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Lst>
  <p:notesMasterIdLst>
    <p:notesMasterId r:id="rId30"/>
  </p:notesMasterIdLst>
  <p:handoutMasterIdLst>
    <p:handoutMasterId r:id="rId31"/>
  </p:handoutMasterIdLst>
  <p:sldIdLst>
    <p:sldId id="261" r:id="rId5"/>
    <p:sldId id="1732" r:id="rId6"/>
    <p:sldId id="1602" r:id="rId7"/>
    <p:sldId id="1735" r:id="rId8"/>
    <p:sldId id="1589" r:id="rId9"/>
    <p:sldId id="1599" r:id="rId10"/>
    <p:sldId id="1625" r:id="rId11"/>
    <p:sldId id="1606" r:id="rId12"/>
    <p:sldId id="1737" r:id="rId13"/>
    <p:sldId id="1736" r:id="rId14"/>
    <p:sldId id="1608" r:id="rId15"/>
    <p:sldId id="1738" r:id="rId16"/>
    <p:sldId id="1615" r:id="rId17"/>
    <p:sldId id="1614" r:id="rId18"/>
    <p:sldId id="1573" r:id="rId19"/>
    <p:sldId id="1582" r:id="rId20"/>
    <p:sldId id="1733" r:id="rId21"/>
    <p:sldId id="1739" r:id="rId22"/>
    <p:sldId id="1734" r:id="rId23"/>
    <p:sldId id="1740" r:id="rId24"/>
    <p:sldId id="1741" r:id="rId25"/>
    <p:sldId id="1742" r:id="rId26"/>
    <p:sldId id="1743" r:id="rId27"/>
    <p:sldId id="1635" r:id="rId28"/>
    <p:sldId id="1722" r:id="rId29"/>
  </p:sldIdLst>
  <p:sldSz cx="9144000" cy="6858000" type="screen4x3"/>
  <p:notesSz cx="7315200" cy="9601200"/>
  <p:defaultTextStyle>
    <a:defPPr>
      <a:defRPr lang="en-US"/>
    </a:defPPr>
    <a:lvl1pPr algn="ctr" rtl="0" fontAlgn="base">
      <a:spcBef>
        <a:spcPct val="0"/>
      </a:spcBef>
      <a:spcAft>
        <a:spcPct val="0"/>
      </a:spcAft>
      <a:defRPr sz="2400" kern="1200">
        <a:solidFill>
          <a:schemeClr val="tx1"/>
        </a:solidFill>
        <a:latin typeface="Tahoma" pitchFamily="34" charset="0"/>
        <a:ea typeface="+mn-ea"/>
        <a:cs typeface="+mn-cs"/>
      </a:defRPr>
    </a:lvl1pPr>
    <a:lvl2pPr marL="457200" algn="ctr" rtl="0" fontAlgn="base">
      <a:spcBef>
        <a:spcPct val="0"/>
      </a:spcBef>
      <a:spcAft>
        <a:spcPct val="0"/>
      </a:spcAft>
      <a:defRPr sz="2400" kern="1200">
        <a:solidFill>
          <a:schemeClr val="tx1"/>
        </a:solidFill>
        <a:latin typeface="Tahoma" pitchFamily="34" charset="0"/>
        <a:ea typeface="+mn-ea"/>
        <a:cs typeface="+mn-cs"/>
      </a:defRPr>
    </a:lvl2pPr>
    <a:lvl3pPr marL="914400" algn="ctr" rtl="0" fontAlgn="base">
      <a:spcBef>
        <a:spcPct val="0"/>
      </a:spcBef>
      <a:spcAft>
        <a:spcPct val="0"/>
      </a:spcAft>
      <a:defRPr sz="2400" kern="1200">
        <a:solidFill>
          <a:schemeClr val="tx1"/>
        </a:solidFill>
        <a:latin typeface="Tahoma" pitchFamily="34" charset="0"/>
        <a:ea typeface="+mn-ea"/>
        <a:cs typeface="+mn-cs"/>
      </a:defRPr>
    </a:lvl3pPr>
    <a:lvl4pPr marL="1371600" algn="ctr" rtl="0" fontAlgn="base">
      <a:spcBef>
        <a:spcPct val="0"/>
      </a:spcBef>
      <a:spcAft>
        <a:spcPct val="0"/>
      </a:spcAft>
      <a:defRPr sz="2400" kern="1200">
        <a:solidFill>
          <a:schemeClr val="tx1"/>
        </a:solidFill>
        <a:latin typeface="Tahoma" pitchFamily="34" charset="0"/>
        <a:ea typeface="+mn-ea"/>
        <a:cs typeface="+mn-cs"/>
      </a:defRPr>
    </a:lvl4pPr>
    <a:lvl5pPr marL="1828800" algn="ctr"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 pan" initials="xp" lastIdx="2" clrIdx="0">
    <p:extLst>
      <p:ext uri="{19B8F6BF-5375-455C-9EA6-DF929625EA0E}">
        <p15:presenceInfo xmlns:p15="http://schemas.microsoft.com/office/powerpoint/2012/main" userId="xiao p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E3092"/>
    <a:srgbClr val="FFFFFF"/>
    <a:srgbClr val="E2E2F3"/>
    <a:srgbClr val="F2F2F2"/>
    <a:srgbClr val="99FF99"/>
    <a:srgbClr val="FF5831"/>
    <a:srgbClr val="800080"/>
    <a:srgbClr val="003399"/>
    <a:srgbClr val="FFD3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464711-794F-452D-94B6-D5FABA0725A2}" v="47" dt="2024-05-11T02:16:58.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87530" autoAdjust="0"/>
  </p:normalViewPr>
  <p:slideViewPr>
    <p:cSldViewPr snapToGrid="0">
      <p:cViewPr varScale="1">
        <p:scale>
          <a:sx n="97" d="100"/>
          <a:sy n="97" d="100"/>
        </p:scale>
        <p:origin x="21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388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rghb@student.ubc.ca" userId="2ddba87e-694d-4b48-bd40-4219129e186e" providerId="ADAL" clId="{0C8391E9-4F36-4D65-BA9C-1015C0D91F5C}"/>
    <pc:docChg chg="undo custSel addSld delSld modSld sldOrd">
      <pc:chgData name="amirghb@student.ubc.ca" userId="2ddba87e-694d-4b48-bd40-4219129e186e" providerId="ADAL" clId="{0C8391E9-4F36-4D65-BA9C-1015C0D91F5C}" dt="2023-08-27T17:40:22.163" v="2950" actId="207"/>
      <pc:docMkLst>
        <pc:docMk/>
      </pc:docMkLst>
      <pc:sldChg chg="addSp delSp modSp add mod modAnim">
        <pc:chgData name="amirghb@student.ubc.ca" userId="2ddba87e-694d-4b48-bd40-4219129e186e" providerId="ADAL" clId="{0C8391E9-4F36-4D65-BA9C-1015C0D91F5C}" dt="2023-08-18T19:44:54.566" v="462" actId="20577"/>
        <pc:sldMkLst>
          <pc:docMk/>
          <pc:sldMk cId="3861583909" sldId="1582"/>
        </pc:sldMkLst>
        <pc:spChg chg="add mod">
          <ac:chgData name="amirghb@student.ubc.ca" userId="2ddba87e-694d-4b48-bd40-4219129e186e" providerId="ADAL" clId="{0C8391E9-4F36-4D65-BA9C-1015C0D91F5C}" dt="2023-08-17T23:25:27.021" v="77" actId="1076"/>
          <ac:spMkLst>
            <pc:docMk/>
            <pc:sldMk cId="3861583909" sldId="1582"/>
            <ac:spMk id="3" creationId="{B749B632-F947-DEF4-7FF7-F0AB5D92266D}"/>
          </ac:spMkLst>
        </pc:spChg>
        <pc:spChg chg="add mod">
          <ac:chgData name="amirghb@student.ubc.ca" userId="2ddba87e-694d-4b48-bd40-4219129e186e" providerId="ADAL" clId="{0C8391E9-4F36-4D65-BA9C-1015C0D91F5C}" dt="2023-08-18T19:44:54.566" v="462" actId="20577"/>
          <ac:spMkLst>
            <pc:docMk/>
            <pc:sldMk cId="3861583909" sldId="1582"/>
            <ac:spMk id="7" creationId="{077E15E0-C493-32B6-0303-AD15C54DC189}"/>
          </ac:spMkLst>
        </pc:spChg>
        <pc:picChg chg="del">
          <ac:chgData name="amirghb@student.ubc.ca" userId="2ddba87e-694d-4b48-bd40-4219129e186e" providerId="ADAL" clId="{0C8391E9-4F36-4D65-BA9C-1015C0D91F5C}" dt="2023-08-17T22:32:57.866" v="1" actId="478"/>
          <ac:picMkLst>
            <pc:docMk/>
            <pc:sldMk cId="3861583909" sldId="1582"/>
            <ac:picMk id="4" creationId="{E3C035E6-EFD2-6B08-2C03-E7F7F27EAFF0}"/>
          </ac:picMkLst>
        </pc:picChg>
        <pc:picChg chg="add mod">
          <ac:chgData name="amirghb@student.ubc.ca" userId="2ddba87e-694d-4b48-bd40-4219129e186e" providerId="ADAL" clId="{0C8391E9-4F36-4D65-BA9C-1015C0D91F5C}" dt="2023-08-17T23:26:54.226" v="82" actId="1076"/>
          <ac:picMkLst>
            <pc:docMk/>
            <pc:sldMk cId="3861583909" sldId="1582"/>
            <ac:picMk id="6" creationId="{A8E1ED96-AB0B-EEEE-74A9-2003C9BC1ED6}"/>
          </ac:picMkLst>
        </pc:picChg>
      </pc:sldChg>
      <pc:sldChg chg="addSp modSp add mod">
        <pc:chgData name="amirghb@student.ubc.ca" userId="2ddba87e-694d-4b48-bd40-4219129e186e" providerId="ADAL" clId="{0C8391E9-4F36-4D65-BA9C-1015C0D91F5C}" dt="2023-08-18T01:09:22.043" v="347" actId="1076"/>
        <pc:sldMkLst>
          <pc:docMk/>
          <pc:sldMk cId="169087350" sldId="1583"/>
        </pc:sldMkLst>
        <pc:spChg chg="add mod">
          <ac:chgData name="amirghb@student.ubc.ca" userId="2ddba87e-694d-4b48-bd40-4219129e186e" providerId="ADAL" clId="{0C8391E9-4F36-4D65-BA9C-1015C0D91F5C}" dt="2023-08-18T00:53:03.948" v="288"/>
          <ac:spMkLst>
            <pc:docMk/>
            <pc:sldMk cId="169087350" sldId="1583"/>
            <ac:spMk id="3" creationId="{6DE99B05-788C-997F-74D3-EA8DAC65DA87}"/>
          </ac:spMkLst>
        </pc:spChg>
        <pc:spChg chg="add mod">
          <ac:chgData name="amirghb@student.ubc.ca" userId="2ddba87e-694d-4b48-bd40-4219129e186e" providerId="ADAL" clId="{0C8391E9-4F36-4D65-BA9C-1015C0D91F5C}" dt="2023-08-18T01:09:22.043" v="347" actId="1076"/>
          <ac:spMkLst>
            <pc:docMk/>
            <pc:sldMk cId="169087350" sldId="1583"/>
            <ac:spMk id="6" creationId="{11FAE457-AD5D-BDBC-8D6F-16E7B48F3BC4}"/>
          </ac:spMkLst>
        </pc:spChg>
        <pc:picChg chg="add mod">
          <ac:chgData name="amirghb@student.ubc.ca" userId="2ddba87e-694d-4b48-bd40-4219129e186e" providerId="ADAL" clId="{0C8391E9-4F36-4D65-BA9C-1015C0D91F5C}" dt="2023-08-18T01:08:39.067" v="291" actId="1076"/>
          <ac:picMkLst>
            <pc:docMk/>
            <pc:sldMk cId="169087350" sldId="1583"/>
            <ac:picMk id="5" creationId="{2F1C7A16-8CFC-DFD6-509B-3C3DBF6730F3}"/>
          </ac:picMkLst>
        </pc:picChg>
      </pc:sldChg>
      <pc:sldChg chg="addSp delSp modSp add mod ord">
        <pc:chgData name="amirghb@student.ubc.ca" userId="2ddba87e-694d-4b48-bd40-4219129e186e" providerId="ADAL" clId="{0C8391E9-4F36-4D65-BA9C-1015C0D91F5C}" dt="2023-08-20T02:29:56.761" v="850" actId="1076"/>
        <pc:sldMkLst>
          <pc:docMk/>
          <pc:sldMk cId="485244294" sldId="1584"/>
        </pc:sldMkLst>
        <pc:picChg chg="add mod">
          <ac:chgData name="amirghb@student.ubc.ca" userId="2ddba87e-694d-4b48-bd40-4219129e186e" providerId="ADAL" clId="{0C8391E9-4F36-4D65-BA9C-1015C0D91F5C}" dt="2023-08-20T02:29:48.744" v="848" actId="1076"/>
          <ac:picMkLst>
            <pc:docMk/>
            <pc:sldMk cId="485244294" sldId="1584"/>
            <ac:picMk id="4" creationId="{E24B2009-24D2-BA72-C575-A81DC25933B3}"/>
          </ac:picMkLst>
        </pc:picChg>
        <pc:picChg chg="add mod">
          <ac:chgData name="amirghb@student.ubc.ca" userId="2ddba87e-694d-4b48-bd40-4219129e186e" providerId="ADAL" clId="{0C8391E9-4F36-4D65-BA9C-1015C0D91F5C}" dt="2023-08-20T02:29:56.761" v="850" actId="1076"/>
          <ac:picMkLst>
            <pc:docMk/>
            <pc:sldMk cId="485244294" sldId="1584"/>
            <ac:picMk id="6" creationId="{68E056EF-D5F3-8B30-01AE-826FBF3FAF41}"/>
          </ac:picMkLst>
        </pc:picChg>
        <pc:picChg chg="add del mod">
          <ac:chgData name="amirghb@student.ubc.ca" userId="2ddba87e-694d-4b48-bd40-4219129e186e" providerId="ADAL" clId="{0C8391E9-4F36-4D65-BA9C-1015C0D91F5C}" dt="2023-08-20T01:04:10.060" v="505" actId="478"/>
          <ac:picMkLst>
            <pc:docMk/>
            <pc:sldMk cId="485244294" sldId="1584"/>
            <ac:picMk id="8" creationId="{321D266B-D6A4-867E-9F63-CBE85C481094}"/>
          </ac:picMkLst>
        </pc:picChg>
        <pc:picChg chg="add mod">
          <ac:chgData name="amirghb@student.ubc.ca" userId="2ddba87e-694d-4b48-bd40-4219129e186e" providerId="ADAL" clId="{0C8391E9-4F36-4D65-BA9C-1015C0D91F5C}" dt="2023-08-20T01:05:52.057" v="523" actId="1076"/>
          <ac:picMkLst>
            <pc:docMk/>
            <pc:sldMk cId="485244294" sldId="1584"/>
            <ac:picMk id="10" creationId="{DDD897D7-470F-2AE8-59DC-C175F5D6870A}"/>
          </ac:picMkLst>
        </pc:picChg>
      </pc:sldChg>
      <pc:sldChg chg="addSp modSp add mod">
        <pc:chgData name="amirghb@student.ubc.ca" userId="2ddba87e-694d-4b48-bd40-4219129e186e" providerId="ADAL" clId="{0C8391E9-4F36-4D65-BA9C-1015C0D91F5C}" dt="2023-08-18T21:04:15.484" v="491" actId="20577"/>
        <pc:sldMkLst>
          <pc:docMk/>
          <pc:sldMk cId="4222616786" sldId="1585"/>
        </pc:sldMkLst>
        <pc:spChg chg="add mod">
          <ac:chgData name="amirghb@student.ubc.ca" userId="2ddba87e-694d-4b48-bd40-4219129e186e" providerId="ADAL" clId="{0C8391E9-4F36-4D65-BA9C-1015C0D91F5C}" dt="2023-08-18T20:50:22.328" v="474" actId="20577"/>
          <ac:spMkLst>
            <pc:docMk/>
            <pc:sldMk cId="4222616786" sldId="1585"/>
            <ac:spMk id="3" creationId="{D7C90DB4-D96D-6E7D-AED5-1C9EA874DB1C}"/>
          </ac:spMkLst>
        </pc:spChg>
        <pc:spChg chg="add mod">
          <ac:chgData name="amirghb@student.ubc.ca" userId="2ddba87e-694d-4b48-bd40-4219129e186e" providerId="ADAL" clId="{0C8391E9-4F36-4D65-BA9C-1015C0D91F5C}" dt="2023-08-18T21:04:15.484" v="491" actId="20577"/>
          <ac:spMkLst>
            <pc:docMk/>
            <pc:sldMk cId="4222616786" sldId="1585"/>
            <ac:spMk id="6" creationId="{90095141-868E-447D-5C13-27F30C3205A3}"/>
          </ac:spMkLst>
        </pc:spChg>
        <pc:picChg chg="add mod">
          <ac:chgData name="amirghb@student.ubc.ca" userId="2ddba87e-694d-4b48-bd40-4219129e186e" providerId="ADAL" clId="{0C8391E9-4F36-4D65-BA9C-1015C0D91F5C}" dt="2023-08-18T20:51:38.694" v="477" actId="1076"/>
          <ac:picMkLst>
            <pc:docMk/>
            <pc:sldMk cId="4222616786" sldId="1585"/>
            <ac:picMk id="5" creationId="{1B0E090F-C958-837A-5689-94DC4BB425AB}"/>
          </ac:picMkLst>
        </pc:picChg>
      </pc:sldChg>
      <pc:sldChg chg="addSp delSp modSp add mod">
        <pc:chgData name="amirghb@student.ubc.ca" userId="2ddba87e-694d-4b48-bd40-4219129e186e" providerId="ADAL" clId="{0C8391E9-4F36-4D65-BA9C-1015C0D91F5C}" dt="2023-08-20T04:11:22.669" v="1115" actId="14100"/>
        <pc:sldMkLst>
          <pc:docMk/>
          <pc:sldMk cId="1658447661" sldId="1586"/>
        </pc:sldMkLst>
        <pc:spChg chg="add mod">
          <ac:chgData name="amirghb@student.ubc.ca" userId="2ddba87e-694d-4b48-bd40-4219129e186e" providerId="ADAL" clId="{0C8391E9-4F36-4D65-BA9C-1015C0D91F5C}" dt="2023-08-20T01:10:57.983" v="614" actId="1076"/>
          <ac:spMkLst>
            <pc:docMk/>
            <pc:sldMk cId="1658447661" sldId="1586"/>
            <ac:spMk id="3" creationId="{08D89095-059B-1764-7188-A51521FABDDB}"/>
          </ac:spMkLst>
        </pc:spChg>
        <pc:spChg chg="add mod">
          <ac:chgData name="amirghb@student.ubc.ca" userId="2ddba87e-694d-4b48-bd40-4219129e186e" providerId="ADAL" clId="{0C8391E9-4F36-4D65-BA9C-1015C0D91F5C}" dt="2023-08-20T01:14:55.618" v="700" actId="1076"/>
          <ac:spMkLst>
            <pc:docMk/>
            <pc:sldMk cId="1658447661" sldId="1586"/>
            <ac:spMk id="6" creationId="{C63BEDA8-EE34-5CF5-A99A-D8EA2DF1927D}"/>
          </ac:spMkLst>
        </pc:spChg>
        <pc:spChg chg="add del mod">
          <ac:chgData name="amirghb@student.ubc.ca" userId="2ddba87e-694d-4b48-bd40-4219129e186e" providerId="ADAL" clId="{0C8391E9-4F36-4D65-BA9C-1015C0D91F5C}" dt="2023-08-20T04:09:48.016" v="1073" actId="21"/>
          <ac:spMkLst>
            <pc:docMk/>
            <pc:sldMk cId="1658447661" sldId="1586"/>
            <ac:spMk id="7" creationId="{1E28BF18-18ED-CB3D-84B0-946F83EA5177}"/>
          </ac:spMkLst>
        </pc:spChg>
        <pc:spChg chg="add mod">
          <ac:chgData name="amirghb@student.ubc.ca" userId="2ddba87e-694d-4b48-bd40-4219129e186e" providerId="ADAL" clId="{0C8391E9-4F36-4D65-BA9C-1015C0D91F5C}" dt="2023-08-20T01:14:38.309" v="698" actId="1076"/>
          <ac:spMkLst>
            <pc:docMk/>
            <pc:sldMk cId="1658447661" sldId="1586"/>
            <ac:spMk id="8" creationId="{4BD5860B-CA5E-80FA-4C87-347ECE81A461}"/>
          </ac:spMkLst>
        </pc:spChg>
        <pc:spChg chg="add del">
          <ac:chgData name="amirghb@student.ubc.ca" userId="2ddba87e-694d-4b48-bd40-4219129e186e" providerId="ADAL" clId="{0C8391E9-4F36-4D65-BA9C-1015C0D91F5C}" dt="2023-08-20T04:09:44.510" v="1071" actId="22"/>
          <ac:spMkLst>
            <pc:docMk/>
            <pc:sldMk cId="1658447661" sldId="1586"/>
            <ac:spMk id="15" creationId="{F102D963-5BAD-52B5-A57E-135BEC36A02B}"/>
          </ac:spMkLst>
        </pc:spChg>
        <pc:spChg chg="add mod">
          <ac:chgData name="amirghb@student.ubc.ca" userId="2ddba87e-694d-4b48-bd40-4219129e186e" providerId="ADAL" clId="{0C8391E9-4F36-4D65-BA9C-1015C0D91F5C}" dt="2023-08-20T04:10:46.117" v="1097" actId="1076"/>
          <ac:spMkLst>
            <pc:docMk/>
            <pc:sldMk cId="1658447661" sldId="1586"/>
            <ac:spMk id="16" creationId="{AA6AE586-0308-3DD2-0A99-AD1F331BF1B4}"/>
          </ac:spMkLst>
        </pc:spChg>
        <pc:spChg chg="add mod">
          <ac:chgData name="amirghb@student.ubc.ca" userId="2ddba87e-694d-4b48-bd40-4219129e186e" providerId="ADAL" clId="{0C8391E9-4F36-4D65-BA9C-1015C0D91F5C}" dt="2023-08-20T04:11:22.669" v="1115" actId="14100"/>
          <ac:spMkLst>
            <pc:docMk/>
            <pc:sldMk cId="1658447661" sldId="1586"/>
            <ac:spMk id="18" creationId="{A0F732C7-7E95-F464-179E-F30318C3CED1}"/>
          </ac:spMkLst>
        </pc:spChg>
        <pc:picChg chg="add mod">
          <ac:chgData name="amirghb@student.ubc.ca" userId="2ddba87e-694d-4b48-bd40-4219129e186e" providerId="ADAL" clId="{0C8391E9-4F36-4D65-BA9C-1015C0D91F5C}" dt="2023-08-20T01:26:17.270" v="742" actId="1076"/>
          <ac:picMkLst>
            <pc:docMk/>
            <pc:sldMk cId="1658447661" sldId="1586"/>
            <ac:picMk id="4" creationId="{DC880F59-F656-8104-19E6-DBBA086D80D9}"/>
          </ac:picMkLst>
        </pc:picChg>
        <pc:picChg chg="add mod">
          <ac:chgData name="amirghb@student.ubc.ca" userId="2ddba87e-694d-4b48-bd40-4219129e186e" providerId="ADAL" clId="{0C8391E9-4F36-4D65-BA9C-1015C0D91F5C}" dt="2023-08-20T01:26:09.249" v="741" actId="14100"/>
          <ac:picMkLst>
            <pc:docMk/>
            <pc:sldMk cId="1658447661" sldId="1586"/>
            <ac:picMk id="5" creationId="{07FB24EC-38DE-C3EC-9727-94049CE9D067}"/>
          </ac:picMkLst>
        </pc:picChg>
        <pc:cxnChg chg="add mod">
          <ac:chgData name="amirghb@student.ubc.ca" userId="2ddba87e-694d-4b48-bd40-4219129e186e" providerId="ADAL" clId="{0C8391E9-4F36-4D65-BA9C-1015C0D91F5C}" dt="2023-08-20T04:11:03.001" v="1109" actId="14100"/>
          <ac:cxnSpMkLst>
            <pc:docMk/>
            <pc:sldMk cId="1658447661" sldId="1586"/>
            <ac:cxnSpMk id="10" creationId="{4825C0A7-1D7A-9A24-94B8-135AE645A957}"/>
          </ac:cxnSpMkLst>
        </pc:cxnChg>
        <pc:cxnChg chg="add mod">
          <ac:chgData name="amirghb@student.ubc.ca" userId="2ddba87e-694d-4b48-bd40-4219129e186e" providerId="ADAL" clId="{0C8391E9-4F36-4D65-BA9C-1015C0D91F5C}" dt="2023-08-20T04:10:40.589" v="1096" actId="1076"/>
          <ac:cxnSpMkLst>
            <pc:docMk/>
            <pc:sldMk cId="1658447661" sldId="1586"/>
            <ac:cxnSpMk id="12" creationId="{78C756D0-5BC4-4F92-C817-8A09664016BC}"/>
          </ac:cxnSpMkLst>
        </pc:cxnChg>
      </pc:sldChg>
      <pc:sldChg chg="addSp delSp modSp add mod">
        <pc:chgData name="amirghb@student.ubc.ca" userId="2ddba87e-694d-4b48-bd40-4219129e186e" providerId="ADAL" clId="{0C8391E9-4F36-4D65-BA9C-1015C0D91F5C}" dt="2023-08-20T01:55:22.834" v="767" actId="1076"/>
        <pc:sldMkLst>
          <pc:docMk/>
          <pc:sldMk cId="1968849947" sldId="1587"/>
        </pc:sldMkLst>
        <pc:spChg chg="add mod">
          <ac:chgData name="amirghb@student.ubc.ca" userId="2ddba87e-694d-4b48-bd40-4219129e186e" providerId="ADAL" clId="{0C8391E9-4F36-4D65-BA9C-1015C0D91F5C}" dt="2023-08-20T01:33:26.325" v="763"/>
          <ac:spMkLst>
            <pc:docMk/>
            <pc:sldMk cId="1968849947" sldId="1587"/>
            <ac:spMk id="6" creationId="{F421326D-4B59-E5BD-61B4-A74F5B91A861}"/>
          </ac:spMkLst>
        </pc:spChg>
        <pc:picChg chg="add del mod">
          <ac:chgData name="amirghb@student.ubc.ca" userId="2ddba87e-694d-4b48-bd40-4219129e186e" providerId="ADAL" clId="{0C8391E9-4F36-4D65-BA9C-1015C0D91F5C}" dt="2023-08-20T01:24:25.660" v="717" actId="21"/>
          <ac:picMkLst>
            <pc:docMk/>
            <pc:sldMk cId="1968849947" sldId="1587"/>
            <ac:picMk id="4" creationId="{68E963A8-6CD5-4D68-63C6-4D91AE32F2BC}"/>
          </ac:picMkLst>
        </pc:picChg>
        <pc:picChg chg="add del mod">
          <ac:chgData name="amirghb@student.ubc.ca" userId="2ddba87e-694d-4b48-bd40-4219129e186e" providerId="ADAL" clId="{0C8391E9-4F36-4D65-BA9C-1015C0D91F5C}" dt="2023-08-20T01:23:11.537" v="710" actId="21"/>
          <ac:picMkLst>
            <pc:docMk/>
            <pc:sldMk cId="1968849947" sldId="1587"/>
            <ac:picMk id="5" creationId="{499867EB-4B2D-7E59-69FD-696BCDD521FC}"/>
          </ac:picMkLst>
        </pc:picChg>
        <pc:picChg chg="add mod">
          <ac:chgData name="amirghb@student.ubc.ca" userId="2ddba87e-694d-4b48-bd40-4219129e186e" providerId="ADAL" clId="{0C8391E9-4F36-4D65-BA9C-1015C0D91F5C}" dt="2023-08-20T01:55:22.834" v="767" actId="1076"/>
          <ac:picMkLst>
            <pc:docMk/>
            <pc:sldMk cId="1968849947" sldId="1587"/>
            <ac:picMk id="8" creationId="{7D572018-9401-17E4-1C16-6A415633FB02}"/>
          </ac:picMkLst>
        </pc:picChg>
      </pc:sldChg>
      <pc:sldChg chg="addSp modSp add mod modAnim">
        <pc:chgData name="amirghb@student.ubc.ca" userId="2ddba87e-694d-4b48-bd40-4219129e186e" providerId="ADAL" clId="{0C8391E9-4F36-4D65-BA9C-1015C0D91F5C}" dt="2023-08-20T02:21:20.359" v="820" actId="1076"/>
        <pc:sldMkLst>
          <pc:docMk/>
          <pc:sldMk cId="2465645001" sldId="1588"/>
        </pc:sldMkLst>
        <pc:spChg chg="add mod">
          <ac:chgData name="amirghb@student.ubc.ca" userId="2ddba87e-694d-4b48-bd40-4219129e186e" providerId="ADAL" clId="{0C8391E9-4F36-4D65-BA9C-1015C0D91F5C}" dt="2023-08-20T02:20:42.394" v="815" actId="1076"/>
          <ac:spMkLst>
            <pc:docMk/>
            <pc:sldMk cId="2465645001" sldId="1588"/>
            <ac:spMk id="5" creationId="{50C8612E-79D9-7F49-D952-4165BE10FF58}"/>
          </ac:spMkLst>
        </pc:spChg>
        <pc:spChg chg="add mod">
          <ac:chgData name="amirghb@student.ubc.ca" userId="2ddba87e-694d-4b48-bd40-4219129e186e" providerId="ADAL" clId="{0C8391E9-4F36-4D65-BA9C-1015C0D91F5C}" dt="2023-08-20T02:20:02.629" v="807" actId="1076"/>
          <ac:spMkLst>
            <pc:docMk/>
            <pc:sldMk cId="2465645001" sldId="1588"/>
            <ac:spMk id="6" creationId="{84A90F23-C928-5DFC-EB24-1170C780124A}"/>
          </ac:spMkLst>
        </pc:spChg>
        <pc:spChg chg="add mod">
          <ac:chgData name="amirghb@student.ubc.ca" userId="2ddba87e-694d-4b48-bd40-4219129e186e" providerId="ADAL" clId="{0C8391E9-4F36-4D65-BA9C-1015C0D91F5C}" dt="2023-08-20T02:19:58.229" v="806" actId="1076"/>
          <ac:spMkLst>
            <pc:docMk/>
            <pc:sldMk cId="2465645001" sldId="1588"/>
            <ac:spMk id="7" creationId="{4F79C1A0-AC53-F4C0-EB0D-7C251309003E}"/>
          </ac:spMkLst>
        </pc:spChg>
        <pc:spChg chg="add mod">
          <ac:chgData name="amirghb@student.ubc.ca" userId="2ddba87e-694d-4b48-bd40-4219129e186e" providerId="ADAL" clId="{0C8391E9-4F36-4D65-BA9C-1015C0D91F5C}" dt="2023-08-20T02:20:38.960" v="814" actId="1076"/>
          <ac:spMkLst>
            <pc:docMk/>
            <pc:sldMk cId="2465645001" sldId="1588"/>
            <ac:spMk id="11" creationId="{B7107A1E-B58B-1B00-B023-514B6E0A7A9F}"/>
          </ac:spMkLst>
        </pc:spChg>
        <pc:picChg chg="add mod">
          <ac:chgData name="amirghb@student.ubc.ca" userId="2ddba87e-694d-4b48-bd40-4219129e186e" providerId="ADAL" clId="{0C8391E9-4F36-4D65-BA9C-1015C0D91F5C}" dt="2023-08-20T02:18:41.078" v="791" actId="1076"/>
          <ac:picMkLst>
            <pc:docMk/>
            <pc:sldMk cId="2465645001" sldId="1588"/>
            <ac:picMk id="4" creationId="{1B0E96A0-CE92-3472-CE99-48A83915D138}"/>
          </ac:picMkLst>
        </pc:picChg>
        <pc:picChg chg="add mod">
          <ac:chgData name="amirghb@student.ubc.ca" userId="2ddba87e-694d-4b48-bd40-4219129e186e" providerId="ADAL" clId="{0C8391E9-4F36-4D65-BA9C-1015C0D91F5C}" dt="2023-08-20T02:21:20.359" v="820" actId="1076"/>
          <ac:picMkLst>
            <pc:docMk/>
            <pc:sldMk cId="2465645001" sldId="1588"/>
            <ac:picMk id="12" creationId="{13C0D734-116D-DB97-D9A4-BB76D5D7459B}"/>
          </ac:picMkLst>
        </pc:picChg>
        <pc:cxnChg chg="add mod">
          <ac:chgData name="amirghb@student.ubc.ca" userId="2ddba87e-694d-4b48-bd40-4219129e186e" providerId="ADAL" clId="{0C8391E9-4F36-4D65-BA9C-1015C0D91F5C}" dt="2023-08-20T02:19:41.579" v="798" actId="208"/>
          <ac:cxnSpMkLst>
            <pc:docMk/>
            <pc:sldMk cId="2465645001" sldId="1588"/>
            <ac:cxnSpMk id="9" creationId="{3D4645E3-5CE8-BFB0-4452-593363933F24}"/>
          </ac:cxnSpMkLst>
        </pc:cxnChg>
        <pc:cxnChg chg="add mod">
          <ac:chgData name="amirghb@student.ubc.ca" userId="2ddba87e-694d-4b48-bd40-4219129e186e" providerId="ADAL" clId="{0C8391E9-4F36-4D65-BA9C-1015C0D91F5C}" dt="2023-08-20T02:19:52.419" v="805" actId="1038"/>
          <ac:cxnSpMkLst>
            <pc:docMk/>
            <pc:sldMk cId="2465645001" sldId="1588"/>
            <ac:cxnSpMk id="10" creationId="{5A6B5CDB-BDA0-B0BB-517A-21A073E71D94}"/>
          </ac:cxnSpMkLst>
        </pc:cxnChg>
      </pc:sldChg>
      <pc:sldChg chg="addSp modSp add mod">
        <pc:chgData name="amirghb@student.ubc.ca" userId="2ddba87e-694d-4b48-bd40-4219129e186e" providerId="ADAL" clId="{0C8391E9-4F36-4D65-BA9C-1015C0D91F5C}" dt="2023-08-20T02:29:38.420" v="846" actId="1076"/>
        <pc:sldMkLst>
          <pc:docMk/>
          <pc:sldMk cId="3767158357" sldId="1589"/>
        </pc:sldMkLst>
        <pc:picChg chg="add mod">
          <ac:chgData name="amirghb@student.ubc.ca" userId="2ddba87e-694d-4b48-bd40-4219129e186e" providerId="ADAL" clId="{0C8391E9-4F36-4D65-BA9C-1015C0D91F5C}" dt="2023-08-20T02:29:25.625" v="842" actId="1076"/>
          <ac:picMkLst>
            <pc:docMk/>
            <pc:sldMk cId="3767158357" sldId="1589"/>
            <ac:picMk id="4" creationId="{C395E4E3-3D3D-3881-3BD2-F8B76403B916}"/>
          </ac:picMkLst>
        </pc:picChg>
        <pc:picChg chg="add mod">
          <ac:chgData name="amirghb@student.ubc.ca" userId="2ddba87e-694d-4b48-bd40-4219129e186e" providerId="ADAL" clId="{0C8391E9-4F36-4D65-BA9C-1015C0D91F5C}" dt="2023-08-20T02:29:35.128" v="845" actId="1076"/>
          <ac:picMkLst>
            <pc:docMk/>
            <pc:sldMk cId="3767158357" sldId="1589"/>
            <ac:picMk id="6" creationId="{6323D8C9-BAD1-4DBD-4736-C19AA5359B94}"/>
          </ac:picMkLst>
        </pc:picChg>
        <pc:picChg chg="add mod">
          <ac:chgData name="amirghb@student.ubc.ca" userId="2ddba87e-694d-4b48-bd40-4219129e186e" providerId="ADAL" clId="{0C8391E9-4F36-4D65-BA9C-1015C0D91F5C}" dt="2023-08-20T02:29:38.420" v="846" actId="1076"/>
          <ac:picMkLst>
            <pc:docMk/>
            <pc:sldMk cId="3767158357" sldId="1589"/>
            <ac:picMk id="8" creationId="{3963C65C-2267-A76F-F354-69CF344A8EB6}"/>
          </ac:picMkLst>
        </pc:picChg>
      </pc:sldChg>
      <pc:sldChg chg="addSp delSp modSp add mod modAnim">
        <pc:chgData name="amirghb@student.ubc.ca" userId="2ddba87e-694d-4b48-bd40-4219129e186e" providerId="ADAL" clId="{0C8391E9-4F36-4D65-BA9C-1015C0D91F5C}" dt="2023-08-18T19:13:45.983" v="407" actId="14100"/>
        <pc:sldMkLst>
          <pc:docMk/>
          <pc:sldMk cId="3118660516" sldId="1590"/>
        </pc:sldMkLst>
        <pc:spChg chg="mod">
          <ac:chgData name="amirghb@student.ubc.ca" userId="2ddba87e-694d-4b48-bd40-4219129e186e" providerId="ADAL" clId="{0C8391E9-4F36-4D65-BA9C-1015C0D91F5C}" dt="2023-08-18T19:13:45.983" v="407" actId="14100"/>
          <ac:spMkLst>
            <pc:docMk/>
            <pc:sldMk cId="3118660516" sldId="1590"/>
            <ac:spMk id="7" creationId="{077E15E0-C493-32B6-0303-AD15C54DC189}"/>
          </ac:spMkLst>
        </pc:spChg>
        <pc:picChg chg="add mod">
          <ac:chgData name="amirghb@student.ubc.ca" userId="2ddba87e-694d-4b48-bd40-4219129e186e" providerId="ADAL" clId="{0C8391E9-4F36-4D65-BA9C-1015C0D91F5C}" dt="2023-08-17T23:30:27.030" v="204" actId="1076"/>
          <ac:picMkLst>
            <pc:docMk/>
            <pc:sldMk cId="3118660516" sldId="1590"/>
            <ac:picMk id="5" creationId="{795E3968-C5B8-C50D-3FB3-163CA4C2DAB8}"/>
          </ac:picMkLst>
        </pc:picChg>
        <pc:picChg chg="del">
          <ac:chgData name="amirghb@student.ubc.ca" userId="2ddba87e-694d-4b48-bd40-4219129e186e" providerId="ADAL" clId="{0C8391E9-4F36-4D65-BA9C-1015C0D91F5C}" dt="2023-08-17T23:30:03.245" v="199" actId="478"/>
          <ac:picMkLst>
            <pc:docMk/>
            <pc:sldMk cId="3118660516" sldId="1590"/>
            <ac:picMk id="6" creationId="{A8E1ED96-AB0B-EEEE-74A9-2003C9BC1ED6}"/>
          </ac:picMkLst>
        </pc:picChg>
      </pc:sldChg>
      <pc:sldChg chg="new del">
        <pc:chgData name="amirghb@student.ubc.ca" userId="2ddba87e-694d-4b48-bd40-4219129e186e" providerId="ADAL" clId="{0C8391E9-4F36-4D65-BA9C-1015C0D91F5C}" dt="2023-08-18T00:52:41.370" v="284" actId="47"/>
        <pc:sldMkLst>
          <pc:docMk/>
          <pc:sldMk cId="2176708783" sldId="1591"/>
        </pc:sldMkLst>
      </pc:sldChg>
      <pc:sldChg chg="addSp delSp modSp add mod modAnim">
        <pc:chgData name="amirghb@student.ubc.ca" userId="2ddba87e-694d-4b48-bd40-4219129e186e" providerId="ADAL" clId="{0C8391E9-4F36-4D65-BA9C-1015C0D91F5C}" dt="2023-08-18T19:13:53.816" v="410" actId="14100"/>
        <pc:sldMkLst>
          <pc:docMk/>
          <pc:sldMk cId="3096680401" sldId="1592"/>
        </pc:sldMkLst>
        <pc:spChg chg="mod">
          <ac:chgData name="amirghb@student.ubc.ca" userId="2ddba87e-694d-4b48-bd40-4219129e186e" providerId="ADAL" clId="{0C8391E9-4F36-4D65-BA9C-1015C0D91F5C}" dt="2023-08-18T19:13:53.816" v="410" actId="14100"/>
          <ac:spMkLst>
            <pc:docMk/>
            <pc:sldMk cId="3096680401" sldId="1592"/>
            <ac:spMk id="7" creationId="{077E15E0-C493-32B6-0303-AD15C54DC189}"/>
          </ac:spMkLst>
        </pc:spChg>
        <pc:picChg chg="del">
          <ac:chgData name="amirghb@student.ubc.ca" userId="2ddba87e-694d-4b48-bd40-4219129e186e" providerId="ADAL" clId="{0C8391E9-4F36-4D65-BA9C-1015C0D91F5C}" dt="2023-08-17T23:37:47.545" v="219" actId="478"/>
          <ac:picMkLst>
            <pc:docMk/>
            <pc:sldMk cId="3096680401" sldId="1592"/>
            <ac:picMk id="5" creationId="{795E3968-C5B8-C50D-3FB3-163CA4C2DAB8}"/>
          </ac:picMkLst>
        </pc:picChg>
        <pc:picChg chg="add del mod">
          <ac:chgData name="amirghb@student.ubc.ca" userId="2ddba87e-694d-4b48-bd40-4219129e186e" providerId="ADAL" clId="{0C8391E9-4F36-4D65-BA9C-1015C0D91F5C}" dt="2023-08-17T23:38:00.198" v="222" actId="478"/>
          <ac:picMkLst>
            <pc:docMk/>
            <pc:sldMk cId="3096680401" sldId="1592"/>
            <ac:picMk id="6" creationId="{23CF4B37-4E46-AE8B-F2C3-B141637F606F}"/>
          </ac:picMkLst>
        </pc:picChg>
        <pc:picChg chg="add mod">
          <ac:chgData name="amirghb@student.ubc.ca" userId="2ddba87e-694d-4b48-bd40-4219129e186e" providerId="ADAL" clId="{0C8391E9-4F36-4D65-BA9C-1015C0D91F5C}" dt="2023-08-17T23:38:20.182" v="225" actId="1076"/>
          <ac:picMkLst>
            <pc:docMk/>
            <pc:sldMk cId="3096680401" sldId="1592"/>
            <ac:picMk id="9" creationId="{39D027FA-F96B-F932-4A70-705C05AC012C}"/>
          </ac:picMkLst>
        </pc:picChg>
      </pc:sldChg>
      <pc:sldChg chg="addSp delSp modSp add mod">
        <pc:chgData name="amirghb@student.ubc.ca" userId="2ddba87e-694d-4b48-bd40-4219129e186e" providerId="ADAL" clId="{0C8391E9-4F36-4D65-BA9C-1015C0D91F5C}" dt="2023-08-18T19:47:38.746" v="469" actId="1076"/>
        <pc:sldMkLst>
          <pc:docMk/>
          <pc:sldMk cId="826597699" sldId="1593"/>
        </pc:sldMkLst>
        <pc:spChg chg="mod">
          <ac:chgData name="amirghb@student.ubc.ca" userId="2ddba87e-694d-4b48-bd40-4219129e186e" providerId="ADAL" clId="{0C8391E9-4F36-4D65-BA9C-1015C0D91F5C}" dt="2023-08-18T19:45:08.797" v="465" actId="20577"/>
          <ac:spMkLst>
            <pc:docMk/>
            <pc:sldMk cId="826597699" sldId="1593"/>
            <ac:spMk id="7" creationId="{077E15E0-C493-32B6-0303-AD15C54DC189}"/>
          </ac:spMkLst>
        </pc:spChg>
        <pc:picChg chg="add del mod">
          <ac:chgData name="amirghb@student.ubc.ca" userId="2ddba87e-694d-4b48-bd40-4219129e186e" providerId="ADAL" clId="{0C8391E9-4F36-4D65-BA9C-1015C0D91F5C}" dt="2023-08-18T19:47:23.488" v="466" actId="478"/>
          <ac:picMkLst>
            <pc:docMk/>
            <pc:sldMk cId="826597699" sldId="1593"/>
            <ac:picMk id="5" creationId="{6BD21D9E-5185-3558-B223-C8EFBD7FDA38}"/>
          </ac:picMkLst>
        </pc:picChg>
        <pc:picChg chg="del">
          <ac:chgData name="amirghb@student.ubc.ca" userId="2ddba87e-694d-4b48-bd40-4219129e186e" providerId="ADAL" clId="{0C8391E9-4F36-4D65-BA9C-1015C0D91F5C}" dt="2023-08-18T19:41:14.752" v="412" actId="478"/>
          <ac:picMkLst>
            <pc:docMk/>
            <pc:sldMk cId="826597699" sldId="1593"/>
            <ac:picMk id="6" creationId="{A8E1ED96-AB0B-EEEE-74A9-2003C9BC1ED6}"/>
          </ac:picMkLst>
        </pc:picChg>
        <pc:picChg chg="add mod">
          <ac:chgData name="amirghb@student.ubc.ca" userId="2ddba87e-694d-4b48-bd40-4219129e186e" providerId="ADAL" clId="{0C8391E9-4F36-4D65-BA9C-1015C0D91F5C}" dt="2023-08-18T19:47:38.746" v="469" actId="1076"/>
          <ac:picMkLst>
            <pc:docMk/>
            <pc:sldMk cId="826597699" sldId="1593"/>
            <ac:picMk id="9" creationId="{3227FBFC-DA4F-58F8-1B20-E760C96F90C3}"/>
          </ac:picMkLst>
        </pc:picChg>
      </pc:sldChg>
      <pc:sldChg chg="addSp delSp modSp add mod">
        <pc:chgData name="amirghb@student.ubc.ca" userId="2ddba87e-694d-4b48-bd40-4219129e186e" providerId="ADAL" clId="{0C8391E9-4F36-4D65-BA9C-1015C0D91F5C}" dt="2023-08-20T01:59:15.313" v="782" actId="1076"/>
        <pc:sldMkLst>
          <pc:docMk/>
          <pc:sldMk cId="1801277080" sldId="1594"/>
        </pc:sldMkLst>
        <pc:spChg chg="mod">
          <ac:chgData name="amirghb@student.ubc.ca" userId="2ddba87e-694d-4b48-bd40-4219129e186e" providerId="ADAL" clId="{0C8391E9-4F36-4D65-BA9C-1015C0D91F5C}" dt="2023-08-20T01:25:27.207" v="737" actId="14100"/>
          <ac:spMkLst>
            <pc:docMk/>
            <pc:sldMk cId="1801277080" sldId="1594"/>
            <ac:spMk id="6" creationId="{C63BEDA8-EE34-5CF5-A99A-D8EA2DF1927D}"/>
          </ac:spMkLst>
        </pc:spChg>
        <pc:picChg chg="del">
          <ac:chgData name="amirghb@student.ubc.ca" userId="2ddba87e-694d-4b48-bd40-4219129e186e" providerId="ADAL" clId="{0C8391E9-4F36-4D65-BA9C-1015C0D91F5C}" dt="2023-08-20T01:23:21.944" v="714" actId="478"/>
          <ac:picMkLst>
            <pc:docMk/>
            <pc:sldMk cId="1801277080" sldId="1594"/>
            <ac:picMk id="4" creationId="{DC880F59-F656-8104-19E6-DBBA086D80D9}"/>
          </ac:picMkLst>
        </pc:picChg>
        <pc:picChg chg="del">
          <ac:chgData name="amirghb@student.ubc.ca" userId="2ddba87e-694d-4b48-bd40-4219129e186e" providerId="ADAL" clId="{0C8391E9-4F36-4D65-BA9C-1015C0D91F5C}" dt="2023-08-20T01:23:13.863" v="711" actId="478"/>
          <ac:picMkLst>
            <pc:docMk/>
            <pc:sldMk cId="1801277080" sldId="1594"/>
            <ac:picMk id="5" creationId="{07FB24EC-38DE-C3EC-9727-94049CE9D067}"/>
          </ac:picMkLst>
        </pc:picChg>
        <pc:picChg chg="add del mod">
          <ac:chgData name="amirghb@student.ubc.ca" userId="2ddba87e-694d-4b48-bd40-4219129e186e" providerId="ADAL" clId="{0C8391E9-4F36-4D65-BA9C-1015C0D91F5C}" dt="2023-08-20T01:23:35.947" v="715" actId="478"/>
          <ac:picMkLst>
            <pc:docMk/>
            <pc:sldMk cId="1801277080" sldId="1594"/>
            <ac:picMk id="9" creationId="{B59EA9FD-E3F9-DFD6-E5CE-50E500C161AD}"/>
          </ac:picMkLst>
        </pc:picChg>
        <pc:picChg chg="add mod">
          <ac:chgData name="amirghb@student.ubc.ca" userId="2ddba87e-694d-4b48-bd40-4219129e186e" providerId="ADAL" clId="{0C8391E9-4F36-4D65-BA9C-1015C0D91F5C}" dt="2023-08-20T01:59:15.313" v="782" actId="1076"/>
          <ac:picMkLst>
            <pc:docMk/>
            <pc:sldMk cId="1801277080" sldId="1594"/>
            <ac:picMk id="10" creationId="{674194F0-7634-8668-564C-3CFEEDBFDFC7}"/>
          </ac:picMkLst>
        </pc:picChg>
        <pc:picChg chg="add del mod">
          <ac:chgData name="amirghb@student.ubc.ca" userId="2ddba87e-694d-4b48-bd40-4219129e186e" providerId="ADAL" clId="{0C8391E9-4F36-4D65-BA9C-1015C0D91F5C}" dt="2023-08-20T01:58:39.820" v="775" actId="478"/>
          <ac:picMkLst>
            <pc:docMk/>
            <pc:sldMk cId="1801277080" sldId="1594"/>
            <ac:picMk id="12" creationId="{26B483A4-C83E-41D3-FC79-D7AE2EA834D3}"/>
          </ac:picMkLst>
        </pc:picChg>
        <pc:picChg chg="add mod">
          <ac:chgData name="amirghb@student.ubc.ca" userId="2ddba87e-694d-4b48-bd40-4219129e186e" providerId="ADAL" clId="{0C8391E9-4F36-4D65-BA9C-1015C0D91F5C}" dt="2023-08-20T01:59:06.645" v="779" actId="14100"/>
          <ac:picMkLst>
            <pc:docMk/>
            <pc:sldMk cId="1801277080" sldId="1594"/>
            <ac:picMk id="14" creationId="{82A06EE8-0A90-51C1-3DAD-8791FF87E452}"/>
          </ac:picMkLst>
        </pc:picChg>
      </pc:sldChg>
      <pc:sldChg chg="addSp delSp modSp add mod">
        <pc:chgData name="amirghb@student.ubc.ca" userId="2ddba87e-694d-4b48-bd40-4219129e186e" providerId="ADAL" clId="{0C8391E9-4F36-4D65-BA9C-1015C0D91F5C}" dt="2023-08-20T02:15:14.743" v="787" actId="170"/>
        <pc:sldMkLst>
          <pc:docMk/>
          <pc:sldMk cId="2156786196" sldId="1595"/>
        </pc:sldMkLst>
        <pc:spChg chg="mod">
          <ac:chgData name="amirghb@student.ubc.ca" userId="2ddba87e-694d-4b48-bd40-4219129e186e" providerId="ADAL" clId="{0C8391E9-4F36-4D65-BA9C-1015C0D91F5C}" dt="2023-08-20T01:30:43.875" v="762" actId="20577"/>
          <ac:spMkLst>
            <pc:docMk/>
            <pc:sldMk cId="2156786196" sldId="1595"/>
            <ac:spMk id="6" creationId="{C63BEDA8-EE34-5CF5-A99A-D8EA2DF1927D}"/>
          </ac:spMkLst>
        </pc:spChg>
        <pc:picChg chg="add mod ord">
          <ac:chgData name="amirghb@student.ubc.ca" userId="2ddba87e-694d-4b48-bd40-4219129e186e" providerId="ADAL" clId="{0C8391E9-4F36-4D65-BA9C-1015C0D91F5C}" dt="2023-08-20T02:15:14.743" v="787" actId="170"/>
          <ac:picMkLst>
            <pc:docMk/>
            <pc:sldMk cId="2156786196" sldId="1595"/>
            <ac:picMk id="5" creationId="{64B3EB27-DBE6-662A-807D-046AABFD2A2D}"/>
          </ac:picMkLst>
        </pc:picChg>
        <pc:picChg chg="del">
          <ac:chgData name="amirghb@student.ubc.ca" userId="2ddba87e-694d-4b48-bd40-4219129e186e" providerId="ADAL" clId="{0C8391E9-4F36-4D65-BA9C-1015C0D91F5C}" dt="2023-08-20T01:27:48.289" v="744" actId="478"/>
          <ac:picMkLst>
            <pc:docMk/>
            <pc:sldMk cId="2156786196" sldId="1595"/>
            <ac:picMk id="10" creationId="{674194F0-7634-8668-564C-3CFEEDBFDFC7}"/>
          </ac:picMkLst>
        </pc:picChg>
        <pc:picChg chg="add mod">
          <ac:chgData name="amirghb@student.ubc.ca" userId="2ddba87e-694d-4b48-bd40-4219129e186e" providerId="ADAL" clId="{0C8391E9-4F36-4D65-BA9C-1015C0D91F5C}" dt="2023-08-20T02:15:10.317" v="786" actId="14100"/>
          <ac:picMkLst>
            <pc:docMk/>
            <pc:sldMk cId="2156786196" sldId="1595"/>
            <ac:picMk id="11" creationId="{6C07AE21-C639-0C46-244F-9B8BDE70D48B}"/>
          </ac:picMkLst>
        </pc:picChg>
      </pc:sldChg>
      <pc:sldChg chg="addSp delSp modSp add mod modAnim">
        <pc:chgData name="amirghb@student.ubc.ca" userId="2ddba87e-694d-4b48-bd40-4219129e186e" providerId="ADAL" clId="{0C8391E9-4F36-4D65-BA9C-1015C0D91F5C}" dt="2023-08-20T21:05:49.239" v="1865" actId="1076"/>
        <pc:sldMkLst>
          <pc:docMk/>
          <pc:sldMk cId="4082247963" sldId="1596"/>
        </pc:sldMkLst>
        <pc:spChg chg="add mod ord">
          <ac:chgData name="amirghb@student.ubc.ca" userId="2ddba87e-694d-4b48-bd40-4219129e186e" providerId="ADAL" clId="{0C8391E9-4F36-4D65-BA9C-1015C0D91F5C}" dt="2023-08-20T04:02:07.746" v="1024" actId="14100"/>
          <ac:spMkLst>
            <pc:docMk/>
            <pc:sldMk cId="4082247963" sldId="1596"/>
            <ac:spMk id="4" creationId="{F0707FC4-6532-A962-97C7-5C003A590271}"/>
          </ac:spMkLst>
        </pc:spChg>
        <pc:spChg chg="add del mod">
          <ac:chgData name="amirghb@student.ubc.ca" userId="2ddba87e-694d-4b48-bd40-4219129e186e" providerId="ADAL" clId="{0C8391E9-4F36-4D65-BA9C-1015C0D91F5C}" dt="2023-08-20T03:57:28.316" v="976" actId="478"/>
          <ac:spMkLst>
            <pc:docMk/>
            <pc:sldMk cId="4082247963" sldId="1596"/>
            <ac:spMk id="6" creationId="{1DE737E6-53D5-8D19-01E6-ABD15578854D}"/>
          </ac:spMkLst>
        </pc:spChg>
        <pc:spChg chg="add del mod">
          <ac:chgData name="amirghb@student.ubc.ca" userId="2ddba87e-694d-4b48-bd40-4219129e186e" providerId="ADAL" clId="{0C8391E9-4F36-4D65-BA9C-1015C0D91F5C}" dt="2023-08-20T03:57:28.316" v="976" actId="478"/>
          <ac:spMkLst>
            <pc:docMk/>
            <pc:sldMk cId="4082247963" sldId="1596"/>
            <ac:spMk id="7" creationId="{8464D992-4EBF-F909-8F7A-7A25FFA71423}"/>
          </ac:spMkLst>
        </pc:spChg>
        <pc:spChg chg="add del mod">
          <ac:chgData name="amirghb@student.ubc.ca" userId="2ddba87e-694d-4b48-bd40-4219129e186e" providerId="ADAL" clId="{0C8391E9-4F36-4D65-BA9C-1015C0D91F5C}" dt="2023-08-20T03:57:28.316" v="976" actId="478"/>
          <ac:spMkLst>
            <pc:docMk/>
            <pc:sldMk cId="4082247963" sldId="1596"/>
            <ac:spMk id="8" creationId="{9ED01263-BCF1-3E93-BA0A-E0A7239E153F}"/>
          </ac:spMkLst>
        </pc:spChg>
        <pc:spChg chg="add del mod">
          <ac:chgData name="amirghb@student.ubc.ca" userId="2ddba87e-694d-4b48-bd40-4219129e186e" providerId="ADAL" clId="{0C8391E9-4F36-4D65-BA9C-1015C0D91F5C}" dt="2023-08-20T03:57:28.316" v="976" actId="478"/>
          <ac:spMkLst>
            <pc:docMk/>
            <pc:sldMk cId="4082247963" sldId="1596"/>
            <ac:spMk id="9" creationId="{62DEC92A-4158-1A1F-D682-DE485D50F050}"/>
          </ac:spMkLst>
        </pc:spChg>
        <pc:spChg chg="add del mod">
          <ac:chgData name="amirghb@student.ubc.ca" userId="2ddba87e-694d-4b48-bd40-4219129e186e" providerId="ADAL" clId="{0C8391E9-4F36-4D65-BA9C-1015C0D91F5C}" dt="2023-08-20T03:57:28.316" v="976" actId="478"/>
          <ac:spMkLst>
            <pc:docMk/>
            <pc:sldMk cId="4082247963" sldId="1596"/>
            <ac:spMk id="10" creationId="{968C80F8-A598-0835-A9B0-0FC08DAE2845}"/>
          </ac:spMkLst>
        </pc:spChg>
        <pc:spChg chg="add del mod">
          <ac:chgData name="amirghb@student.ubc.ca" userId="2ddba87e-694d-4b48-bd40-4219129e186e" providerId="ADAL" clId="{0C8391E9-4F36-4D65-BA9C-1015C0D91F5C}" dt="2023-08-20T03:57:28.316" v="976" actId="478"/>
          <ac:spMkLst>
            <pc:docMk/>
            <pc:sldMk cId="4082247963" sldId="1596"/>
            <ac:spMk id="11" creationId="{2FA08E34-8C5E-A629-D1B7-68908BA4A50E}"/>
          </ac:spMkLst>
        </pc:spChg>
        <pc:spChg chg="add del mod">
          <ac:chgData name="amirghb@student.ubc.ca" userId="2ddba87e-694d-4b48-bd40-4219129e186e" providerId="ADAL" clId="{0C8391E9-4F36-4D65-BA9C-1015C0D91F5C}" dt="2023-08-20T03:57:28.316" v="976" actId="478"/>
          <ac:spMkLst>
            <pc:docMk/>
            <pc:sldMk cId="4082247963" sldId="1596"/>
            <ac:spMk id="12" creationId="{A7E408A6-F502-2854-C8FA-CA3CA1A8A780}"/>
          </ac:spMkLst>
        </pc:spChg>
        <pc:spChg chg="add del mod">
          <ac:chgData name="amirghb@student.ubc.ca" userId="2ddba87e-694d-4b48-bd40-4219129e186e" providerId="ADAL" clId="{0C8391E9-4F36-4D65-BA9C-1015C0D91F5C}" dt="2023-08-20T03:57:28.316" v="976" actId="478"/>
          <ac:spMkLst>
            <pc:docMk/>
            <pc:sldMk cId="4082247963" sldId="1596"/>
            <ac:spMk id="13" creationId="{2A2B2343-3767-BA11-370F-5213436E59ED}"/>
          </ac:spMkLst>
        </pc:spChg>
        <pc:spChg chg="add del mod">
          <ac:chgData name="amirghb@student.ubc.ca" userId="2ddba87e-694d-4b48-bd40-4219129e186e" providerId="ADAL" clId="{0C8391E9-4F36-4D65-BA9C-1015C0D91F5C}" dt="2023-08-20T03:57:28.316" v="976" actId="478"/>
          <ac:spMkLst>
            <pc:docMk/>
            <pc:sldMk cId="4082247963" sldId="1596"/>
            <ac:spMk id="14" creationId="{A336AF22-FBE5-FD13-E2EA-DF9CCD818397}"/>
          </ac:spMkLst>
        </pc:spChg>
        <pc:spChg chg="add mod">
          <ac:chgData name="amirghb@student.ubc.ca" userId="2ddba87e-694d-4b48-bd40-4219129e186e" providerId="ADAL" clId="{0C8391E9-4F36-4D65-BA9C-1015C0D91F5C}" dt="2023-08-20T03:59:58.187" v="996" actId="1076"/>
          <ac:spMkLst>
            <pc:docMk/>
            <pc:sldMk cId="4082247963" sldId="1596"/>
            <ac:spMk id="16" creationId="{002B3EB5-79FC-21E2-8405-5A08BEADF8FC}"/>
          </ac:spMkLst>
        </pc:spChg>
        <pc:spChg chg="add mod">
          <ac:chgData name="amirghb@student.ubc.ca" userId="2ddba87e-694d-4b48-bd40-4219129e186e" providerId="ADAL" clId="{0C8391E9-4F36-4D65-BA9C-1015C0D91F5C}" dt="2023-08-20T04:00:07.617" v="1000" actId="1076"/>
          <ac:spMkLst>
            <pc:docMk/>
            <pc:sldMk cId="4082247963" sldId="1596"/>
            <ac:spMk id="17" creationId="{B47BC64F-B03A-B61E-C019-560E5BB46202}"/>
          </ac:spMkLst>
        </pc:spChg>
        <pc:spChg chg="add mod">
          <ac:chgData name="amirghb@student.ubc.ca" userId="2ddba87e-694d-4b48-bd40-4219129e186e" providerId="ADAL" clId="{0C8391E9-4F36-4D65-BA9C-1015C0D91F5C}" dt="2023-08-20T04:00:12.069" v="1002" actId="1076"/>
          <ac:spMkLst>
            <pc:docMk/>
            <pc:sldMk cId="4082247963" sldId="1596"/>
            <ac:spMk id="18" creationId="{EDFBE11A-9292-DED0-9D9D-42B78B0BD539}"/>
          </ac:spMkLst>
        </pc:spChg>
        <pc:spChg chg="add mod">
          <ac:chgData name="amirghb@student.ubc.ca" userId="2ddba87e-694d-4b48-bd40-4219129e186e" providerId="ADAL" clId="{0C8391E9-4F36-4D65-BA9C-1015C0D91F5C}" dt="2023-08-20T04:00:16.106" v="1004" actId="1076"/>
          <ac:spMkLst>
            <pc:docMk/>
            <pc:sldMk cId="4082247963" sldId="1596"/>
            <ac:spMk id="19" creationId="{BEE8C8B6-D8F0-7F84-80F5-E4366D3278D7}"/>
          </ac:spMkLst>
        </pc:spChg>
        <pc:spChg chg="add mod">
          <ac:chgData name="amirghb@student.ubc.ca" userId="2ddba87e-694d-4b48-bd40-4219129e186e" providerId="ADAL" clId="{0C8391E9-4F36-4D65-BA9C-1015C0D91F5C}" dt="2023-08-20T04:00:19.529" v="1006" actId="1076"/>
          <ac:spMkLst>
            <pc:docMk/>
            <pc:sldMk cId="4082247963" sldId="1596"/>
            <ac:spMk id="20" creationId="{53715890-C913-9882-5928-64FA50FEC43A}"/>
          </ac:spMkLst>
        </pc:spChg>
        <pc:spChg chg="add mod">
          <ac:chgData name="amirghb@student.ubc.ca" userId="2ddba87e-694d-4b48-bd40-4219129e186e" providerId="ADAL" clId="{0C8391E9-4F36-4D65-BA9C-1015C0D91F5C}" dt="2023-08-20T04:00:23.713" v="1008" actId="1076"/>
          <ac:spMkLst>
            <pc:docMk/>
            <pc:sldMk cId="4082247963" sldId="1596"/>
            <ac:spMk id="21" creationId="{89FF103E-0761-BECE-BC13-EFE50FAB0636}"/>
          </ac:spMkLst>
        </pc:spChg>
        <pc:spChg chg="add mod">
          <ac:chgData name="amirghb@student.ubc.ca" userId="2ddba87e-694d-4b48-bd40-4219129e186e" providerId="ADAL" clId="{0C8391E9-4F36-4D65-BA9C-1015C0D91F5C}" dt="2023-08-20T04:00:28.384" v="1010" actId="1076"/>
          <ac:spMkLst>
            <pc:docMk/>
            <pc:sldMk cId="4082247963" sldId="1596"/>
            <ac:spMk id="22" creationId="{5AFC3DD8-14A9-5BDB-0357-157B48C633C0}"/>
          </ac:spMkLst>
        </pc:spChg>
        <pc:spChg chg="add mod">
          <ac:chgData name="amirghb@student.ubc.ca" userId="2ddba87e-694d-4b48-bd40-4219129e186e" providerId="ADAL" clId="{0C8391E9-4F36-4D65-BA9C-1015C0D91F5C}" dt="2023-08-20T04:01:40.749" v="1018" actId="208"/>
          <ac:spMkLst>
            <pc:docMk/>
            <pc:sldMk cId="4082247963" sldId="1596"/>
            <ac:spMk id="23" creationId="{81F78995-9435-3CBB-376C-10B21CA0763F}"/>
          </ac:spMkLst>
        </pc:spChg>
        <pc:spChg chg="add mod">
          <ac:chgData name="amirghb@student.ubc.ca" userId="2ddba87e-694d-4b48-bd40-4219129e186e" providerId="ADAL" clId="{0C8391E9-4F36-4D65-BA9C-1015C0D91F5C}" dt="2023-08-20T04:02:53.435" v="1030" actId="1076"/>
          <ac:spMkLst>
            <pc:docMk/>
            <pc:sldMk cId="4082247963" sldId="1596"/>
            <ac:spMk id="24" creationId="{F795BA17-DBF8-0D00-26BB-C2B3DC159C4A}"/>
          </ac:spMkLst>
        </pc:spChg>
        <pc:spChg chg="add mod">
          <ac:chgData name="amirghb@student.ubc.ca" userId="2ddba87e-694d-4b48-bd40-4219129e186e" providerId="ADAL" clId="{0C8391E9-4F36-4D65-BA9C-1015C0D91F5C}" dt="2023-08-20T04:04:37.137" v="1061" actId="20577"/>
          <ac:spMkLst>
            <pc:docMk/>
            <pc:sldMk cId="4082247963" sldId="1596"/>
            <ac:spMk id="25" creationId="{03ECF4EB-CBA9-98B4-A202-3DFDD14EFB52}"/>
          </ac:spMkLst>
        </pc:spChg>
        <pc:spChg chg="add mod">
          <ac:chgData name="amirghb@student.ubc.ca" userId="2ddba87e-694d-4b48-bd40-4219129e186e" providerId="ADAL" clId="{0C8391E9-4F36-4D65-BA9C-1015C0D91F5C}" dt="2023-08-20T04:04:28.277" v="1060" actId="20577"/>
          <ac:spMkLst>
            <pc:docMk/>
            <pc:sldMk cId="4082247963" sldId="1596"/>
            <ac:spMk id="26" creationId="{7BB51250-AE52-11B1-64EC-30E1EE542E75}"/>
          </ac:spMkLst>
        </pc:spChg>
        <pc:spChg chg="add mod">
          <ac:chgData name="amirghb@student.ubc.ca" userId="2ddba87e-694d-4b48-bd40-4219129e186e" providerId="ADAL" clId="{0C8391E9-4F36-4D65-BA9C-1015C0D91F5C}" dt="2023-08-20T21:05:49.239" v="1865" actId="1076"/>
          <ac:spMkLst>
            <pc:docMk/>
            <pc:sldMk cId="4082247963" sldId="1596"/>
            <ac:spMk id="27" creationId="{F2986B3B-32C4-0373-D4BA-8478A9865EEB}"/>
          </ac:spMkLst>
        </pc:spChg>
        <pc:picChg chg="add mod ord">
          <ac:chgData name="amirghb@student.ubc.ca" userId="2ddba87e-694d-4b48-bd40-4219129e186e" providerId="ADAL" clId="{0C8391E9-4F36-4D65-BA9C-1015C0D91F5C}" dt="2023-08-20T03:58:14.875" v="989" actId="1076"/>
          <ac:picMkLst>
            <pc:docMk/>
            <pc:sldMk cId="4082247963" sldId="1596"/>
            <ac:picMk id="3" creationId="{E88B24B3-CE22-5756-AF1B-BF892DB9DBC1}"/>
          </ac:picMkLst>
        </pc:picChg>
        <pc:picChg chg="add del mod">
          <ac:chgData name="amirghb@student.ubc.ca" userId="2ddba87e-694d-4b48-bd40-4219129e186e" providerId="ADAL" clId="{0C8391E9-4F36-4D65-BA9C-1015C0D91F5C}" dt="2023-08-20T03:56:52.530" v="969" actId="478"/>
          <ac:picMkLst>
            <pc:docMk/>
            <pc:sldMk cId="4082247963" sldId="1596"/>
            <ac:picMk id="5" creationId="{4DE8DF4C-45DC-EF6F-C208-E456F9E283DC}"/>
          </ac:picMkLst>
        </pc:picChg>
        <pc:picChg chg="add mod">
          <ac:chgData name="amirghb@student.ubc.ca" userId="2ddba87e-694d-4b48-bd40-4219129e186e" providerId="ADAL" clId="{0C8391E9-4F36-4D65-BA9C-1015C0D91F5C}" dt="2023-08-20T03:57:45.172" v="979" actId="1076"/>
          <ac:picMkLst>
            <pc:docMk/>
            <pc:sldMk cId="4082247963" sldId="1596"/>
            <ac:picMk id="15" creationId="{14348372-ABE3-C567-25FF-6A2DA6A12797}"/>
          </ac:picMkLst>
        </pc:picChg>
        <pc:cxnChg chg="add del mod">
          <ac:chgData name="amirghb@student.ubc.ca" userId="2ddba87e-694d-4b48-bd40-4219129e186e" providerId="ADAL" clId="{0C8391E9-4F36-4D65-BA9C-1015C0D91F5C}" dt="2023-08-20T03:15:29.064" v="855" actId="478"/>
          <ac:cxnSpMkLst>
            <pc:docMk/>
            <pc:sldMk cId="4082247963" sldId="1596"/>
            <ac:cxnSpMk id="5" creationId="{61F04BDF-5E0D-8EFA-E07A-75465EDDAE8E}"/>
          </ac:cxnSpMkLst>
        </pc:cxnChg>
      </pc:sldChg>
      <pc:sldChg chg="addSp modSp add mod ord">
        <pc:chgData name="amirghb@student.ubc.ca" userId="2ddba87e-694d-4b48-bd40-4219129e186e" providerId="ADAL" clId="{0C8391E9-4F36-4D65-BA9C-1015C0D91F5C}" dt="2023-08-22T04:35:43.158" v="2502"/>
        <pc:sldMkLst>
          <pc:docMk/>
          <pc:sldMk cId="305250752" sldId="1597"/>
        </pc:sldMkLst>
        <pc:picChg chg="add mod">
          <ac:chgData name="amirghb@student.ubc.ca" userId="2ddba87e-694d-4b48-bd40-4219129e186e" providerId="ADAL" clId="{0C8391E9-4F36-4D65-BA9C-1015C0D91F5C}" dt="2023-08-20T18:52:37.701" v="1605" actId="1076"/>
          <ac:picMkLst>
            <pc:docMk/>
            <pc:sldMk cId="305250752" sldId="1597"/>
            <ac:picMk id="4" creationId="{1C8034F3-C89C-704D-033C-113A2A936E2D}"/>
          </ac:picMkLst>
        </pc:picChg>
      </pc:sldChg>
      <pc:sldChg chg="add ord">
        <pc:chgData name="amirghb@student.ubc.ca" userId="2ddba87e-694d-4b48-bd40-4219129e186e" providerId="ADAL" clId="{0C8391E9-4F36-4D65-BA9C-1015C0D91F5C}" dt="2023-08-20T04:15:46.975" v="1117"/>
        <pc:sldMkLst>
          <pc:docMk/>
          <pc:sldMk cId="422202936" sldId="1598"/>
        </pc:sldMkLst>
      </pc:sldChg>
      <pc:sldChg chg="addSp modSp add mod ord">
        <pc:chgData name="amirghb@student.ubc.ca" userId="2ddba87e-694d-4b48-bd40-4219129e186e" providerId="ADAL" clId="{0C8391E9-4F36-4D65-BA9C-1015C0D91F5C}" dt="2023-08-20T21:15:47.341" v="1993" actId="20577"/>
        <pc:sldMkLst>
          <pc:docMk/>
          <pc:sldMk cId="3022786457" sldId="1599"/>
        </pc:sldMkLst>
        <pc:spChg chg="add mod">
          <ac:chgData name="amirghb@student.ubc.ca" userId="2ddba87e-694d-4b48-bd40-4219129e186e" providerId="ADAL" clId="{0C8391E9-4F36-4D65-BA9C-1015C0D91F5C}" dt="2023-08-20T21:15:47.341" v="1993" actId="20577"/>
          <ac:spMkLst>
            <pc:docMk/>
            <pc:sldMk cId="3022786457" sldId="1599"/>
            <ac:spMk id="3" creationId="{E7B8FB14-80E0-B19B-6397-E853144F5995}"/>
          </ac:spMkLst>
        </pc:spChg>
      </pc:sldChg>
      <pc:sldChg chg="addSp delSp modSp add del mod">
        <pc:chgData name="amirghb@student.ubc.ca" userId="2ddba87e-694d-4b48-bd40-4219129e186e" providerId="ADAL" clId="{0C8391E9-4F36-4D65-BA9C-1015C0D91F5C}" dt="2023-08-20T20:55:38.095" v="1750" actId="47"/>
        <pc:sldMkLst>
          <pc:docMk/>
          <pc:sldMk cId="2095929654" sldId="1600"/>
        </pc:sldMkLst>
        <pc:picChg chg="add del mod">
          <ac:chgData name="amirghb@student.ubc.ca" userId="2ddba87e-694d-4b48-bd40-4219129e186e" providerId="ADAL" clId="{0C8391E9-4F36-4D65-BA9C-1015C0D91F5C}" dt="2023-08-20T20:29:33.431" v="1658" actId="478"/>
          <ac:picMkLst>
            <pc:docMk/>
            <pc:sldMk cId="2095929654" sldId="1600"/>
            <ac:picMk id="4" creationId="{FEF8041E-44D1-EB81-E4F5-19D08BD5B58F}"/>
          </ac:picMkLst>
        </pc:picChg>
        <pc:picChg chg="add mod">
          <ac:chgData name="amirghb@student.ubc.ca" userId="2ddba87e-694d-4b48-bd40-4219129e186e" providerId="ADAL" clId="{0C8391E9-4F36-4D65-BA9C-1015C0D91F5C}" dt="2023-08-20T20:35:56.508" v="1684" actId="1076"/>
          <ac:picMkLst>
            <pc:docMk/>
            <pc:sldMk cId="2095929654" sldId="1600"/>
            <ac:picMk id="6" creationId="{70830524-EE41-CECA-FAA5-B9A9E3D2E196}"/>
          </ac:picMkLst>
        </pc:picChg>
        <pc:picChg chg="add mod">
          <ac:chgData name="amirghb@student.ubc.ca" userId="2ddba87e-694d-4b48-bd40-4219129e186e" providerId="ADAL" clId="{0C8391E9-4F36-4D65-BA9C-1015C0D91F5C}" dt="2023-08-20T20:36:01.418" v="1685" actId="1076"/>
          <ac:picMkLst>
            <pc:docMk/>
            <pc:sldMk cId="2095929654" sldId="1600"/>
            <ac:picMk id="7" creationId="{A6B3AD49-BCDC-434B-3910-C38CA03FDAC0}"/>
          </ac:picMkLst>
        </pc:picChg>
      </pc:sldChg>
      <pc:sldChg chg="modSp add mod">
        <pc:chgData name="amirghb@student.ubc.ca" userId="2ddba87e-694d-4b48-bd40-4219129e186e" providerId="ADAL" clId="{0C8391E9-4F36-4D65-BA9C-1015C0D91F5C}" dt="2023-08-20T18:51:35.575" v="1604" actId="1076"/>
        <pc:sldMkLst>
          <pc:docMk/>
          <pc:sldMk cId="2419881004" sldId="1601"/>
        </pc:sldMkLst>
        <pc:spChg chg="mod">
          <ac:chgData name="amirghb@student.ubc.ca" userId="2ddba87e-694d-4b48-bd40-4219129e186e" providerId="ADAL" clId="{0C8391E9-4F36-4D65-BA9C-1015C0D91F5C}" dt="2023-08-20T18:51:35.575" v="1604" actId="1076"/>
          <ac:spMkLst>
            <pc:docMk/>
            <pc:sldMk cId="2419881004" sldId="1601"/>
            <ac:spMk id="4" creationId="{5F5312B2-C59E-C39A-82E7-D1F01C9C2D86}"/>
          </ac:spMkLst>
        </pc:spChg>
        <pc:spChg chg="mod">
          <ac:chgData name="amirghb@student.ubc.ca" userId="2ddba87e-694d-4b48-bd40-4219129e186e" providerId="ADAL" clId="{0C8391E9-4F36-4D65-BA9C-1015C0D91F5C}" dt="2023-08-20T18:38:41.857" v="1264" actId="1076"/>
          <ac:spMkLst>
            <pc:docMk/>
            <pc:sldMk cId="2419881004" sldId="1601"/>
            <ac:spMk id="6" creationId="{5E128B6A-9D03-7CA2-2BD1-9CA064B5F7EF}"/>
          </ac:spMkLst>
        </pc:spChg>
        <pc:spChg chg="mod">
          <ac:chgData name="amirghb@student.ubc.ca" userId="2ddba87e-694d-4b48-bd40-4219129e186e" providerId="ADAL" clId="{0C8391E9-4F36-4D65-BA9C-1015C0D91F5C}" dt="2023-08-20T18:38:15.697" v="1242" actId="1076"/>
          <ac:spMkLst>
            <pc:docMk/>
            <pc:sldMk cId="2419881004" sldId="1601"/>
            <ac:spMk id="7" creationId="{91CF5322-4604-50C0-B562-A3C66F03B10D}"/>
          </ac:spMkLst>
        </pc:spChg>
      </pc:sldChg>
      <pc:sldChg chg="addSp modSp add mod modAnim">
        <pc:chgData name="amirghb@student.ubc.ca" userId="2ddba87e-694d-4b48-bd40-4219129e186e" providerId="ADAL" clId="{0C8391E9-4F36-4D65-BA9C-1015C0D91F5C}" dt="2023-08-21T02:53:29.072" v="2025" actId="20577"/>
        <pc:sldMkLst>
          <pc:docMk/>
          <pc:sldMk cId="3338600573" sldId="1602"/>
        </pc:sldMkLst>
        <pc:spChg chg="add mod">
          <ac:chgData name="amirghb@student.ubc.ca" userId="2ddba87e-694d-4b48-bd40-4219129e186e" providerId="ADAL" clId="{0C8391E9-4F36-4D65-BA9C-1015C0D91F5C}" dt="2023-08-20T21:04:28.165" v="1789" actId="14100"/>
          <ac:spMkLst>
            <pc:docMk/>
            <pc:sldMk cId="3338600573" sldId="1602"/>
            <ac:spMk id="5" creationId="{6B2EA3F4-888A-E13B-67F0-F18FA32AA105}"/>
          </ac:spMkLst>
        </pc:spChg>
        <pc:spChg chg="add mod">
          <ac:chgData name="amirghb@student.ubc.ca" userId="2ddba87e-694d-4b48-bd40-4219129e186e" providerId="ADAL" clId="{0C8391E9-4F36-4D65-BA9C-1015C0D91F5C}" dt="2023-08-21T02:53:29.072" v="2025" actId="20577"/>
          <ac:spMkLst>
            <pc:docMk/>
            <pc:sldMk cId="3338600573" sldId="1602"/>
            <ac:spMk id="6" creationId="{3B0A94A9-F1AA-CA38-CD67-AED0049CCA80}"/>
          </ac:spMkLst>
        </pc:spChg>
        <pc:spChg chg="add mod">
          <ac:chgData name="amirghb@student.ubc.ca" userId="2ddba87e-694d-4b48-bd40-4219129e186e" providerId="ADAL" clId="{0C8391E9-4F36-4D65-BA9C-1015C0D91F5C}" dt="2023-08-20T21:06:03.035" v="1881" actId="20577"/>
          <ac:spMkLst>
            <pc:docMk/>
            <pc:sldMk cId="3338600573" sldId="1602"/>
            <ac:spMk id="7" creationId="{9420E822-71EE-5CF1-EC8E-5D53BF657176}"/>
          </ac:spMkLst>
        </pc:spChg>
        <pc:spChg chg="add mod">
          <ac:chgData name="amirghb@student.ubc.ca" userId="2ddba87e-694d-4b48-bd40-4219129e186e" providerId="ADAL" clId="{0C8391E9-4F36-4D65-BA9C-1015C0D91F5C}" dt="2023-08-20T21:06:42.863" v="1918" actId="1037"/>
          <ac:spMkLst>
            <pc:docMk/>
            <pc:sldMk cId="3338600573" sldId="1602"/>
            <ac:spMk id="9" creationId="{AF959281-7C24-3757-6158-73276CBE886C}"/>
          </ac:spMkLst>
        </pc:spChg>
        <pc:spChg chg="add mod">
          <ac:chgData name="amirghb@student.ubc.ca" userId="2ddba87e-694d-4b48-bd40-4219129e186e" providerId="ADAL" clId="{0C8391E9-4F36-4D65-BA9C-1015C0D91F5C}" dt="2023-08-20T21:06:42.863" v="1918" actId="1037"/>
          <ac:spMkLst>
            <pc:docMk/>
            <pc:sldMk cId="3338600573" sldId="1602"/>
            <ac:spMk id="10" creationId="{975A88A5-1218-7938-B85A-BADFE2DDEDC1}"/>
          </ac:spMkLst>
        </pc:spChg>
        <pc:spChg chg="add mod">
          <ac:chgData name="amirghb@student.ubc.ca" userId="2ddba87e-694d-4b48-bd40-4219129e186e" providerId="ADAL" clId="{0C8391E9-4F36-4D65-BA9C-1015C0D91F5C}" dt="2023-08-20T21:06:42.863" v="1918" actId="1037"/>
          <ac:spMkLst>
            <pc:docMk/>
            <pc:sldMk cId="3338600573" sldId="1602"/>
            <ac:spMk id="11" creationId="{6E0DC5C8-D51F-C70A-F3A1-DDAA67EBAF59}"/>
          </ac:spMkLst>
        </pc:spChg>
        <pc:spChg chg="add mod">
          <ac:chgData name="amirghb@student.ubc.ca" userId="2ddba87e-694d-4b48-bd40-4219129e186e" providerId="ADAL" clId="{0C8391E9-4F36-4D65-BA9C-1015C0D91F5C}" dt="2023-08-20T21:06:42.863" v="1918" actId="1037"/>
          <ac:spMkLst>
            <pc:docMk/>
            <pc:sldMk cId="3338600573" sldId="1602"/>
            <ac:spMk id="12" creationId="{952498F9-7171-C86E-5842-EBB0747AA98E}"/>
          </ac:spMkLst>
        </pc:spChg>
        <pc:spChg chg="add mod">
          <ac:chgData name="amirghb@student.ubc.ca" userId="2ddba87e-694d-4b48-bd40-4219129e186e" providerId="ADAL" clId="{0C8391E9-4F36-4D65-BA9C-1015C0D91F5C}" dt="2023-08-20T21:06:42.863" v="1918" actId="1037"/>
          <ac:spMkLst>
            <pc:docMk/>
            <pc:sldMk cId="3338600573" sldId="1602"/>
            <ac:spMk id="13" creationId="{BEF0E9AF-042F-533B-22CA-0542704ACC6E}"/>
          </ac:spMkLst>
        </pc:spChg>
        <pc:spChg chg="add mod">
          <ac:chgData name="amirghb@student.ubc.ca" userId="2ddba87e-694d-4b48-bd40-4219129e186e" providerId="ADAL" clId="{0C8391E9-4F36-4D65-BA9C-1015C0D91F5C}" dt="2023-08-20T21:06:42.863" v="1918" actId="1037"/>
          <ac:spMkLst>
            <pc:docMk/>
            <pc:sldMk cId="3338600573" sldId="1602"/>
            <ac:spMk id="14" creationId="{98DC97FC-E386-0235-516E-9E9F9BE04C97}"/>
          </ac:spMkLst>
        </pc:spChg>
        <pc:spChg chg="add mod">
          <ac:chgData name="amirghb@student.ubc.ca" userId="2ddba87e-694d-4b48-bd40-4219129e186e" providerId="ADAL" clId="{0C8391E9-4F36-4D65-BA9C-1015C0D91F5C}" dt="2023-08-20T21:06:42.863" v="1918" actId="1037"/>
          <ac:spMkLst>
            <pc:docMk/>
            <pc:sldMk cId="3338600573" sldId="1602"/>
            <ac:spMk id="15" creationId="{2D92E2BB-F5C3-0B32-A975-1977F58459A1}"/>
          </ac:spMkLst>
        </pc:spChg>
        <pc:spChg chg="add mod">
          <ac:chgData name="amirghb@student.ubc.ca" userId="2ddba87e-694d-4b48-bd40-4219129e186e" providerId="ADAL" clId="{0C8391E9-4F36-4D65-BA9C-1015C0D91F5C}" dt="2023-08-20T21:06:42.863" v="1918" actId="1037"/>
          <ac:spMkLst>
            <pc:docMk/>
            <pc:sldMk cId="3338600573" sldId="1602"/>
            <ac:spMk id="16" creationId="{502D4BC0-6AAB-85C8-FDDA-3149E73C6BD8}"/>
          </ac:spMkLst>
        </pc:spChg>
        <pc:spChg chg="add mod">
          <ac:chgData name="amirghb@student.ubc.ca" userId="2ddba87e-694d-4b48-bd40-4219129e186e" providerId="ADAL" clId="{0C8391E9-4F36-4D65-BA9C-1015C0D91F5C}" dt="2023-08-21T02:34:42.388" v="2020" actId="14100"/>
          <ac:spMkLst>
            <pc:docMk/>
            <pc:sldMk cId="3338600573" sldId="1602"/>
            <ac:spMk id="17" creationId="{BD73F7E5-8406-2D54-7053-08651B9C6FD6}"/>
          </ac:spMkLst>
        </pc:spChg>
        <pc:spChg chg="add mod">
          <ac:chgData name="amirghb@student.ubc.ca" userId="2ddba87e-694d-4b48-bd40-4219129e186e" providerId="ADAL" clId="{0C8391E9-4F36-4D65-BA9C-1015C0D91F5C}" dt="2023-08-21T02:34:23.428" v="2017" actId="20577"/>
          <ac:spMkLst>
            <pc:docMk/>
            <pc:sldMk cId="3338600573" sldId="1602"/>
            <ac:spMk id="18" creationId="{DCB6B1E4-BCA6-C36B-4A59-E7DA03377D47}"/>
          </ac:spMkLst>
        </pc:spChg>
        <pc:spChg chg="add mod">
          <ac:chgData name="amirghb@student.ubc.ca" userId="2ddba87e-694d-4b48-bd40-4219129e186e" providerId="ADAL" clId="{0C8391E9-4F36-4D65-BA9C-1015C0D91F5C}" dt="2023-08-21T02:34:37.206" v="2019" actId="1076"/>
          <ac:spMkLst>
            <pc:docMk/>
            <pc:sldMk cId="3338600573" sldId="1602"/>
            <ac:spMk id="19" creationId="{C5EFC446-EF72-4A7B-E537-FF1472AC6497}"/>
          </ac:spMkLst>
        </pc:spChg>
        <pc:picChg chg="add mod">
          <ac:chgData name="amirghb@student.ubc.ca" userId="2ddba87e-694d-4b48-bd40-4219129e186e" providerId="ADAL" clId="{0C8391E9-4F36-4D65-BA9C-1015C0D91F5C}" dt="2023-08-20T21:00:35.993" v="1786" actId="1076"/>
          <ac:picMkLst>
            <pc:docMk/>
            <pc:sldMk cId="3338600573" sldId="1602"/>
            <ac:picMk id="4" creationId="{D70316C1-55FC-015C-CDA6-1373C9238DB9}"/>
          </ac:picMkLst>
        </pc:picChg>
        <pc:picChg chg="add mod">
          <ac:chgData name="amirghb@student.ubc.ca" userId="2ddba87e-694d-4b48-bd40-4219129e186e" providerId="ADAL" clId="{0C8391E9-4F36-4D65-BA9C-1015C0D91F5C}" dt="2023-08-20T21:06:42.863" v="1918" actId="1037"/>
          <ac:picMkLst>
            <pc:docMk/>
            <pc:sldMk cId="3338600573" sldId="1602"/>
            <ac:picMk id="8" creationId="{034F2412-ED37-046B-9D4C-111387074871}"/>
          </ac:picMkLst>
        </pc:picChg>
      </pc:sldChg>
      <pc:sldChg chg="addSp modSp add mod">
        <pc:chgData name="amirghb@student.ubc.ca" userId="2ddba87e-694d-4b48-bd40-4219129e186e" providerId="ADAL" clId="{0C8391E9-4F36-4D65-BA9C-1015C0D91F5C}" dt="2023-08-21T01:45:36.815" v="2003" actId="1076"/>
        <pc:sldMkLst>
          <pc:docMk/>
          <pc:sldMk cId="2440845863" sldId="1603"/>
        </pc:sldMkLst>
        <pc:picChg chg="add mod">
          <ac:chgData name="amirghb@student.ubc.ca" userId="2ddba87e-694d-4b48-bd40-4219129e186e" providerId="ADAL" clId="{0C8391E9-4F36-4D65-BA9C-1015C0D91F5C}" dt="2023-08-21T01:44:34.308" v="1997" actId="1076"/>
          <ac:picMkLst>
            <pc:docMk/>
            <pc:sldMk cId="2440845863" sldId="1603"/>
            <ac:picMk id="4" creationId="{1B967F9A-5A55-349D-4744-48438F03E033}"/>
          </ac:picMkLst>
        </pc:picChg>
        <pc:picChg chg="add mod">
          <ac:chgData name="amirghb@student.ubc.ca" userId="2ddba87e-694d-4b48-bd40-4219129e186e" providerId="ADAL" clId="{0C8391E9-4F36-4D65-BA9C-1015C0D91F5C}" dt="2023-08-21T01:44:51.355" v="2000" actId="1076"/>
          <ac:picMkLst>
            <pc:docMk/>
            <pc:sldMk cId="2440845863" sldId="1603"/>
            <ac:picMk id="6" creationId="{14EDC99B-374F-5FC0-E31D-C441D7990F35}"/>
          </ac:picMkLst>
        </pc:picChg>
        <pc:picChg chg="add mod">
          <ac:chgData name="amirghb@student.ubc.ca" userId="2ddba87e-694d-4b48-bd40-4219129e186e" providerId="ADAL" clId="{0C8391E9-4F36-4D65-BA9C-1015C0D91F5C}" dt="2023-08-21T01:45:36.815" v="2003" actId="1076"/>
          <ac:picMkLst>
            <pc:docMk/>
            <pc:sldMk cId="2440845863" sldId="1603"/>
            <ac:picMk id="8" creationId="{79FAD00B-7E80-BA34-50AE-45EF0C76F12C}"/>
          </ac:picMkLst>
        </pc:picChg>
      </pc:sldChg>
      <pc:sldChg chg="addSp modSp add mod">
        <pc:chgData name="amirghb@student.ubc.ca" userId="2ddba87e-694d-4b48-bd40-4219129e186e" providerId="ADAL" clId="{0C8391E9-4F36-4D65-BA9C-1015C0D91F5C}" dt="2023-08-21T01:48:38.239" v="2013" actId="1076"/>
        <pc:sldMkLst>
          <pc:docMk/>
          <pc:sldMk cId="119071084" sldId="1604"/>
        </pc:sldMkLst>
        <pc:picChg chg="add mod">
          <ac:chgData name="amirghb@student.ubc.ca" userId="2ddba87e-694d-4b48-bd40-4219129e186e" providerId="ADAL" clId="{0C8391E9-4F36-4D65-BA9C-1015C0D91F5C}" dt="2023-08-21T01:47:28.198" v="2007" actId="1076"/>
          <ac:picMkLst>
            <pc:docMk/>
            <pc:sldMk cId="119071084" sldId="1604"/>
            <ac:picMk id="4" creationId="{1E3B28A5-BB03-245F-5D6E-91DDB87CC7B8}"/>
          </ac:picMkLst>
        </pc:picChg>
        <pc:picChg chg="add mod">
          <ac:chgData name="amirghb@student.ubc.ca" userId="2ddba87e-694d-4b48-bd40-4219129e186e" providerId="ADAL" clId="{0C8391E9-4F36-4D65-BA9C-1015C0D91F5C}" dt="2023-08-21T01:47:53.738" v="2010" actId="1076"/>
          <ac:picMkLst>
            <pc:docMk/>
            <pc:sldMk cId="119071084" sldId="1604"/>
            <ac:picMk id="6" creationId="{5B437237-E31E-6DCB-61F0-5E6F6E5EDE6E}"/>
          </ac:picMkLst>
        </pc:picChg>
        <pc:picChg chg="add mod">
          <ac:chgData name="amirghb@student.ubc.ca" userId="2ddba87e-694d-4b48-bd40-4219129e186e" providerId="ADAL" clId="{0C8391E9-4F36-4D65-BA9C-1015C0D91F5C}" dt="2023-08-21T01:48:38.239" v="2013" actId="1076"/>
          <ac:picMkLst>
            <pc:docMk/>
            <pc:sldMk cId="119071084" sldId="1604"/>
            <ac:picMk id="8" creationId="{353ACE57-0927-BE01-9EF7-D29D7ED75B8C}"/>
          </ac:picMkLst>
        </pc:picChg>
      </pc:sldChg>
      <pc:sldChg chg="modSp add mod ord">
        <pc:chgData name="amirghb@student.ubc.ca" userId="2ddba87e-694d-4b48-bd40-4219129e186e" providerId="ADAL" clId="{0C8391E9-4F36-4D65-BA9C-1015C0D91F5C}" dt="2023-08-20T18:53:13.929" v="1614" actId="207"/>
        <pc:sldMkLst>
          <pc:docMk/>
          <pc:sldMk cId="1214810929" sldId="1605"/>
        </pc:sldMkLst>
        <pc:spChg chg="mod">
          <ac:chgData name="amirghb@student.ubc.ca" userId="2ddba87e-694d-4b48-bd40-4219129e186e" providerId="ADAL" clId="{0C8391E9-4F36-4D65-BA9C-1015C0D91F5C}" dt="2023-08-20T18:53:13.929" v="1614" actId="207"/>
          <ac:spMkLst>
            <pc:docMk/>
            <pc:sldMk cId="1214810929" sldId="1605"/>
            <ac:spMk id="3" creationId="{E7B8FB14-80E0-B19B-6397-E853144F5995}"/>
          </ac:spMkLst>
        </pc:spChg>
      </pc:sldChg>
      <pc:sldChg chg="addSp delSp modSp add mod ord">
        <pc:chgData name="amirghb@student.ubc.ca" userId="2ddba87e-694d-4b48-bd40-4219129e186e" providerId="ADAL" clId="{0C8391E9-4F36-4D65-BA9C-1015C0D91F5C}" dt="2023-08-20T21:15:12.823" v="1957" actId="20577"/>
        <pc:sldMkLst>
          <pc:docMk/>
          <pc:sldMk cId="492476151" sldId="1606"/>
        </pc:sldMkLst>
        <pc:spChg chg="mod">
          <ac:chgData name="amirghb@student.ubc.ca" userId="2ddba87e-694d-4b48-bd40-4219129e186e" providerId="ADAL" clId="{0C8391E9-4F36-4D65-BA9C-1015C0D91F5C}" dt="2023-08-20T20:36:59.568" v="1723" actId="20577"/>
          <ac:spMkLst>
            <pc:docMk/>
            <pc:sldMk cId="492476151" sldId="1606"/>
            <ac:spMk id="3" creationId="{08D89095-059B-1764-7188-A51521FABDDB}"/>
          </ac:spMkLst>
        </pc:spChg>
        <pc:spChg chg="mod">
          <ac:chgData name="amirghb@student.ubc.ca" userId="2ddba87e-694d-4b48-bd40-4219129e186e" providerId="ADAL" clId="{0C8391E9-4F36-4D65-BA9C-1015C0D91F5C}" dt="2023-08-20T20:24:06.846" v="1648" actId="20577"/>
          <ac:spMkLst>
            <pc:docMk/>
            <pc:sldMk cId="492476151" sldId="1606"/>
            <ac:spMk id="7" creationId="{1E28BF18-18ED-CB3D-84B0-946F83EA5177}"/>
          </ac:spMkLst>
        </pc:spChg>
        <pc:spChg chg="mod">
          <ac:chgData name="amirghb@student.ubc.ca" userId="2ddba87e-694d-4b48-bd40-4219129e186e" providerId="ADAL" clId="{0C8391E9-4F36-4D65-BA9C-1015C0D91F5C}" dt="2023-08-20T20:24:14.786" v="1657" actId="14100"/>
          <ac:spMkLst>
            <pc:docMk/>
            <pc:sldMk cId="492476151" sldId="1606"/>
            <ac:spMk id="8" creationId="{4BD5860B-CA5E-80FA-4C87-347ECE81A461}"/>
          </ac:spMkLst>
        </pc:spChg>
        <pc:spChg chg="mod ord">
          <ac:chgData name="amirghb@student.ubc.ca" userId="2ddba87e-694d-4b48-bd40-4219129e186e" providerId="ADAL" clId="{0C8391E9-4F36-4D65-BA9C-1015C0D91F5C}" dt="2023-08-20T21:15:12.823" v="1957" actId="20577"/>
          <ac:spMkLst>
            <pc:docMk/>
            <pc:sldMk cId="492476151" sldId="1606"/>
            <ac:spMk id="16" creationId="{AA6AE586-0308-3DD2-0A99-AD1F331BF1B4}"/>
          </ac:spMkLst>
        </pc:spChg>
        <pc:spChg chg="mod ord">
          <ac:chgData name="amirghb@student.ubc.ca" userId="2ddba87e-694d-4b48-bd40-4219129e186e" providerId="ADAL" clId="{0C8391E9-4F36-4D65-BA9C-1015C0D91F5C}" dt="2023-08-20T21:14:24.984" v="1950" actId="20577"/>
          <ac:spMkLst>
            <pc:docMk/>
            <pc:sldMk cId="492476151" sldId="1606"/>
            <ac:spMk id="18" creationId="{A0F732C7-7E95-F464-179E-F30318C3CED1}"/>
          </ac:spMkLst>
        </pc:spChg>
        <pc:picChg chg="del">
          <ac:chgData name="amirghb@student.ubc.ca" userId="2ddba87e-694d-4b48-bd40-4219129e186e" providerId="ADAL" clId="{0C8391E9-4F36-4D65-BA9C-1015C0D91F5C}" dt="2023-08-20T20:23:43.446" v="1623" actId="478"/>
          <ac:picMkLst>
            <pc:docMk/>
            <pc:sldMk cId="492476151" sldId="1606"/>
            <ac:picMk id="5" creationId="{07FB24EC-38DE-C3EC-9727-94049CE9D067}"/>
          </ac:picMkLst>
        </pc:picChg>
        <pc:picChg chg="add del mod">
          <ac:chgData name="amirghb@student.ubc.ca" userId="2ddba87e-694d-4b48-bd40-4219129e186e" providerId="ADAL" clId="{0C8391E9-4F36-4D65-BA9C-1015C0D91F5C}" dt="2023-08-20T20:30:15.171" v="1663" actId="478"/>
          <ac:picMkLst>
            <pc:docMk/>
            <pc:sldMk cId="492476151" sldId="1606"/>
            <ac:picMk id="11" creationId="{27CCA20F-CEA1-BE4D-548C-64E2C032FB42}"/>
          </ac:picMkLst>
        </pc:picChg>
        <pc:picChg chg="add mod">
          <ac:chgData name="amirghb@student.ubc.ca" userId="2ddba87e-694d-4b48-bd40-4219129e186e" providerId="ADAL" clId="{0C8391E9-4F36-4D65-BA9C-1015C0D91F5C}" dt="2023-08-20T20:31:10.480" v="1668" actId="14100"/>
          <ac:picMkLst>
            <pc:docMk/>
            <pc:sldMk cId="492476151" sldId="1606"/>
            <ac:picMk id="14" creationId="{8A424436-4344-8764-A4B4-0A39AF8C4343}"/>
          </ac:picMkLst>
        </pc:picChg>
        <pc:cxnChg chg="mod ord">
          <ac:chgData name="amirghb@student.ubc.ca" userId="2ddba87e-694d-4b48-bd40-4219129e186e" providerId="ADAL" clId="{0C8391E9-4F36-4D65-BA9C-1015C0D91F5C}" dt="2023-08-20T21:14:14.351" v="1942" actId="1076"/>
          <ac:cxnSpMkLst>
            <pc:docMk/>
            <pc:sldMk cId="492476151" sldId="1606"/>
            <ac:cxnSpMk id="10" creationId="{4825C0A7-1D7A-9A24-94B8-135AE645A957}"/>
          </ac:cxnSpMkLst>
        </pc:cxnChg>
        <pc:cxnChg chg="mod">
          <ac:chgData name="amirghb@student.ubc.ca" userId="2ddba87e-694d-4b48-bd40-4219129e186e" providerId="ADAL" clId="{0C8391E9-4F36-4D65-BA9C-1015C0D91F5C}" dt="2023-08-20T21:14:46.561" v="1954" actId="1076"/>
          <ac:cxnSpMkLst>
            <pc:docMk/>
            <pc:sldMk cId="492476151" sldId="1606"/>
            <ac:cxnSpMk id="12" creationId="{78C756D0-5BC4-4F92-C817-8A09664016BC}"/>
          </ac:cxnSpMkLst>
        </pc:cxnChg>
      </pc:sldChg>
      <pc:sldChg chg="addSp delSp modSp add mod">
        <pc:chgData name="amirghb@student.ubc.ca" userId="2ddba87e-694d-4b48-bd40-4219129e186e" providerId="ADAL" clId="{0C8391E9-4F36-4D65-BA9C-1015C0D91F5C}" dt="2023-08-20T20:54:56.435" v="1749" actId="1076"/>
        <pc:sldMkLst>
          <pc:docMk/>
          <pc:sldMk cId="3063250590" sldId="1607"/>
        </pc:sldMkLst>
        <pc:spChg chg="mod">
          <ac:chgData name="amirghb@student.ubc.ca" userId="2ddba87e-694d-4b48-bd40-4219129e186e" providerId="ADAL" clId="{0C8391E9-4F36-4D65-BA9C-1015C0D91F5C}" dt="2023-08-20T20:37:29.828" v="1739" actId="14100"/>
          <ac:spMkLst>
            <pc:docMk/>
            <pc:sldMk cId="3063250590" sldId="1607"/>
            <ac:spMk id="6" creationId="{C63BEDA8-EE34-5CF5-A99A-D8EA2DF1927D}"/>
          </ac:spMkLst>
        </pc:spChg>
        <pc:spChg chg="del">
          <ac:chgData name="amirghb@student.ubc.ca" userId="2ddba87e-694d-4b48-bd40-4219129e186e" providerId="ADAL" clId="{0C8391E9-4F36-4D65-BA9C-1015C0D91F5C}" dt="2023-08-20T20:37:15.878" v="1727" actId="478"/>
          <ac:spMkLst>
            <pc:docMk/>
            <pc:sldMk cId="3063250590" sldId="1607"/>
            <ac:spMk id="16" creationId="{AA6AE586-0308-3DD2-0A99-AD1F331BF1B4}"/>
          </ac:spMkLst>
        </pc:spChg>
        <pc:spChg chg="del">
          <ac:chgData name="amirghb@student.ubc.ca" userId="2ddba87e-694d-4b48-bd40-4219129e186e" providerId="ADAL" clId="{0C8391E9-4F36-4D65-BA9C-1015C0D91F5C}" dt="2023-08-20T20:37:19.008" v="1728" actId="478"/>
          <ac:spMkLst>
            <pc:docMk/>
            <pc:sldMk cId="3063250590" sldId="1607"/>
            <ac:spMk id="18" creationId="{A0F732C7-7E95-F464-179E-F30318C3CED1}"/>
          </ac:spMkLst>
        </pc:spChg>
        <pc:picChg chg="del">
          <ac:chgData name="amirghb@student.ubc.ca" userId="2ddba87e-694d-4b48-bd40-4219129e186e" providerId="ADAL" clId="{0C8391E9-4F36-4D65-BA9C-1015C0D91F5C}" dt="2023-08-20T20:37:12.532" v="1726" actId="478"/>
          <ac:picMkLst>
            <pc:docMk/>
            <pc:sldMk cId="3063250590" sldId="1607"/>
            <ac:picMk id="4" creationId="{DC880F59-F656-8104-19E6-DBBA086D80D9}"/>
          </ac:picMkLst>
        </pc:picChg>
        <pc:picChg chg="add mod">
          <ac:chgData name="amirghb@student.ubc.ca" userId="2ddba87e-694d-4b48-bd40-4219129e186e" providerId="ADAL" clId="{0C8391E9-4F36-4D65-BA9C-1015C0D91F5C}" dt="2023-08-20T20:54:47.255" v="1747" actId="1076"/>
          <ac:picMkLst>
            <pc:docMk/>
            <pc:sldMk cId="3063250590" sldId="1607"/>
            <ac:picMk id="5" creationId="{FBE0940E-590D-F383-6BA7-4DB4FD8C5000}"/>
          </ac:picMkLst>
        </pc:picChg>
        <pc:picChg chg="add mod">
          <ac:chgData name="amirghb@student.ubc.ca" userId="2ddba87e-694d-4b48-bd40-4219129e186e" providerId="ADAL" clId="{0C8391E9-4F36-4D65-BA9C-1015C0D91F5C}" dt="2023-08-20T20:54:56.435" v="1749" actId="1076"/>
          <ac:picMkLst>
            <pc:docMk/>
            <pc:sldMk cId="3063250590" sldId="1607"/>
            <ac:picMk id="9" creationId="{35EDFED7-4CF8-BD04-6922-16F136A68850}"/>
          </ac:picMkLst>
        </pc:picChg>
        <pc:picChg chg="del">
          <ac:chgData name="amirghb@student.ubc.ca" userId="2ddba87e-694d-4b48-bd40-4219129e186e" providerId="ADAL" clId="{0C8391E9-4F36-4D65-BA9C-1015C0D91F5C}" dt="2023-08-20T20:37:11.958" v="1725" actId="478"/>
          <ac:picMkLst>
            <pc:docMk/>
            <pc:sldMk cId="3063250590" sldId="1607"/>
            <ac:picMk id="14" creationId="{8A424436-4344-8764-A4B4-0A39AF8C4343}"/>
          </ac:picMkLst>
        </pc:picChg>
        <pc:cxnChg chg="del">
          <ac:chgData name="amirghb@student.ubc.ca" userId="2ddba87e-694d-4b48-bd40-4219129e186e" providerId="ADAL" clId="{0C8391E9-4F36-4D65-BA9C-1015C0D91F5C}" dt="2023-08-20T20:37:15.878" v="1727" actId="478"/>
          <ac:cxnSpMkLst>
            <pc:docMk/>
            <pc:sldMk cId="3063250590" sldId="1607"/>
            <ac:cxnSpMk id="10" creationId="{4825C0A7-1D7A-9A24-94B8-135AE645A957}"/>
          </ac:cxnSpMkLst>
        </pc:cxnChg>
        <pc:cxnChg chg="del">
          <ac:chgData name="amirghb@student.ubc.ca" userId="2ddba87e-694d-4b48-bd40-4219129e186e" providerId="ADAL" clId="{0C8391E9-4F36-4D65-BA9C-1015C0D91F5C}" dt="2023-08-20T20:37:15.878" v="1727" actId="478"/>
          <ac:cxnSpMkLst>
            <pc:docMk/>
            <pc:sldMk cId="3063250590" sldId="1607"/>
            <ac:cxnSpMk id="12" creationId="{78C756D0-5BC4-4F92-C817-8A09664016BC}"/>
          </ac:cxnSpMkLst>
        </pc:cxnChg>
      </pc:sldChg>
      <pc:sldChg chg="addSp delSp modSp add mod">
        <pc:chgData name="amirghb@student.ubc.ca" userId="2ddba87e-694d-4b48-bd40-4219129e186e" providerId="ADAL" clId="{0C8391E9-4F36-4D65-BA9C-1015C0D91F5C}" dt="2023-08-20T20:58:51.205" v="1781" actId="1076"/>
        <pc:sldMkLst>
          <pc:docMk/>
          <pc:sldMk cId="1079660948" sldId="1608"/>
        </pc:sldMkLst>
        <pc:spChg chg="mod">
          <ac:chgData name="amirghb@student.ubc.ca" userId="2ddba87e-694d-4b48-bd40-4219129e186e" providerId="ADAL" clId="{0C8391E9-4F36-4D65-BA9C-1015C0D91F5C}" dt="2023-08-20T20:56:07.515" v="1770" actId="20577"/>
          <ac:spMkLst>
            <pc:docMk/>
            <pc:sldMk cId="1079660948" sldId="1608"/>
            <ac:spMk id="6" creationId="{C63BEDA8-EE34-5CF5-A99A-D8EA2DF1927D}"/>
          </ac:spMkLst>
        </pc:spChg>
        <pc:picChg chg="add mod">
          <ac:chgData name="amirghb@student.ubc.ca" userId="2ddba87e-694d-4b48-bd40-4219129e186e" providerId="ADAL" clId="{0C8391E9-4F36-4D65-BA9C-1015C0D91F5C}" dt="2023-08-20T20:58:51.205" v="1781" actId="1076"/>
          <ac:picMkLst>
            <pc:docMk/>
            <pc:sldMk cId="1079660948" sldId="1608"/>
            <ac:picMk id="4" creationId="{6FC3EC38-A27D-8DD8-A677-53B1268F60E0}"/>
          </ac:picMkLst>
        </pc:picChg>
        <pc:picChg chg="del">
          <ac:chgData name="amirghb@student.ubc.ca" userId="2ddba87e-694d-4b48-bd40-4219129e186e" providerId="ADAL" clId="{0C8391E9-4F36-4D65-BA9C-1015C0D91F5C}" dt="2023-08-20T20:56:09.655" v="1771" actId="478"/>
          <ac:picMkLst>
            <pc:docMk/>
            <pc:sldMk cId="1079660948" sldId="1608"/>
            <ac:picMk id="5" creationId="{FBE0940E-590D-F383-6BA7-4DB4FD8C5000}"/>
          </ac:picMkLst>
        </pc:picChg>
        <pc:picChg chg="del">
          <ac:chgData name="amirghb@student.ubc.ca" userId="2ddba87e-694d-4b48-bd40-4219129e186e" providerId="ADAL" clId="{0C8391E9-4F36-4D65-BA9C-1015C0D91F5C}" dt="2023-08-20T20:56:10.237" v="1772" actId="478"/>
          <ac:picMkLst>
            <pc:docMk/>
            <pc:sldMk cId="1079660948" sldId="1608"/>
            <ac:picMk id="9" creationId="{35EDFED7-4CF8-BD04-6922-16F136A68850}"/>
          </ac:picMkLst>
        </pc:picChg>
        <pc:picChg chg="add mod">
          <ac:chgData name="amirghb@student.ubc.ca" userId="2ddba87e-694d-4b48-bd40-4219129e186e" providerId="ADAL" clId="{0C8391E9-4F36-4D65-BA9C-1015C0D91F5C}" dt="2023-08-20T20:58:45.349" v="1779" actId="1076"/>
          <ac:picMkLst>
            <pc:docMk/>
            <pc:sldMk cId="1079660948" sldId="1608"/>
            <ac:picMk id="11" creationId="{E4621837-B424-4555-DAAC-CA7060DCB2F3}"/>
          </ac:picMkLst>
        </pc:picChg>
      </pc:sldChg>
      <pc:sldChg chg="modSp add mod">
        <pc:chgData name="amirghb@student.ubc.ca" userId="2ddba87e-694d-4b48-bd40-4219129e186e" providerId="ADAL" clId="{0C8391E9-4F36-4D65-BA9C-1015C0D91F5C}" dt="2023-08-21T02:57:23.136" v="2028" actId="207"/>
        <pc:sldMkLst>
          <pc:docMk/>
          <pc:sldMk cId="3765154326" sldId="1609"/>
        </pc:sldMkLst>
        <pc:spChg chg="mod">
          <ac:chgData name="amirghb@student.ubc.ca" userId="2ddba87e-694d-4b48-bd40-4219129e186e" providerId="ADAL" clId="{0C8391E9-4F36-4D65-BA9C-1015C0D91F5C}" dt="2023-08-21T02:57:23.136" v="2028" actId="207"/>
          <ac:spMkLst>
            <pc:docMk/>
            <pc:sldMk cId="3765154326" sldId="1609"/>
            <ac:spMk id="3" creationId="{E7B8FB14-80E0-B19B-6397-E853144F5995}"/>
          </ac:spMkLst>
        </pc:spChg>
      </pc:sldChg>
      <pc:sldChg chg="addSp delSp modSp add mod modAnim">
        <pc:chgData name="amirghb@student.ubc.ca" userId="2ddba87e-694d-4b48-bd40-4219129e186e" providerId="ADAL" clId="{0C8391E9-4F36-4D65-BA9C-1015C0D91F5C}" dt="2023-08-21T21:21:10.484" v="2379" actId="1076"/>
        <pc:sldMkLst>
          <pc:docMk/>
          <pc:sldMk cId="1427272" sldId="1610"/>
        </pc:sldMkLst>
        <pc:spChg chg="del">
          <ac:chgData name="amirghb@student.ubc.ca" userId="2ddba87e-694d-4b48-bd40-4219129e186e" providerId="ADAL" clId="{0C8391E9-4F36-4D65-BA9C-1015C0D91F5C}" dt="2023-08-21T19:13:54.167" v="2030" actId="478"/>
          <ac:spMkLst>
            <pc:docMk/>
            <pc:sldMk cId="1427272" sldId="1610"/>
            <ac:spMk id="3" creationId="{E7B8FB14-80E0-B19B-6397-E853144F5995}"/>
          </ac:spMkLst>
        </pc:spChg>
        <pc:spChg chg="add mod">
          <ac:chgData name="amirghb@student.ubc.ca" userId="2ddba87e-694d-4b48-bd40-4219129e186e" providerId="ADAL" clId="{0C8391E9-4F36-4D65-BA9C-1015C0D91F5C}" dt="2023-08-21T20:44:17.968" v="2317" actId="404"/>
          <ac:spMkLst>
            <pc:docMk/>
            <pc:sldMk cId="1427272" sldId="1610"/>
            <ac:spMk id="6" creationId="{A06DF360-E908-ABBB-2705-AD3ADBECD27A}"/>
          </ac:spMkLst>
        </pc:spChg>
        <pc:spChg chg="add mod">
          <ac:chgData name="amirghb@student.ubc.ca" userId="2ddba87e-694d-4b48-bd40-4219129e186e" providerId="ADAL" clId="{0C8391E9-4F36-4D65-BA9C-1015C0D91F5C}" dt="2023-08-21T20:44:43.065" v="2321" actId="1076"/>
          <ac:spMkLst>
            <pc:docMk/>
            <pc:sldMk cId="1427272" sldId="1610"/>
            <ac:spMk id="9" creationId="{3633B48D-B89C-8885-0701-7783478EACD6}"/>
          </ac:spMkLst>
        </pc:spChg>
        <pc:spChg chg="add mod">
          <ac:chgData name="amirghb@student.ubc.ca" userId="2ddba87e-694d-4b48-bd40-4219129e186e" providerId="ADAL" clId="{0C8391E9-4F36-4D65-BA9C-1015C0D91F5C}" dt="2023-08-21T20:44:17.968" v="2317" actId="404"/>
          <ac:spMkLst>
            <pc:docMk/>
            <pc:sldMk cId="1427272" sldId="1610"/>
            <ac:spMk id="12" creationId="{8BD7F1B1-A221-AC14-F215-6CA05AA4568E}"/>
          </ac:spMkLst>
        </pc:spChg>
        <pc:spChg chg="add mod">
          <ac:chgData name="amirghb@student.ubc.ca" userId="2ddba87e-694d-4b48-bd40-4219129e186e" providerId="ADAL" clId="{0C8391E9-4F36-4D65-BA9C-1015C0D91F5C}" dt="2023-08-21T21:16:09.592" v="2350" actId="1076"/>
          <ac:spMkLst>
            <pc:docMk/>
            <pc:sldMk cId="1427272" sldId="1610"/>
            <ac:spMk id="15" creationId="{65535E0C-93F7-75A0-5945-7ED494B45846}"/>
          </ac:spMkLst>
        </pc:spChg>
        <pc:spChg chg="add mod">
          <ac:chgData name="amirghb@student.ubc.ca" userId="2ddba87e-694d-4b48-bd40-4219129e186e" providerId="ADAL" clId="{0C8391E9-4F36-4D65-BA9C-1015C0D91F5C}" dt="2023-08-21T20:44:46.681" v="2322" actId="1076"/>
          <ac:spMkLst>
            <pc:docMk/>
            <pc:sldMk cId="1427272" sldId="1610"/>
            <ac:spMk id="18" creationId="{A0B86D68-0142-C93B-36D8-55F87A202AB2}"/>
          </ac:spMkLst>
        </pc:spChg>
        <pc:spChg chg="add mod">
          <ac:chgData name="amirghb@student.ubc.ca" userId="2ddba87e-694d-4b48-bd40-4219129e186e" providerId="ADAL" clId="{0C8391E9-4F36-4D65-BA9C-1015C0D91F5C}" dt="2023-08-21T20:45:06.163" v="2326" actId="1076"/>
          <ac:spMkLst>
            <pc:docMk/>
            <pc:sldMk cId="1427272" sldId="1610"/>
            <ac:spMk id="20" creationId="{2765D095-83EF-47DA-A114-52D1819EB8E9}"/>
          </ac:spMkLst>
        </pc:spChg>
        <pc:spChg chg="add mod">
          <ac:chgData name="amirghb@student.ubc.ca" userId="2ddba87e-694d-4b48-bd40-4219129e186e" providerId="ADAL" clId="{0C8391E9-4F36-4D65-BA9C-1015C0D91F5C}" dt="2023-08-21T21:16:13.445" v="2351" actId="1076"/>
          <ac:spMkLst>
            <pc:docMk/>
            <pc:sldMk cId="1427272" sldId="1610"/>
            <ac:spMk id="25" creationId="{4F4B750D-9292-301A-7DE8-3809F1750BAA}"/>
          </ac:spMkLst>
        </pc:spChg>
        <pc:spChg chg="add mod">
          <ac:chgData name="amirghb@student.ubc.ca" userId="2ddba87e-694d-4b48-bd40-4219129e186e" providerId="ADAL" clId="{0C8391E9-4F36-4D65-BA9C-1015C0D91F5C}" dt="2023-08-21T21:20:55.414" v="2378" actId="20577"/>
          <ac:spMkLst>
            <pc:docMk/>
            <pc:sldMk cId="1427272" sldId="1610"/>
            <ac:spMk id="27" creationId="{7FE08592-1E70-2490-1101-14570F3566C0}"/>
          </ac:spMkLst>
        </pc:spChg>
        <pc:spChg chg="add mod">
          <ac:chgData name="amirghb@student.ubc.ca" userId="2ddba87e-694d-4b48-bd40-4219129e186e" providerId="ADAL" clId="{0C8391E9-4F36-4D65-BA9C-1015C0D91F5C}" dt="2023-08-21T20:45:50.510" v="2340" actId="20577"/>
          <ac:spMkLst>
            <pc:docMk/>
            <pc:sldMk cId="1427272" sldId="1610"/>
            <ac:spMk id="30" creationId="{5783ECF3-6FF6-BDC5-6920-94CD95A7FCF6}"/>
          </ac:spMkLst>
        </pc:spChg>
        <pc:spChg chg="add mod">
          <ac:chgData name="amirghb@student.ubc.ca" userId="2ddba87e-694d-4b48-bd40-4219129e186e" providerId="ADAL" clId="{0C8391E9-4F36-4D65-BA9C-1015C0D91F5C}" dt="2023-08-21T21:20:46.395" v="2377" actId="20577"/>
          <ac:spMkLst>
            <pc:docMk/>
            <pc:sldMk cId="1427272" sldId="1610"/>
            <ac:spMk id="31" creationId="{2F93C1DB-7980-EA4C-80CB-2E8CC7D5C75D}"/>
          </ac:spMkLst>
        </pc:spChg>
        <pc:spChg chg="add mod">
          <ac:chgData name="amirghb@student.ubc.ca" userId="2ddba87e-694d-4b48-bd40-4219129e186e" providerId="ADAL" clId="{0C8391E9-4F36-4D65-BA9C-1015C0D91F5C}" dt="2023-08-21T21:21:10.484" v="2379" actId="1076"/>
          <ac:spMkLst>
            <pc:docMk/>
            <pc:sldMk cId="1427272" sldId="1610"/>
            <ac:spMk id="36" creationId="{62A88E98-A1E1-C699-5B44-AE2DBB9B8981}"/>
          </ac:spMkLst>
        </pc:spChg>
        <pc:spChg chg="add mod">
          <ac:chgData name="amirghb@student.ubc.ca" userId="2ddba87e-694d-4b48-bd40-4219129e186e" providerId="ADAL" clId="{0C8391E9-4F36-4D65-BA9C-1015C0D91F5C}" dt="2023-08-21T21:19:08.118" v="2370" actId="20577"/>
          <ac:spMkLst>
            <pc:docMk/>
            <pc:sldMk cId="1427272" sldId="1610"/>
            <ac:spMk id="38" creationId="{2E3E22E4-705B-CA5B-9E8C-DE66C5896DA9}"/>
          </ac:spMkLst>
        </pc:spChg>
        <pc:picChg chg="add mod">
          <ac:chgData name="amirghb@student.ubc.ca" userId="2ddba87e-694d-4b48-bd40-4219129e186e" providerId="ADAL" clId="{0C8391E9-4F36-4D65-BA9C-1015C0D91F5C}" dt="2023-08-21T20:44:17.968" v="2317" actId="404"/>
          <ac:picMkLst>
            <pc:docMk/>
            <pc:sldMk cId="1427272" sldId="1610"/>
            <ac:picMk id="5" creationId="{018AA5DE-668C-C276-136E-DF5A18FA27B9}"/>
          </ac:picMkLst>
        </pc:picChg>
        <pc:picChg chg="add mod">
          <ac:chgData name="amirghb@student.ubc.ca" userId="2ddba87e-694d-4b48-bd40-4219129e186e" providerId="ADAL" clId="{0C8391E9-4F36-4D65-BA9C-1015C0D91F5C}" dt="2023-08-21T20:42:45.753" v="2235" actId="14100"/>
          <ac:picMkLst>
            <pc:docMk/>
            <pc:sldMk cId="1427272" sldId="1610"/>
            <ac:picMk id="11" creationId="{F7BB0BD2-5EC9-9F2B-B3D7-931784E57C34}"/>
          </ac:picMkLst>
        </pc:picChg>
        <pc:picChg chg="add mod">
          <ac:chgData name="amirghb@student.ubc.ca" userId="2ddba87e-694d-4b48-bd40-4219129e186e" providerId="ADAL" clId="{0C8391E9-4F36-4D65-BA9C-1015C0D91F5C}" dt="2023-08-21T20:44:51.363" v="2323" actId="1076"/>
          <ac:picMkLst>
            <pc:docMk/>
            <pc:sldMk cId="1427272" sldId="1610"/>
            <ac:picMk id="17" creationId="{EBC37EEF-C80F-6379-66CB-10E4FB6E7B85}"/>
          </ac:picMkLst>
        </pc:picChg>
        <pc:picChg chg="add del mod">
          <ac:chgData name="amirghb@student.ubc.ca" userId="2ddba87e-694d-4b48-bd40-4219129e186e" providerId="ADAL" clId="{0C8391E9-4F36-4D65-BA9C-1015C0D91F5C}" dt="2023-08-21T20:01:15.210" v="2169" actId="478"/>
          <ac:picMkLst>
            <pc:docMk/>
            <pc:sldMk cId="1427272" sldId="1610"/>
            <ac:picMk id="22" creationId="{D21952B5-B5D5-02D1-0AED-C8B38E3A2033}"/>
          </ac:picMkLst>
        </pc:picChg>
        <pc:picChg chg="add mod">
          <ac:chgData name="amirghb@student.ubc.ca" userId="2ddba87e-694d-4b48-bd40-4219129e186e" providerId="ADAL" clId="{0C8391E9-4F36-4D65-BA9C-1015C0D91F5C}" dt="2023-08-21T21:16:17.952" v="2352" actId="1076"/>
          <ac:picMkLst>
            <pc:docMk/>
            <pc:sldMk cId="1427272" sldId="1610"/>
            <ac:picMk id="24" creationId="{8900A2EA-804C-F4C5-E5DA-60CC27DDD57E}"/>
          </ac:picMkLst>
        </pc:picChg>
        <pc:picChg chg="add mod">
          <ac:chgData name="amirghb@student.ubc.ca" userId="2ddba87e-694d-4b48-bd40-4219129e186e" providerId="ADAL" clId="{0C8391E9-4F36-4D65-BA9C-1015C0D91F5C}" dt="2023-08-21T20:45:14.595" v="2328" actId="1076"/>
          <ac:picMkLst>
            <pc:docMk/>
            <pc:sldMk cId="1427272" sldId="1610"/>
            <ac:picMk id="29" creationId="{8D90CAD0-06A5-FF87-B894-0352FE48905D}"/>
          </ac:picMkLst>
        </pc:picChg>
        <pc:picChg chg="add mod">
          <ac:chgData name="amirghb@student.ubc.ca" userId="2ddba87e-694d-4b48-bd40-4219129e186e" providerId="ADAL" clId="{0C8391E9-4F36-4D65-BA9C-1015C0D91F5C}" dt="2023-08-21T21:15:58.652" v="2348" actId="1076"/>
          <ac:picMkLst>
            <pc:docMk/>
            <pc:sldMk cId="1427272" sldId="1610"/>
            <ac:picMk id="35" creationId="{5E4C95A8-2B51-538D-74A3-FA56F3B2CE15}"/>
          </ac:picMkLst>
        </pc:picChg>
        <pc:cxnChg chg="add mod">
          <ac:chgData name="amirghb@student.ubc.ca" userId="2ddba87e-694d-4b48-bd40-4219129e186e" providerId="ADAL" clId="{0C8391E9-4F36-4D65-BA9C-1015C0D91F5C}" dt="2023-08-21T20:44:17.968" v="2317" actId="404"/>
          <ac:cxnSpMkLst>
            <pc:docMk/>
            <pc:sldMk cId="1427272" sldId="1610"/>
            <ac:cxnSpMk id="8" creationId="{C1957EB6-35BF-5652-B072-0EA5DA474AA1}"/>
          </ac:cxnSpMkLst>
        </pc:cxnChg>
        <pc:cxnChg chg="add mod">
          <ac:chgData name="amirghb@student.ubc.ca" userId="2ddba87e-694d-4b48-bd40-4219129e186e" providerId="ADAL" clId="{0C8391E9-4F36-4D65-BA9C-1015C0D91F5C}" dt="2023-08-21T21:16:04.399" v="2349" actId="1076"/>
          <ac:cxnSpMkLst>
            <pc:docMk/>
            <pc:sldMk cId="1427272" sldId="1610"/>
            <ac:cxnSpMk id="13" creationId="{3CB463DA-705E-F061-F08C-DE4B8A565A3E}"/>
          </ac:cxnSpMkLst>
        </pc:cxnChg>
        <pc:cxnChg chg="add mod">
          <ac:chgData name="amirghb@student.ubc.ca" userId="2ddba87e-694d-4b48-bd40-4219129e186e" providerId="ADAL" clId="{0C8391E9-4F36-4D65-BA9C-1015C0D91F5C}" dt="2023-08-21T20:45:01.817" v="2325" actId="1076"/>
          <ac:cxnSpMkLst>
            <pc:docMk/>
            <pc:sldMk cId="1427272" sldId="1610"/>
            <ac:cxnSpMk id="19" creationId="{C24FED21-37B5-298A-3B06-EA0395CA96DD}"/>
          </ac:cxnSpMkLst>
        </pc:cxnChg>
        <pc:cxnChg chg="add mod">
          <ac:chgData name="amirghb@student.ubc.ca" userId="2ddba87e-694d-4b48-bd40-4219129e186e" providerId="ADAL" clId="{0C8391E9-4F36-4D65-BA9C-1015C0D91F5C}" dt="2023-08-21T21:16:26.100" v="2360" actId="1035"/>
          <ac:cxnSpMkLst>
            <pc:docMk/>
            <pc:sldMk cId="1427272" sldId="1610"/>
            <ac:cxnSpMk id="26" creationId="{827E7E12-56E2-FEDB-852B-F16DCE74B052}"/>
          </ac:cxnSpMkLst>
        </pc:cxnChg>
        <pc:cxnChg chg="add mod">
          <ac:chgData name="amirghb@student.ubc.ca" userId="2ddba87e-694d-4b48-bd40-4219129e186e" providerId="ADAL" clId="{0C8391E9-4F36-4D65-BA9C-1015C0D91F5C}" dt="2023-08-21T20:45:45.539" v="2339" actId="14100"/>
          <ac:cxnSpMkLst>
            <pc:docMk/>
            <pc:sldMk cId="1427272" sldId="1610"/>
            <ac:cxnSpMk id="32" creationId="{D2F937D4-9553-D45A-044E-67E0E654556E}"/>
          </ac:cxnSpMkLst>
        </pc:cxnChg>
        <pc:cxnChg chg="add mod">
          <ac:chgData name="amirghb@student.ubc.ca" userId="2ddba87e-694d-4b48-bd40-4219129e186e" providerId="ADAL" clId="{0C8391E9-4F36-4D65-BA9C-1015C0D91F5C}" dt="2023-08-21T21:17:33.776" v="2366" actId="1076"/>
          <ac:cxnSpMkLst>
            <pc:docMk/>
            <pc:sldMk cId="1427272" sldId="1610"/>
            <ac:cxnSpMk id="37" creationId="{715C1643-1B59-6F32-999D-1B59CE9A14AC}"/>
          </ac:cxnSpMkLst>
        </pc:cxnChg>
      </pc:sldChg>
      <pc:sldChg chg="addSp modSp add mod">
        <pc:chgData name="amirghb@student.ubc.ca" userId="2ddba87e-694d-4b48-bd40-4219129e186e" providerId="ADAL" clId="{0C8391E9-4F36-4D65-BA9C-1015C0D91F5C}" dt="2023-08-21T21:32:43.540" v="2426" actId="1076"/>
        <pc:sldMkLst>
          <pc:docMk/>
          <pc:sldMk cId="1488879949" sldId="1611"/>
        </pc:sldMkLst>
        <pc:spChg chg="add mod">
          <ac:chgData name="amirghb@student.ubc.ca" userId="2ddba87e-694d-4b48-bd40-4219129e186e" providerId="ADAL" clId="{0C8391E9-4F36-4D65-BA9C-1015C0D91F5C}" dt="2023-08-21T21:32:43.540" v="2426" actId="1076"/>
          <ac:spMkLst>
            <pc:docMk/>
            <pc:sldMk cId="1488879949" sldId="1611"/>
            <ac:spMk id="7" creationId="{406E4C36-32F1-C4AF-718C-38503175EEC2}"/>
          </ac:spMkLst>
        </pc:spChg>
        <pc:picChg chg="add mod">
          <ac:chgData name="amirghb@student.ubc.ca" userId="2ddba87e-694d-4b48-bd40-4219129e186e" providerId="ADAL" clId="{0C8391E9-4F36-4D65-BA9C-1015C0D91F5C}" dt="2023-08-21T21:32:18.071" v="2391" actId="1076"/>
          <ac:picMkLst>
            <pc:docMk/>
            <pc:sldMk cId="1488879949" sldId="1611"/>
            <ac:picMk id="4" creationId="{B9E638BB-7F65-5E67-2167-4D5C4F64DF8C}"/>
          </ac:picMkLst>
        </pc:picChg>
        <pc:picChg chg="add mod">
          <ac:chgData name="amirghb@student.ubc.ca" userId="2ddba87e-694d-4b48-bd40-4219129e186e" providerId="ADAL" clId="{0C8391E9-4F36-4D65-BA9C-1015C0D91F5C}" dt="2023-08-21T21:32:15.048" v="2390" actId="1076"/>
          <ac:picMkLst>
            <pc:docMk/>
            <pc:sldMk cId="1488879949" sldId="1611"/>
            <ac:picMk id="6" creationId="{1D339500-1479-7346-65DA-A8DA24C6EFE9}"/>
          </ac:picMkLst>
        </pc:picChg>
      </pc:sldChg>
      <pc:sldChg chg="addSp modSp add mod">
        <pc:chgData name="amirghb@student.ubc.ca" userId="2ddba87e-694d-4b48-bd40-4219129e186e" providerId="ADAL" clId="{0C8391E9-4F36-4D65-BA9C-1015C0D91F5C}" dt="2023-08-22T04:30:26.899" v="2475" actId="1076"/>
        <pc:sldMkLst>
          <pc:docMk/>
          <pc:sldMk cId="142224694" sldId="1612"/>
        </pc:sldMkLst>
        <pc:spChg chg="add mod">
          <ac:chgData name="amirghb@student.ubc.ca" userId="2ddba87e-694d-4b48-bd40-4219129e186e" providerId="ADAL" clId="{0C8391E9-4F36-4D65-BA9C-1015C0D91F5C}" dt="2023-08-22T04:29:59.079" v="2471" actId="1076"/>
          <ac:spMkLst>
            <pc:docMk/>
            <pc:sldMk cId="142224694" sldId="1612"/>
            <ac:spMk id="3" creationId="{DF41E17B-8A67-ECAA-6E79-12416ED2841B}"/>
          </ac:spMkLst>
        </pc:spChg>
        <pc:picChg chg="add mod">
          <ac:chgData name="amirghb@student.ubc.ca" userId="2ddba87e-694d-4b48-bd40-4219129e186e" providerId="ADAL" clId="{0C8391E9-4F36-4D65-BA9C-1015C0D91F5C}" dt="2023-08-22T04:30:26.899" v="2475" actId="1076"/>
          <ac:picMkLst>
            <pc:docMk/>
            <pc:sldMk cId="142224694" sldId="1612"/>
            <ac:picMk id="5" creationId="{5D2E16C4-AD49-5541-35BF-5CB6EB11AE99}"/>
          </ac:picMkLst>
        </pc:picChg>
        <pc:picChg chg="add mod">
          <ac:chgData name="amirghb@student.ubc.ca" userId="2ddba87e-694d-4b48-bd40-4219129e186e" providerId="ADAL" clId="{0C8391E9-4F36-4D65-BA9C-1015C0D91F5C}" dt="2023-08-22T04:30:03.769" v="2473" actId="1076"/>
          <ac:picMkLst>
            <pc:docMk/>
            <pc:sldMk cId="142224694" sldId="1612"/>
            <ac:picMk id="7" creationId="{47BE6DD8-6810-F448-39D6-A02BF55F68E5}"/>
          </ac:picMkLst>
        </pc:picChg>
        <pc:picChg chg="add mod">
          <ac:chgData name="amirghb@student.ubc.ca" userId="2ddba87e-694d-4b48-bd40-4219129e186e" providerId="ADAL" clId="{0C8391E9-4F36-4D65-BA9C-1015C0D91F5C}" dt="2023-08-22T04:30:09.009" v="2474" actId="1076"/>
          <ac:picMkLst>
            <pc:docMk/>
            <pc:sldMk cId="142224694" sldId="1612"/>
            <ac:picMk id="9" creationId="{A6E88E8E-B817-5770-E80D-EB047C207F45}"/>
          </ac:picMkLst>
        </pc:picChg>
      </pc:sldChg>
      <pc:sldChg chg="addSp modSp add mod">
        <pc:chgData name="amirghb@student.ubc.ca" userId="2ddba87e-694d-4b48-bd40-4219129e186e" providerId="ADAL" clId="{0C8391E9-4F36-4D65-BA9C-1015C0D91F5C}" dt="2023-08-22T04:31:59.448" v="2500" actId="1076"/>
        <pc:sldMkLst>
          <pc:docMk/>
          <pc:sldMk cId="4077846768" sldId="1613"/>
        </pc:sldMkLst>
        <pc:spChg chg="add mod">
          <ac:chgData name="amirghb@student.ubc.ca" userId="2ddba87e-694d-4b48-bd40-4219129e186e" providerId="ADAL" clId="{0C8391E9-4F36-4D65-BA9C-1015C0D91F5C}" dt="2023-08-22T04:30:48.579" v="2491" actId="20577"/>
          <ac:spMkLst>
            <pc:docMk/>
            <pc:sldMk cId="4077846768" sldId="1613"/>
            <ac:spMk id="3" creationId="{5679C3E3-B8E6-7DCF-D118-453E64A3469A}"/>
          </ac:spMkLst>
        </pc:spChg>
        <pc:picChg chg="add mod">
          <ac:chgData name="amirghb@student.ubc.ca" userId="2ddba87e-694d-4b48-bd40-4219129e186e" providerId="ADAL" clId="{0C8391E9-4F36-4D65-BA9C-1015C0D91F5C}" dt="2023-08-22T04:31:59.448" v="2500" actId="1076"/>
          <ac:picMkLst>
            <pc:docMk/>
            <pc:sldMk cId="4077846768" sldId="1613"/>
            <ac:picMk id="5" creationId="{1976BA8A-50C5-3D5D-FF50-395956313977}"/>
          </ac:picMkLst>
        </pc:picChg>
        <pc:picChg chg="add mod">
          <ac:chgData name="amirghb@student.ubc.ca" userId="2ddba87e-694d-4b48-bd40-4219129e186e" providerId="ADAL" clId="{0C8391E9-4F36-4D65-BA9C-1015C0D91F5C}" dt="2023-08-22T04:31:45.150" v="2497" actId="1076"/>
          <ac:picMkLst>
            <pc:docMk/>
            <pc:sldMk cId="4077846768" sldId="1613"/>
            <ac:picMk id="7" creationId="{988D7391-413F-FCA6-01FC-0DFC727D1ABA}"/>
          </ac:picMkLst>
        </pc:picChg>
      </pc:sldChg>
      <pc:sldChg chg="addSp delSp modSp add mod modAnim">
        <pc:chgData name="amirghb@student.ubc.ca" userId="2ddba87e-694d-4b48-bd40-4219129e186e" providerId="ADAL" clId="{0C8391E9-4F36-4D65-BA9C-1015C0D91F5C}" dt="2023-08-26T23:20:56.318" v="2900" actId="20577"/>
        <pc:sldMkLst>
          <pc:docMk/>
          <pc:sldMk cId="3315972824" sldId="1614"/>
        </pc:sldMkLst>
        <pc:spChg chg="add mod ord">
          <ac:chgData name="amirghb@student.ubc.ca" userId="2ddba87e-694d-4b48-bd40-4219129e186e" providerId="ADAL" clId="{0C8391E9-4F36-4D65-BA9C-1015C0D91F5C}" dt="2023-08-26T00:30:39.831" v="2697" actId="20577"/>
          <ac:spMkLst>
            <pc:docMk/>
            <pc:sldMk cId="3315972824" sldId="1614"/>
            <ac:spMk id="3" creationId="{7A08BEB2-B41B-3E78-98BD-88956812E949}"/>
          </ac:spMkLst>
        </pc:spChg>
        <pc:spChg chg="add mod">
          <ac:chgData name="amirghb@student.ubc.ca" userId="2ddba87e-694d-4b48-bd40-4219129e186e" providerId="ADAL" clId="{0C8391E9-4F36-4D65-BA9C-1015C0D91F5C}" dt="2023-08-26T00:35:25.792" v="2721" actId="20577"/>
          <ac:spMkLst>
            <pc:docMk/>
            <pc:sldMk cId="3315972824" sldId="1614"/>
            <ac:spMk id="4" creationId="{6E1B1CA2-000D-2736-C555-FB5AB8ED26A2}"/>
          </ac:spMkLst>
        </pc:spChg>
        <pc:spChg chg="add mod">
          <ac:chgData name="amirghb@student.ubc.ca" userId="2ddba87e-694d-4b48-bd40-4219129e186e" providerId="ADAL" clId="{0C8391E9-4F36-4D65-BA9C-1015C0D91F5C}" dt="2023-08-26T00:34:44.044" v="2714" actId="1076"/>
          <ac:spMkLst>
            <pc:docMk/>
            <pc:sldMk cId="3315972824" sldId="1614"/>
            <ac:spMk id="6" creationId="{69782EE1-AD5E-34EB-9F1A-8CEA79D1DD21}"/>
          </ac:spMkLst>
        </pc:spChg>
        <pc:spChg chg="add mod">
          <ac:chgData name="amirghb@student.ubc.ca" userId="2ddba87e-694d-4b48-bd40-4219129e186e" providerId="ADAL" clId="{0C8391E9-4F36-4D65-BA9C-1015C0D91F5C}" dt="2023-08-26T00:30:42.224" v="2698" actId="20577"/>
          <ac:spMkLst>
            <pc:docMk/>
            <pc:sldMk cId="3315972824" sldId="1614"/>
            <ac:spMk id="8" creationId="{7C2E0032-2E91-38DC-E391-D80D9DA430AB}"/>
          </ac:spMkLst>
        </pc:spChg>
        <pc:spChg chg="add mod">
          <ac:chgData name="amirghb@student.ubc.ca" userId="2ddba87e-694d-4b48-bd40-4219129e186e" providerId="ADAL" clId="{0C8391E9-4F36-4D65-BA9C-1015C0D91F5C}" dt="2023-08-26T00:34:39.820" v="2713" actId="1076"/>
          <ac:spMkLst>
            <pc:docMk/>
            <pc:sldMk cId="3315972824" sldId="1614"/>
            <ac:spMk id="9" creationId="{3F197F81-509B-8027-FD0F-752E97329D77}"/>
          </ac:spMkLst>
        </pc:spChg>
        <pc:spChg chg="add mod">
          <ac:chgData name="amirghb@student.ubc.ca" userId="2ddba87e-694d-4b48-bd40-4219129e186e" providerId="ADAL" clId="{0C8391E9-4F36-4D65-BA9C-1015C0D91F5C}" dt="2023-08-26T23:11:40.678" v="2834" actId="1076"/>
          <ac:spMkLst>
            <pc:docMk/>
            <pc:sldMk cId="3315972824" sldId="1614"/>
            <ac:spMk id="10" creationId="{09518AC7-73AB-BDCE-E963-1B41654D247F}"/>
          </ac:spMkLst>
        </pc:spChg>
        <pc:spChg chg="add mod">
          <ac:chgData name="amirghb@student.ubc.ca" userId="2ddba87e-694d-4b48-bd40-4219129e186e" providerId="ADAL" clId="{0C8391E9-4F36-4D65-BA9C-1015C0D91F5C}" dt="2023-08-26T00:36:05.734" v="2730" actId="1076"/>
          <ac:spMkLst>
            <pc:docMk/>
            <pc:sldMk cId="3315972824" sldId="1614"/>
            <ac:spMk id="12" creationId="{A8E7FB16-0CC5-CE5C-1A97-2E726CD9CC8F}"/>
          </ac:spMkLst>
        </pc:spChg>
        <pc:spChg chg="add mod">
          <ac:chgData name="amirghb@student.ubc.ca" userId="2ddba87e-694d-4b48-bd40-4219129e186e" providerId="ADAL" clId="{0C8391E9-4F36-4D65-BA9C-1015C0D91F5C}" dt="2023-08-26T23:13:27.478" v="2846" actId="20577"/>
          <ac:spMkLst>
            <pc:docMk/>
            <pc:sldMk cId="3315972824" sldId="1614"/>
            <ac:spMk id="18" creationId="{7A051AC1-54F8-BAD6-F827-D161F57CD615}"/>
          </ac:spMkLst>
        </pc:spChg>
        <pc:spChg chg="add mod">
          <ac:chgData name="amirghb@student.ubc.ca" userId="2ddba87e-694d-4b48-bd40-4219129e186e" providerId="ADAL" clId="{0C8391E9-4F36-4D65-BA9C-1015C0D91F5C}" dt="2023-08-26T23:17:29.530" v="2852" actId="20577"/>
          <ac:spMkLst>
            <pc:docMk/>
            <pc:sldMk cId="3315972824" sldId="1614"/>
            <ac:spMk id="20" creationId="{B0F7AE39-B7DC-0792-9053-7FD455E21E91}"/>
          </ac:spMkLst>
        </pc:spChg>
        <pc:spChg chg="add mod">
          <ac:chgData name="amirghb@student.ubc.ca" userId="2ddba87e-694d-4b48-bd40-4219129e186e" providerId="ADAL" clId="{0C8391E9-4F36-4D65-BA9C-1015C0D91F5C}" dt="2023-08-26T23:20:56.318" v="2900" actId="20577"/>
          <ac:spMkLst>
            <pc:docMk/>
            <pc:sldMk cId="3315972824" sldId="1614"/>
            <ac:spMk id="22" creationId="{F7517720-7534-C291-9D57-92724B77DF8B}"/>
          </ac:spMkLst>
        </pc:spChg>
        <pc:picChg chg="add mod">
          <ac:chgData name="amirghb@student.ubc.ca" userId="2ddba87e-694d-4b48-bd40-4219129e186e" providerId="ADAL" clId="{0C8391E9-4F36-4D65-BA9C-1015C0D91F5C}" dt="2023-08-26T23:08:08.835" v="2821" actId="1076"/>
          <ac:picMkLst>
            <pc:docMk/>
            <pc:sldMk cId="3315972824" sldId="1614"/>
            <ac:picMk id="5" creationId="{6148FA1E-7D13-EF62-4220-3038841B0996}"/>
          </ac:picMkLst>
        </pc:picChg>
        <pc:picChg chg="add del mod">
          <ac:chgData name="amirghb@student.ubc.ca" userId="2ddba87e-694d-4b48-bd40-4219129e186e" providerId="ADAL" clId="{0C8391E9-4F36-4D65-BA9C-1015C0D91F5C}" dt="2023-08-26T00:30:12.217" v="2690" actId="478"/>
          <ac:picMkLst>
            <pc:docMk/>
            <pc:sldMk cId="3315972824" sldId="1614"/>
            <ac:picMk id="7" creationId="{FE2DC732-5640-49EA-F123-CBF3BE1B90CD}"/>
          </ac:picMkLst>
        </pc:picChg>
        <pc:picChg chg="add mod">
          <ac:chgData name="amirghb@student.ubc.ca" userId="2ddba87e-694d-4b48-bd40-4219129e186e" providerId="ADAL" clId="{0C8391E9-4F36-4D65-BA9C-1015C0D91F5C}" dt="2023-08-26T00:34:32.807" v="2711" actId="1076"/>
          <ac:picMkLst>
            <pc:docMk/>
            <pc:sldMk cId="3315972824" sldId="1614"/>
            <ac:picMk id="11" creationId="{51DC73B6-F643-D645-BD11-4CE88883D79C}"/>
          </ac:picMkLst>
        </pc:picChg>
        <pc:picChg chg="add mod">
          <ac:chgData name="amirghb@student.ubc.ca" userId="2ddba87e-694d-4b48-bd40-4219129e186e" providerId="ADAL" clId="{0C8391E9-4F36-4D65-BA9C-1015C0D91F5C}" dt="2023-08-26T01:13:32.604" v="2794" actId="1076"/>
          <ac:picMkLst>
            <pc:docMk/>
            <pc:sldMk cId="3315972824" sldId="1614"/>
            <ac:picMk id="14" creationId="{2305855A-200F-33E1-1412-3CAB9AA7FA96}"/>
          </ac:picMkLst>
        </pc:picChg>
        <pc:picChg chg="add mod">
          <ac:chgData name="amirghb@student.ubc.ca" userId="2ddba87e-694d-4b48-bd40-4219129e186e" providerId="ADAL" clId="{0C8391E9-4F36-4D65-BA9C-1015C0D91F5C}" dt="2023-08-26T01:33:00.149" v="2806" actId="1076"/>
          <ac:picMkLst>
            <pc:docMk/>
            <pc:sldMk cId="3315972824" sldId="1614"/>
            <ac:picMk id="16" creationId="{CAFA9EB4-189B-1FD6-93F6-C9A726D0ED33}"/>
          </ac:picMkLst>
        </pc:picChg>
        <pc:cxnChg chg="add mod">
          <ac:chgData name="amirghb@student.ubc.ca" userId="2ddba87e-694d-4b48-bd40-4219129e186e" providerId="ADAL" clId="{0C8391E9-4F36-4D65-BA9C-1015C0D91F5C}" dt="2023-08-26T23:18:12.090" v="2862" actId="1035"/>
          <ac:cxnSpMkLst>
            <pc:docMk/>
            <pc:sldMk cId="3315972824" sldId="1614"/>
            <ac:cxnSpMk id="7" creationId="{591BFCC0-15DD-7090-0A69-C3016121B818}"/>
          </ac:cxnSpMkLst>
        </pc:cxnChg>
        <pc:cxnChg chg="add mod">
          <ac:chgData name="amirghb@student.ubc.ca" userId="2ddba87e-694d-4b48-bd40-4219129e186e" providerId="ADAL" clId="{0C8391E9-4F36-4D65-BA9C-1015C0D91F5C}" dt="2023-08-26T23:18:17.667" v="2879" actId="1038"/>
          <ac:cxnSpMkLst>
            <pc:docMk/>
            <pc:sldMk cId="3315972824" sldId="1614"/>
            <ac:cxnSpMk id="15" creationId="{B79380EB-2C8A-8B7E-0DD7-144B5AB3D75B}"/>
          </ac:cxnSpMkLst>
        </pc:cxnChg>
        <pc:cxnChg chg="add mod">
          <ac:chgData name="amirghb@student.ubc.ca" userId="2ddba87e-694d-4b48-bd40-4219129e186e" providerId="ADAL" clId="{0C8391E9-4F36-4D65-BA9C-1015C0D91F5C}" dt="2023-08-26T23:18:21.637" v="2893" actId="1038"/>
          <ac:cxnSpMkLst>
            <pc:docMk/>
            <pc:sldMk cId="3315972824" sldId="1614"/>
            <ac:cxnSpMk id="19" creationId="{35C8B0C1-728A-4271-38BC-64CC0F1C63BD}"/>
          </ac:cxnSpMkLst>
        </pc:cxnChg>
        <pc:cxnChg chg="add mod">
          <ac:chgData name="amirghb@student.ubc.ca" userId="2ddba87e-694d-4b48-bd40-4219129e186e" providerId="ADAL" clId="{0C8391E9-4F36-4D65-BA9C-1015C0D91F5C}" dt="2023-08-26T23:18:03.913" v="2856" actId="1076"/>
          <ac:cxnSpMkLst>
            <pc:docMk/>
            <pc:sldMk cId="3315972824" sldId="1614"/>
            <ac:cxnSpMk id="21" creationId="{ECAD866B-CB77-6E3B-45DD-7387D3FA21E8}"/>
          </ac:cxnSpMkLst>
        </pc:cxnChg>
      </pc:sldChg>
      <pc:sldChg chg="addSp modSp add mod">
        <pc:chgData name="amirghb@student.ubc.ca" userId="2ddba87e-694d-4b48-bd40-4219129e186e" providerId="ADAL" clId="{0C8391E9-4F36-4D65-BA9C-1015C0D91F5C}" dt="2023-08-27T17:33:13.652" v="2945" actId="1076"/>
        <pc:sldMkLst>
          <pc:docMk/>
          <pc:sldMk cId="2684747095" sldId="1615"/>
        </pc:sldMkLst>
        <pc:spChg chg="add mod">
          <ac:chgData name="amirghb@student.ubc.ca" userId="2ddba87e-694d-4b48-bd40-4219129e186e" providerId="ADAL" clId="{0C8391E9-4F36-4D65-BA9C-1015C0D91F5C}" dt="2023-08-27T17:32:24.371" v="2935" actId="20577"/>
          <ac:spMkLst>
            <pc:docMk/>
            <pc:sldMk cId="2684747095" sldId="1615"/>
            <ac:spMk id="3" creationId="{98A1E2DD-73AB-B21F-8DD5-D9BC22BBE36D}"/>
          </ac:spMkLst>
        </pc:spChg>
        <pc:picChg chg="add mod">
          <ac:chgData name="amirghb@student.ubc.ca" userId="2ddba87e-694d-4b48-bd40-4219129e186e" providerId="ADAL" clId="{0C8391E9-4F36-4D65-BA9C-1015C0D91F5C}" dt="2023-08-27T17:33:11.594" v="2944" actId="1076"/>
          <ac:picMkLst>
            <pc:docMk/>
            <pc:sldMk cId="2684747095" sldId="1615"/>
            <ac:picMk id="5" creationId="{C0134DD2-AC96-74BC-C925-2DE950975214}"/>
          </ac:picMkLst>
        </pc:picChg>
        <pc:picChg chg="add mod">
          <ac:chgData name="amirghb@student.ubc.ca" userId="2ddba87e-694d-4b48-bd40-4219129e186e" providerId="ADAL" clId="{0C8391E9-4F36-4D65-BA9C-1015C0D91F5C}" dt="2023-08-27T17:33:13.652" v="2945" actId="1076"/>
          <ac:picMkLst>
            <pc:docMk/>
            <pc:sldMk cId="2684747095" sldId="1615"/>
            <ac:picMk id="7" creationId="{DEE79D14-989F-D780-375B-10523D6E2E3A}"/>
          </ac:picMkLst>
        </pc:picChg>
      </pc:sldChg>
      <pc:sldChg chg="add">
        <pc:chgData name="amirghb@student.ubc.ca" userId="2ddba87e-694d-4b48-bd40-4219129e186e" providerId="ADAL" clId="{0C8391E9-4F36-4D65-BA9C-1015C0D91F5C}" dt="2023-08-21T19:13:57.516" v="2036"/>
        <pc:sldMkLst>
          <pc:docMk/>
          <pc:sldMk cId="935416691" sldId="1616"/>
        </pc:sldMkLst>
      </pc:sldChg>
      <pc:sldChg chg="add">
        <pc:chgData name="amirghb@student.ubc.ca" userId="2ddba87e-694d-4b48-bd40-4219129e186e" providerId="ADAL" clId="{0C8391E9-4F36-4D65-BA9C-1015C0D91F5C}" dt="2023-08-21T19:13:57.836" v="2037"/>
        <pc:sldMkLst>
          <pc:docMk/>
          <pc:sldMk cId="3195481463" sldId="1617"/>
        </pc:sldMkLst>
      </pc:sldChg>
      <pc:sldChg chg="modSp add mod ord">
        <pc:chgData name="amirghb@student.ubc.ca" userId="2ddba87e-694d-4b48-bd40-4219129e186e" providerId="ADAL" clId="{0C8391E9-4F36-4D65-BA9C-1015C0D91F5C}" dt="2023-08-24T23:17:04.914" v="2507" actId="207"/>
        <pc:sldMkLst>
          <pc:docMk/>
          <pc:sldMk cId="3800938343" sldId="1618"/>
        </pc:sldMkLst>
        <pc:spChg chg="mod">
          <ac:chgData name="amirghb@student.ubc.ca" userId="2ddba87e-694d-4b48-bd40-4219129e186e" providerId="ADAL" clId="{0C8391E9-4F36-4D65-BA9C-1015C0D91F5C}" dt="2023-08-24T23:17:04.914" v="2507" actId="207"/>
          <ac:spMkLst>
            <pc:docMk/>
            <pc:sldMk cId="3800938343" sldId="1618"/>
            <ac:spMk id="3" creationId="{E7B8FB14-80E0-B19B-6397-E853144F5995}"/>
          </ac:spMkLst>
        </pc:spChg>
      </pc:sldChg>
      <pc:sldChg chg="addSp delSp modSp add del mod">
        <pc:chgData name="amirghb@student.ubc.ca" userId="2ddba87e-694d-4b48-bd40-4219129e186e" providerId="ADAL" clId="{0C8391E9-4F36-4D65-BA9C-1015C0D91F5C}" dt="2023-08-26T00:39:08.869" v="2778" actId="47"/>
        <pc:sldMkLst>
          <pc:docMk/>
          <pc:sldMk cId="2484271200" sldId="1619"/>
        </pc:sldMkLst>
        <pc:spChg chg="mod">
          <ac:chgData name="amirghb@student.ubc.ca" userId="2ddba87e-694d-4b48-bd40-4219129e186e" providerId="ADAL" clId="{0C8391E9-4F36-4D65-BA9C-1015C0D91F5C}" dt="2023-08-24T23:34:25.550" v="2639" actId="20577"/>
          <ac:spMkLst>
            <pc:docMk/>
            <pc:sldMk cId="2484271200" sldId="1619"/>
            <ac:spMk id="4" creationId="{6E1B1CA2-000D-2736-C555-FB5AB8ED26A2}"/>
          </ac:spMkLst>
        </pc:spChg>
        <pc:picChg chg="del">
          <ac:chgData name="amirghb@student.ubc.ca" userId="2ddba87e-694d-4b48-bd40-4219129e186e" providerId="ADAL" clId="{0C8391E9-4F36-4D65-BA9C-1015C0D91F5C}" dt="2023-08-24T23:34:28.595" v="2640" actId="478"/>
          <ac:picMkLst>
            <pc:docMk/>
            <pc:sldMk cId="2484271200" sldId="1619"/>
            <ac:picMk id="5" creationId="{6148FA1E-7D13-EF62-4220-3038841B0996}"/>
          </ac:picMkLst>
        </pc:picChg>
        <pc:picChg chg="del">
          <ac:chgData name="amirghb@student.ubc.ca" userId="2ddba87e-694d-4b48-bd40-4219129e186e" providerId="ADAL" clId="{0C8391E9-4F36-4D65-BA9C-1015C0D91F5C}" dt="2023-08-24T23:34:29.556" v="2641" actId="478"/>
          <ac:picMkLst>
            <pc:docMk/>
            <pc:sldMk cId="2484271200" sldId="1619"/>
            <ac:picMk id="7" creationId="{FE2DC732-5640-49EA-F123-CBF3BE1B90CD}"/>
          </ac:picMkLst>
        </pc:picChg>
        <pc:picChg chg="add mod">
          <ac:chgData name="amirghb@student.ubc.ca" userId="2ddba87e-694d-4b48-bd40-4219129e186e" providerId="ADAL" clId="{0C8391E9-4F36-4D65-BA9C-1015C0D91F5C}" dt="2023-08-24T23:34:48.599" v="2644" actId="1076"/>
          <ac:picMkLst>
            <pc:docMk/>
            <pc:sldMk cId="2484271200" sldId="1619"/>
            <ac:picMk id="9" creationId="{26324EA9-D312-D3F1-CCB6-F4EDE3B981BE}"/>
          </ac:picMkLst>
        </pc:picChg>
        <pc:picChg chg="add mod">
          <ac:chgData name="amirghb@student.ubc.ca" userId="2ddba87e-694d-4b48-bd40-4219129e186e" providerId="ADAL" clId="{0C8391E9-4F36-4D65-BA9C-1015C0D91F5C}" dt="2023-08-24T23:35:35.375" v="2649" actId="1076"/>
          <ac:picMkLst>
            <pc:docMk/>
            <pc:sldMk cId="2484271200" sldId="1619"/>
            <ac:picMk id="10" creationId="{5A30536A-FCFF-8BC9-D330-69574996E63D}"/>
          </ac:picMkLst>
        </pc:picChg>
      </pc:sldChg>
      <pc:sldChg chg="addSp delSp modSp add del mod ord">
        <pc:chgData name="amirghb@student.ubc.ca" userId="2ddba87e-694d-4b48-bd40-4219129e186e" providerId="ADAL" clId="{0C8391E9-4F36-4D65-BA9C-1015C0D91F5C}" dt="2023-08-26T00:39:09.701" v="2779" actId="47"/>
        <pc:sldMkLst>
          <pc:docMk/>
          <pc:sldMk cId="4055900027" sldId="1620"/>
        </pc:sldMkLst>
        <pc:spChg chg="mod">
          <ac:chgData name="amirghb@student.ubc.ca" userId="2ddba87e-694d-4b48-bd40-4219129e186e" providerId="ADAL" clId="{0C8391E9-4F36-4D65-BA9C-1015C0D91F5C}" dt="2023-08-24T23:35:54.235" v="2667" actId="20577"/>
          <ac:spMkLst>
            <pc:docMk/>
            <pc:sldMk cId="4055900027" sldId="1620"/>
            <ac:spMk id="4" creationId="{6E1B1CA2-000D-2736-C555-FB5AB8ED26A2}"/>
          </ac:spMkLst>
        </pc:spChg>
        <pc:picChg chg="del">
          <ac:chgData name="amirghb@student.ubc.ca" userId="2ddba87e-694d-4b48-bd40-4219129e186e" providerId="ADAL" clId="{0C8391E9-4F36-4D65-BA9C-1015C0D91F5C}" dt="2023-08-24T23:35:56.655" v="2668" actId="478"/>
          <ac:picMkLst>
            <pc:docMk/>
            <pc:sldMk cId="4055900027" sldId="1620"/>
            <ac:picMk id="5" creationId="{6148FA1E-7D13-EF62-4220-3038841B0996}"/>
          </ac:picMkLst>
        </pc:picChg>
        <pc:picChg chg="del">
          <ac:chgData name="amirghb@student.ubc.ca" userId="2ddba87e-694d-4b48-bd40-4219129e186e" providerId="ADAL" clId="{0C8391E9-4F36-4D65-BA9C-1015C0D91F5C}" dt="2023-08-24T23:35:57.299" v="2669" actId="478"/>
          <ac:picMkLst>
            <pc:docMk/>
            <pc:sldMk cId="4055900027" sldId="1620"/>
            <ac:picMk id="7" creationId="{FE2DC732-5640-49EA-F123-CBF3BE1B90CD}"/>
          </ac:picMkLst>
        </pc:picChg>
        <pc:picChg chg="add mod modCrop">
          <ac:chgData name="amirghb@student.ubc.ca" userId="2ddba87e-694d-4b48-bd40-4219129e186e" providerId="ADAL" clId="{0C8391E9-4F36-4D65-BA9C-1015C0D91F5C}" dt="2023-08-24T23:37:29.705" v="2678" actId="1076"/>
          <ac:picMkLst>
            <pc:docMk/>
            <pc:sldMk cId="4055900027" sldId="1620"/>
            <ac:picMk id="9" creationId="{BE30AB48-D9BB-E08E-0115-0095DA3EE702}"/>
          </ac:picMkLst>
        </pc:picChg>
        <pc:picChg chg="add mod">
          <ac:chgData name="amirghb@student.ubc.ca" userId="2ddba87e-694d-4b48-bd40-4219129e186e" providerId="ADAL" clId="{0C8391E9-4F36-4D65-BA9C-1015C0D91F5C}" dt="2023-08-24T23:38:22.930" v="2687" actId="14100"/>
          <ac:picMkLst>
            <pc:docMk/>
            <pc:sldMk cId="4055900027" sldId="1620"/>
            <ac:picMk id="10" creationId="{9D1770EA-58B2-9506-D3C1-110E15E95958}"/>
          </ac:picMkLst>
        </pc:picChg>
      </pc:sldChg>
      <pc:sldChg chg="addSp delSp modSp add mod">
        <pc:chgData name="amirghb@student.ubc.ca" userId="2ddba87e-694d-4b48-bd40-4219129e186e" providerId="ADAL" clId="{0C8391E9-4F36-4D65-BA9C-1015C0D91F5C}" dt="2023-08-26T01:35:54.154" v="2811" actId="1076"/>
        <pc:sldMkLst>
          <pc:docMk/>
          <pc:sldMk cId="3273770630" sldId="1621"/>
        </pc:sldMkLst>
        <pc:spChg chg="mod">
          <ac:chgData name="amirghb@student.ubc.ca" userId="2ddba87e-694d-4b48-bd40-4219129e186e" providerId="ADAL" clId="{0C8391E9-4F36-4D65-BA9C-1015C0D91F5C}" dt="2023-08-26T00:37:38.993" v="2737" actId="20577"/>
          <ac:spMkLst>
            <pc:docMk/>
            <pc:sldMk cId="3273770630" sldId="1621"/>
            <ac:spMk id="4" creationId="{6E1B1CA2-000D-2736-C555-FB5AB8ED26A2}"/>
          </ac:spMkLst>
        </pc:spChg>
        <pc:spChg chg="mod">
          <ac:chgData name="amirghb@student.ubc.ca" userId="2ddba87e-694d-4b48-bd40-4219129e186e" providerId="ADAL" clId="{0C8391E9-4F36-4D65-BA9C-1015C0D91F5C}" dt="2023-08-26T00:38:43.238" v="2774" actId="20577"/>
          <ac:spMkLst>
            <pc:docMk/>
            <pc:sldMk cId="3273770630" sldId="1621"/>
            <ac:spMk id="12" creationId="{A8E7FB16-0CC5-CE5C-1A97-2E726CD9CC8F}"/>
          </ac:spMkLst>
        </pc:spChg>
        <pc:picChg chg="del">
          <ac:chgData name="amirghb@student.ubc.ca" userId="2ddba87e-694d-4b48-bd40-4219129e186e" providerId="ADAL" clId="{0C8391E9-4F36-4D65-BA9C-1015C0D91F5C}" dt="2023-08-26T00:38:00.854" v="2738" actId="478"/>
          <ac:picMkLst>
            <pc:docMk/>
            <pc:sldMk cId="3273770630" sldId="1621"/>
            <ac:picMk id="5" creationId="{6148FA1E-7D13-EF62-4220-3038841B0996}"/>
          </ac:picMkLst>
        </pc:picChg>
        <pc:picChg chg="add mod">
          <ac:chgData name="amirghb@student.ubc.ca" userId="2ddba87e-694d-4b48-bd40-4219129e186e" providerId="ADAL" clId="{0C8391E9-4F36-4D65-BA9C-1015C0D91F5C}" dt="2023-08-26T00:38:08.657" v="2740" actId="1076"/>
          <ac:picMkLst>
            <pc:docMk/>
            <pc:sldMk cId="3273770630" sldId="1621"/>
            <ac:picMk id="7" creationId="{AF1ADEBE-ED56-1C3F-3918-4A3AFCF3627B}"/>
          </ac:picMkLst>
        </pc:picChg>
        <pc:picChg chg="del">
          <ac:chgData name="amirghb@student.ubc.ca" userId="2ddba87e-694d-4b48-bd40-4219129e186e" providerId="ADAL" clId="{0C8391E9-4F36-4D65-BA9C-1015C0D91F5C}" dt="2023-08-26T00:38:10.557" v="2741" actId="478"/>
          <ac:picMkLst>
            <pc:docMk/>
            <pc:sldMk cId="3273770630" sldId="1621"/>
            <ac:picMk id="11" creationId="{51DC73B6-F643-D645-BD11-4CE88883D79C}"/>
          </ac:picMkLst>
        </pc:picChg>
        <pc:picChg chg="add mod">
          <ac:chgData name="amirghb@student.ubc.ca" userId="2ddba87e-694d-4b48-bd40-4219129e186e" providerId="ADAL" clId="{0C8391E9-4F36-4D65-BA9C-1015C0D91F5C}" dt="2023-08-26T01:10:17.883" v="2784" actId="1076"/>
          <ac:picMkLst>
            <pc:docMk/>
            <pc:sldMk cId="3273770630" sldId="1621"/>
            <ac:picMk id="13" creationId="{853ED042-8C10-65D1-1F36-E28BE4C60178}"/>
          </ac:picMkLst>
        </pc:picChg>
        <pc:picChg chg="add mod">
          <ac:chgData name="amirghb@student.ubc.ca" userId="2ddba87e-694d-4b48-bd40-4219129e186e" providerId="ADAL" clId="{0C8391E9-4F36-4D65-BA9C-1015C0D91F5C}" dt="2023-08-26T01:14:50.940" v="2797" actId="1076"/>
          <ac:picMkLst>
            <pc:docMk/>
            <pc:sldMk cId="3273770630" sldId="1621"/>
            <ac:picMk id="15" creationId="{34B55B33-1348-C770-BC1D-49A462F14DB5}"/>
          </ac:picMkLst>
        </pc:picChg>
        <pc:picChg chg="add mod">
          <ac:chgData name="amirghb@student.ubc.ca" userId="2ddba87e-694d-4b48-bd40-4219129e186e" providerId="ADAL" clId="{0C8391E9-4F36-4D65-BA9C-1015C0D91F5C}" dt="2023-08-26T01:35:54.154" v="2811" actId="1076"/>
          <ac:picMkLst>
            <pc:docMk/>
            <pc:sldMk cId="3273770630" sldId="1621"/>
            <ac:picMk id="17" creationId="{D634F5F0-A976-0225-2B75-A3A05B71A669}"/>
          </ac:picMkLst>
        </pc:picChg>
      </pc:sldChg>
      <pc:sldChg chg="addSp delSp modSp add mod">
        <pc:chgData name="amirghb@student.ubc.ca" userId="2ddba87e-694d-4b48-bd40-4219129e186e" providerId="ADAL" clId="{0C8391E9-4F36-4D65-BA9C-1015C0D91F5C}" dt="2023-08-26T01:37:08.778" v="2815" actId="1076"/>
        <pc:sldMkLst>
          <pc:docMk/>
          <pc:sldMk cId="978915788" sldId="1622"/>
        </pc:sldMkLst>
        <pc:spChg chg="mod">
          <ac:chgData name="amirghb@student.ubc.ca" userId="2ddba87e-694d-4b48-bd40-4219129e186e" providerId="ADAL" clId="{0C8391E9-4F36-4D65-BA9C-1015C0D91F5C}" dt="2023-08-26T00:38:23.195" v="2751" actId="20577"/>
          <ac:spMkLst>
            <pc:docMk/>
            <pc:sldMk cId="978915788" sldId="1622"/>
            <ac:spMk id="4" creationId="{6E1B1CA2-000D-2736-C555-FB5AB8ED26A2}"/>
          </ac:spMkLst>
        </pc:spChg>
        <pc:spChg chg="mod">
          <ac:chgData name="amirghb@student.ubc.ca" userId="2ddba87e-694d-4b48-bd40-4219129e186e" providerId="ADAL" clId="{0C8391E9-4F36-4D65-BA9C-1015C0D91F5C}" dt="2023-08-26T00:38:36.411" v="2768" actId="20577"/>
          <ac:spMkLst>
            <pc:docMk/>
            <pc:sldMk cId="978915788" sldId="1622"/>
            <ac:spMk id="12" creationId="{A8E7FB16-0CC5-CE5C-1A97-2E726CD9CC8F}"/>
          </ac:spMkLst>
        </pc:spChg>
        <pc:picChg chg="add mod">
          <ac:chgData name="amirghb@student.ubc.ca" userId="2ddba87e-694d-4b48-bd40-4219129e186e" providerId="ADAL" clId="{0C8391E9-4F36-4D65-BA9C-1015C0D91F5C}" dt="2023-08-26T01:18:35.119" v="2801" actId="1076"/>
          <ac:picMkLst>
            <pc:docMk/>
            <pc:sldMk cId="978915788" sldId="1622"/>
            <ac:picMk id="5" creationId="{A077E17A-0777-2F82-33C8-213352774F76}"/>
          </ac:picMkLst>
        </pc:picChg>
        <pc:picChg chg="del">
          <ac:chgData name="amirghb@student.ubc.ca" userId="2ddba87e-694d-4b48-bd40-4219129e186e" providerId="ADAL" clId="{0C8391E9-4F36-4D65-BA9C-1015C0D91F5C}" dt="2023-08-26T00:38:58.587" v="2775" actId="478"/>
          <ac:picMkLst>
            <pc:docMk/>
            <pc:sldMk cId="978915788" sldId="1622"/>
            <ac:picMk id="7" creationId="{AF1ADEBE-ED56-1C3F-3918-4A3AFCF3627B}"/>
          </ac:picMkLst>
        </pc:picChg>
        <pc:picChg chg="add mod">
          <ac:chgData name="amirghb@student.ubc.ca" userId="2ddba87e-694d-4b48-bd40-4219129e186e" providerId="ADAL" clId="{0C8391E9-4F36-4D65-BA9C-1015C0D91F5C}" dt="2023-08-26T01:11:40.753" v="2789" actId="1076"/>
          <ac:picMkLst>
            <pc:docMk/>
            <pc:sldMk cId="978915788" sldId="1622"/>
            <ac:picMk id="11" creationId="{C35EDD5F-0FE2-336B-C086-C42931241F25}"/>
          </ac:picMkLst>
        </pc:picChg>
        <pc:picChg chg="add mod">
          <ac:chgData name="amirghb@student.ubc.ca" userId="2ddba87e-694d-4b48-bd40-4219129e186e" providerId="ADAL" clId="{0C8391E9-4F36-4D65-BA9C-1015C0D91F5C}" dt="2023-08-26T01:18:07.913" v="2800" actId="1076"/>
          <ac:picMkLst>
            <pc:docMk/>
            <pc:sldMk cId="978915788" sldId="1622"/>
            <ac:picMk id="14" creationId="{D6259174-514A-37BD-CB21-5B9F4DC4C39F}"/>
          </ac:picMkLst>
        </pc:picChg>
        <pc:picChg chg="add mod">
          <ac:chgData name="amirghb@student.ubc.ca" userId="2ddba87e-694d-4b48-bd40-4219129e186e" providerId="ADAL" clId="{0C8391E9-4F36-4D65-BA9C-1015C0D91F5C}" dt="2023-08-26T01:37:08.778" v="2815" actId="1076"/>
          <ac:picMkLst>
            <pc:docMk/>
            <pc:sldMk cId="978915788" sldId="1622"/>
            <ac:picMk id="16" creationId="{E0CFC5B1-4553-4348-E44C-EFC6AA4E4178}"/>
          </ac:picMkLst>
        </pc:picChg>
      </pc:sldChg>
      <pc:sldChg chg="modSp add mod ord">
        <pc:chgData name="amirghb@student.ubc.ca" userId="2ddba87e-694d-4b48-bd40-4219129e186e" providerId="ADAL" clId="{0C8391E9-4F36-4D65-BA9C-1015C0D91F5C}" dt="2023-08-27T17:40:22.163" v="2950" actId="207"/>
        <pc:sldMkLst>
          <pc:docMk/>
          <pc:sldMk cId="2645556677" sldId="1623"/>
        </pc:sldMkLst>
        <pc:spChg chg="mod">
          <ac:chgData name="amirghb@student.ubc.ca" userId="2ddba87e-694d-4b48-bd40-4219129e186e" providerId="ADAL" clId="{0C8391E9-4F36-4D65-BA9C-1015C0D91F5C}" dt="2023-08-27T17:40:22.163" v="2950" actId="207"/>
          <ac:spMkLst>
            <pc:docMk/>
            <pc:sldMk cId="2645556677" sldId="1623"/>
            <ac:spMk id="3" creationId="{E7B8FB14-80E0-B19B-6397-E853144F5995}"/>
          </ac:spMkLst>
        </pc:spChg>
      </pc:sldChg>
    </pc:docChg>
  </pc:docChgLst>
  <pc:docChgLst>
    <pc:chgData name="amirghb@student.ubc.ca" userId="2ddba87e-694d-4b48-bd40-4219129e186e" providerId="ADAL" clId="{E4464711-794F-452D-94B6-D5FABA0725A2}"/>
    <pc:docChg chg="undo custSel addSld delSld modSld sldOrd">
      <pc:chgData name="amirghb@student.ubc.ca" userId="2ddba87e-694d-4b48-bd40-4219129e186e" providerId="ADAL" clId="{E4464711-794F-452D-94B6-D5FABA0725A2}" dt="2024-05-11T02:18:30.927" v="1454" actId="47"/>
      <pc:docMkLst>
        <pc:docMk/>
      </pc:docMkLst>
      <pc:sldChg chg="del">
        <pc:chgData name="amirghb@student.ubc.ca" userId="2ddba87e-694d-4b48-bd40-4219129e186e" providerId="ADAL" clId="{E4464711-794F-452D-94B6-D5FABA0725A2}" dt="2024-05-10T18:42:28.667" v="213" actId="47"/>
        <pc:sldMkLst>
          <pc:docMk/>
          <pc:sldMk cId="2109037099" sldId="1569"/>
        </pc:sldMkLst>
      </pc:sldChg>
      <pc:sldChg chg="del ord">
        <pc:chgData name="amirghb@student.ubc.ca" userId="2ddba87e-694d-4b48-bd40-4219129e186e" providerId="ADAL" clId="{E4464711-794F-452D-94B6-D5FABA0725A2}" dt="2024-05-11T02:18:29.617" v="1453" actId="47"/>
        <pc:sldMkLst>
          <pc:docMk/>
          <pc:sldMk cId="1908778692" sldId="1571"/>
        </pc:sldMkLst>
      </pc:sldChg>
      <pc:sldChg chg="modSp add mod ord">
        <pc:chgData name="amirghb@student.ubc.ca" userId="2ddba87e-694d-4b48-bd40-4219129e186e" providerId="ADAL" clId="{E4464711-794F-452D-94B6-D5FABA0725A2}" dt="2024-05-11T02:02:16.891" v="1234"/>
        <pc:sldMkLst>
          <pc:docMk/>
          <pc:sldMk cId="2571024484" sldId="1573"/>
        </pc:sldMkLst>
        <pc:spChg chg="mod">
          <ac:chgData name="amirghb@student.ubc.ca" userId="2ddba87e-694d-4b48-bd40-4219129e186e" providerId="ADAL" clId="{E4464711-794F-452D-94B6-D5FABA0725A2}" dt="2024-05-11T02:02:16.891" v="1234"/>
          <ac:spMkLst>
            <pc:docMk/>
            <pc:sldMk cId="2571024484" sldId="1573"/>
            <ac:spMk id="2" creationId="{D8DD49A1-32E4-415E-9D40-448D7774E204}"/>
          </ac:spMkLst>
        </pc:spChg>
      </pc:sldChg>
      <pc:sldChg chg="del ord">
        <pc:chgData name="amirghb@student.ubc.ca" userId="2ddba87e-694d-4b48-bd40-4219129e186e" providerId="ADAL" clId="{E4464711-794F-452D-94B6-D5FABA0725A2}" dt="2024-05-11T02:18:27.460" v="1452" actId="47"/>
        <pc:sldMkLst>
          <pc:docMk/>
          <pc:sldMk cId="2767130975" sldId="1574"/>
        </pc:sldMkLst>
      </pc:sldChg>
      <pc:sldChg chg="del">
        <pc:chgData name="amirghb@student.ubc.ca" userId="2ddba87e-694d-4b48-bd40-4219129e186e" providerId="ADAL" clId="{E4464711-794F-452D-94B6-D5FABA0725A2}" dt="2024-05-11T01:57:46.551" v="1188" actId="47"/>
        <pc:sldMkLst>
          <pc:docMk/>
          <pc:sldMk cId="1718936202" sldId="1578"/>
        </pc:sldMkLst>
      </pc:sldChg>
      <pc:sldChg chg="modSp mod">
        <pc:chgData name="amirghb@student.ubc.ca" userId="2ddba87e-694d-4b48-bd40-4219129e186e" providerId="ADAL" clId="{E4464711-794F-452D-94B6-D5FABA0725A2}" dt="2024-05-11T01:59:28.877" v="1230" actId="1076"/>
        <pc:sldMkLst>
          <pc:docMk/>
          <pc:sldMk cId="3831097208" sldId="1582"/>
        </pc:sldMkLst>
        <pc:spChg chg="mod">
          <ac:chgData name="amirghb@student.ubc.ca" userId="2ddba87e-694d-4b48-bd40-4219129e186e" providerId="ADAL" clId="{E4464711-794F-452D-94B6-D5FABA0725A2}" dt="2024-05-11T01:59:08.755" v="1228" actId="20577"/>
          <ac:spMkLst>
            <pc:docMk/>
            <pc:sldMk cId="3831097208" sldId="1582"/>
            <ac:spMk id="2" creationId="{E935D631-6CE9-D339-7745-F6357F8B0ADC}"/>
          </ac:spMkLst>
        </pc:spChg>
        <pc:spChg chg="mod">
          <ac:chgData name="amirghb@student.ubc.ca" userId="2ddba87e-694d-4b48-bd40-4219129e186e" providerId="ADAL" clId="{E4464711-794F-452D-94B6-D5FABA0725A2}" dt="2024-05-11T01:59:28.877" v="1230" actId="1076"/>
          <ac:spMkLst>
            <pc:docMk/>
            <pc:sldMk cId="3831097208" sldId="1582"/>
            <ac:spMk id="6" creationId="{F1473E8F-36B7-EA7F-54D8-D4181931F2A0}"/>
          </ac:spMkLst>
        </pc:spChg>
      </pc:sldChg>
      <pc:sldChg chg="modSp mod">
        <pc:chgData name="amirghb@student.ubc.ca" userId="2ddba87e-694d-4b48-bd40-4219129e186e" providerId="ADAL" clId="{E4464711-794F-452D-94B6-D5FABA0725A2}" dt="2024-05-10T19:07:07.316" v="284" actId="20577"/>
        <pc:sldMkLst>
          <pc:docMk/>
          <pc:sldMk cId="3767158357" sldId="1589"/>
        </pc:sldMkLst>
        <pc:spChg chg="mod">
          <ac:chgData name="amirghb@student.ubc.ca" userId="2ddba87e-694d-4b48-bd40-4219129e186e" providerId="ADAL" clId="{E4464711-794F-452D-94B6-D5FABA0725A2}" dt="2024-05-10T19:07:07.316" v="284" actId="20577"/>
          <ac:spMkLst>
            <pc:docMk/>
            <pc:sldMk cId="3767158357" sldId="1589"/>
            <ac:spMk id="11" creationId="{B28B0841-E85B-3237-600F-7E3ED4F91445}"/>
          </ac:spMkLst>
        </pc:spChg>
      </pc:sldChg>
      <pc:sldChg chg="modSp mod">
        <pc:chgData name="amirghb@student.ubc.ca" userId="2ddba87e-694d-4b48-bd40-4219129e186e" providerId="ADAL" clId="{E4464711-794F-452D-94B6-D5FABA0725A2}" dt="2024-05-10T19:09:06.617" v="345" actId="20577"/>
        <pc:sldMkLst>
          <pc:docMk/>
          <pc:sldMk cId="3022786457" sldId="1599"/>
        </pc:sldMkLst>
        <pc:spChg chg="mod">
          <ac:chgData name="amirghb@student.ubc.ca" userId="2ddba87e-694d-4b48-bd40-4219129e186e" providerId="ADAL" clId="{E4464711-794F-452D-94B6-D5FABA0725A2}" dt="2024-05-10T19:09:06.617" v="345" actId="20577"/>
          <ac:spMkLst>
            <pc:docMk/>
            <pc:sldMk cId="3022786457" sldId="1599"/>
            <ac:spMk id="3" creationId="{E7B8FB14-80E0-B19B-6397-E853144F5995}"/>
          </ac:spMkLst>
        </pc:spChg>
      </pc:sldChg>
      <pc:sldChg chg="modSp mod">
        <pc:chgData name="amirghb@student.ubc.ca" userId="2ddba87e-694d-4b48-bd40-4219129e186e" providerId="ADAL" clId="{E4464711-794F-452D-94B6-D5FABA0725A2}" dt="2024-05-11T02:17:46.773" v="1451" actId="20577"/>
        <pc:sldMkLst>
          <pc:docMk/>
          <pc:sldMk cId="2959118041" sldId="1602"/>
        </pc:sldMkLst>
        <pc:spChg chg="mod">
          <ac:chgData name="amirghb@student.ubc.ca" userId="2ddba87e-694d-4b48-bd40-4219129e186e" providerId="ADAL" clId="{E4464711-794F-452D-94B6-D5FABA0725A2}" dt="2024-05-11T02:17:46.773" v="1451" actId="20577"/>
          <ac:spMkLst>
            <pc:docMk/>
            <pc:sldMk cId="2959118041" sldId="1602"/>
            <ac:spMk id="3" creationId="{7E7A59B2-C21B-E1B1-B140-C350EA7B11F5}"/>
          </ac:spMkLst>
        </pc:spChg>
      </pc:sldChg>
      <pc:sldChg chg="del">
        <pc:chgData name="amirghb@student.ubc.ca" userId="2ddba87e-694d-4b48-bd40-4219129e186e" providerId="ADAL" clId="{E4464711-794F-452D-94B6-D5FABA0725A2}" dt="2024-05-10T19:48:04.261" v="732" actId="47"/>
        <pc:sldMkLst>
          <pc:docMk/>
          <pc:sldMk cId="2440845863" sldId="1603"/>
        </pc:sldMkLst>
      </pc:sldChg>
      <pc:sldChg chg="del">
        <pc:chgData name="amirghb@student.ubc.ca" userId="2ddba87e-694d-4b48-bd40-4219129e186e" providerId="ADAL" clId="{E4464711-794F-452D-94B6-D5FABA0725A2}" dt="2024-05-10T19:48:05.896" v="733" actId="47"/>
        <pc:sldMkLst>
          <pc:docMk/>
          <pc:sldMk cId="119071084" sldId="1604"/>
        </pc:sldMkLst>
      </pc:sldChg>
      <pc:sldChg chg="addSp delSp modSp mod">
        <pc:chgData name="amirghb@student.ubc.ca" userId="2ddba87e-694d-4b48-bd40-4219129e186e" providerId="ADAL" clId="{E4464711-794F-452D-94B6-D5FABA0725A2}" dt="2024-05-10T19:40:14.611" v="501" actId="20577"/>
        <pc:sldMkLst>
          <pc:docMk/>
          <pc:sldMk cId="492476151" sldId="1606"/>
        </pc:sldMkLst>
        <pc:spChg chg="mod">
          <ac:chgData name="amirghb@student.ubc.ca" userId="2ddba87e-694d-4b48-bd40-4219129e186e" providerId="ADAL" clId="{E4464711-794F-452D-94B6-D5FABA0725A2}" dt="2024-05-10T19:40:14.611" v="501" actId="20577"/>
          <ac:spMkLst>
            <pc:docMk/>
            <pc:sldMk cId="492476151" sldId="1606"/>
            <ac:spMk id="2" creationId="{D8DD49A1-32E4-415E-9D40-448D7774E204}"/>
          </ac:spMkLst>
        </pc:spChg>
        <pc:spChg chg="mod">
          <ac:chgData name="amirghb@student.ubc.ca" userId="2ddba87e-694d-4b48-bd40-4219129e186e" providerId="ADAL" clId="{E4464711-794F-452D-94B6-D5FABA0725A2}" dt="2024-05-10T19:39:13.600" v="479" actId="313"/>
          <ac:spMkLst>
            <pc:docMk/>
            <pc:sldMk cId="492476151" sldId="1606"/>
            <ac:spMk id="3" creationId="{08D89095-059B-1764-7188-A51521FABDDB}"/>
          </ac:spMkLst>
        </pc:spChg>
        <pc:spChg chg="del">
          <ac:chgData name="amirghb@student.ubc.ca" userId="2ddba87e-694d-4b48-bd40-4219129e186e" providerId="ADAL" clId="{E4464711-794F-452D-94B6-D5FABA0725A2}" dt="2024-05-10T19:10:30.652" v="349" actId="478"/>
          <ac:spMkLst>
            <pc:docMk/>
            <pc:sldMk cId="492476151" sldId="1606"/>
            <ac:spMk id="6" creationId="{C63BEDA8-EE34-5CF5-A99A-D8EA2DF1927D}"/>
          </ac:spMkLst>
        </pc:spChg>
        <pc:spChg chg="del">
          <ac:chgData name="amirghb@student.ubc.ca" userId="2ddba87e-694d-4b48-bd40-4219129e186e" providerId="ADAL" clId="{E4464711-794F-452D-94B6-D5FABA0725A2}" dt="2024-05-10T19:10:27.492" v="348" actId="478"/>
          <ac:spMkLst>
            <pc:docMk/>
            <pc:sldMk cId="492476151" sldId="1606"/>
            <ac:spMk id="7" creationId="{1E28BF18-18ED-CB3D-84B0-946F83EA5177}"/>
          </ac:spMkLst>
        </pc:spChg>
        <pc:spChg chg="del">
          <ac:chgData name="amirghb@student.ubc.ca" userId="2ddba87e-694d-4b48-bd40-4219129e186e" providerId="ADAL" clId="{E4464711-794F-452D-94B6-D5FABA0725A2}" dt="2024-05-10T19:10:30.652" v="349" actId="478"/>
          <ac:spMkLst>
            <pc:docMk/>
            <pc:sldMk cId="492476151" sldId="1606"/>
            <ac:spMk id="8" creationId="{4BD5860B-CA5E-80FA-4C87-347ECE81A461}"/>
          </ac:spMkLst>
        </pc:spChg>
        <pc:spChg chg="add mod">
          <ac:chgData name="amirghb@student.ubc.ca" userId="2ddba87e-694d-4b48-bd40-4219129e186e" providerId="ADAL" clId="{E4464711-794F-452D-94B6-D5FABA0725A2}" dt="2024-05-10T19:39:40.657" v="493" actId="1076"/>
          <ac:spMkLst>
            <pc:docMk/>
            <pc:sldMk cId="492476151" sldId="1606"/>
            <ac:spMk id="15" creationId="{D5592DDE-697E-1BDA-115D-4E6B6760747C}"/>
          </ac:spMkLst>
        </pc:spChg>
        <pc:spChg chg="del">
          <ac:chgData name="amirghb@student.ubc.ca" userId="2ddba87e-694d-4b48-bd40-4219129e186e" providerId="ADAL" clId="{E4464711-794F-452D-94B6-D5FABA0725A2}" dt="2024-05-10T19:10:30.652" v="349" actId="478"/>
          <ac:spMkLst>
            <pc:docMk/>
            <pc:sldMk cId="492476151" sldId="1606"/>
            <ac:spMk id="16" creationId="{AA6AE586-0308-3DD2-0A99-AD1F331BF1B4}"/>
          </ac:spMkLst>
        </pc:spChg>
        <pc:spChg chg="add mod">
          <ac:chgData name="amirghb@student.ubc.ca" userId="2ddba87e-694d-4b48-bd40-4219129e186e" providerId="ADAL" clId="{E4464711-794F-452D-94B6-D5FABA0725A2}" dt="2024-05-10T19:39:51.190" v="496" actId="20577"/>
          <ac:spMkLst>
            <pc:docMk/>
            <pc:sldMk cId="492476151" sldId="1606"/>
            <ac:spMk id="17" creationId="{39952553-0D43-32E4-0762-C3C583D05E1E}"/>
          </ac:spMkLst>
        </pc:spChg>
        <pc:spChg chg="del">
          <ac:chgData name="amirghb@student.ubc.ca" userId="2ddba87e-694d-4b48-bd40-4219129e186e" providerId="ADAL" clId="{E4464711-794F-452D-94B6-D5FABA0725A2}" dt="2024-05-10T19:10:32.310" v="350" actId="478"/>
          <ac:spMkLst>
            <pc:docMk/>
            <pc:sldMk cId="492476151" sldId="1606"/>
            <ac:spMk id="18" creationId="{A0F732C7-7E95-F464-179E-F30318C3CED1}"/>
          </ac:spMkLst>
        </pc:spChg>
        <pc:picChg chg="add mod">
          <ac:chgData name="amirghb@student.ubc.ca" userId="2ddba87e-694d-4b48-bd40-4219129e186e" providerId="ADAL" clId="{E4464711-794F-452D-94B6-D5FABA0725A2}" dt="2024-05-10T19:27:38.985" v="392" actId="1076"/>
          <ac:picMkLst>
            <pc:docMk/>
            <pc:sldMk cId="492476151" sldId="1606"/>
            <ac:picMk id="4" creationId="{A4A28BFB-895F-E6DA-FB7E-680EF24A4441}"/>
          </ac:picMkLst>
        </pc:picChg>
        <pc:picChg chg="add mod">
          <ac:chgData name="amirghb@student.ubc.ca" userId="2ddba87e-694d-4b48-bd40-4219129e186e" providerId="ADAL" clId="{E4464711-794F-452D-94B6-D5FABA0725A2}" dt="2024-05-10T19:27:41.484" v="393" actId="1076"/>
          <ac:picMkLst>
            <pc:docMk/>
            <pc:sldMk cId="492476151" sldId="1606"/>
            <ac:picMk id="5" creationId="{9209963A-A0C3-4C46-77DF-A761321A989F}"/>
          </ac:picMkLst>
        </pc:picChg>
        <pc:picChg chg="del">
          <ac:chgData name="amirghb@student.ubc.ca" userId="2ddba87e-694d-4b48-bd40-4219129e186e" providerId="ADAL" clId="{E4464711-794F-452D-94B6-D5FABA0725A2}" dt="2024-05-10T19:10:26.443" v="347" actId="478"/>
          <ac:picMkLst>
            <pc:docMk/>
            <pc:sldMk cId="492476151" sldId="1606"/>
            <ac:picMk id="9" creationId="{A5465B68-1530-19A8-5C3F-533B328A8DAF}"/>
          </ac:picMkLst>
        </pc:picChg>
        <pc:picChg chg="del">
          <ac:chgData name="amirghb@student.ubc.ca" userId="2ddba87e-694d-4b48-bd40-4219129e186e" providerId="ADAL" clId="{E4464711-794F-452D-94B6-D5FABA0725A2}" dt="2024-05-10T19:10:30.652" v="349" actId="478"/>
          <ac:picMkLst>
            <pc:docMk/>
            <pc:sldMk cId="492476151" sldId="1606"/>
            <ac:picMk id="11" creationId="{DA909A27-F5C6-FE6C-B57C-8FA833B5E1C1}"/>
          </ac:picMkLst>
        </pc:picChg>
        <pc:picChg chg="add mod">
          <ac:chgData name="amirghb@student.ubc.ca" userId="2ddba87e-694d-4b48-bd40-4219129e186e" providerId="ADAL" clId="{E4464711-794F-452D-94B6-D5FABA0725A2}" dt="2024-05-10T19:27:52.054" v="395" actId="1076"/>
          <ac:picMkLst>
            <pc:docMk/>
            <pc:sldMk cId="492476151" sldId="1606"/>
            <ac:picMk id="13" creationId="{9FDF3D4E-F16C-88FB-3DDE-F1B2FB3F7134}"/>
          </ac:picMkLst>
        </pc:picChg>
        <pc:picChg chg="add mod">
          <ac:chgData name="amirghb@student.ubc.ca" userId="2ddba87e-694d-4b48-bd40-4219129e186e" providerId="ADAL" clId="{E4464711-794F-452D-94B6-D5FABA0725A2}" dt="2024-05-10T19:28:05.893" v="398" actId="1076"/>
          <ac:picMkLst>
            <pc:docMk/>
            <pc:sldMk cId="492476151" sldId="1606"/>
            <ac:picMk id="14" creationId="{98F55887-43BA-AB2B-0844-26C693F2EB68}"/>
          </ac:picMkLst>
        </pc:picChg>
        <pc:cxnChg chg="del">
          <ac:chgData name="amirghb@student.ubc.ca" userId="2ddba87e-694d-4b48-bd40-4219129e186e" providerId="ADAL" clId="{E4464711-794F-452D-94B6-D5FABA0725A2}" dt="2024-05-10T19:10:30.652" v="349" actId="478"/>
          <ac:cxnSpMkLst>
            <pc:docMk/>
            <pc:sldMk cId="492476151" sldId="1606"/>
            <ac:cxnSpMk id="10" creationId="{4825C0A7-1D7A-9A24-94B8-135AE645A957}"/>
          </ac:cxnSpMkLst>
        </pc:cxnChg>
        <pc:cxnChg chg="del">
          <ac:chgData name="amirghb@student.ubc.ca" userId="2ddba87e-694d-4b48-bd40-4219129e186e" providerId="ADAL" clId="{E4464711-794F-452D-94B6-D5FABA0725A2}" dt="2024-05-10T19:10:30.652" v="349" actId="478"/>
          <ac:cxnSpMkLst>
            <pc:docMk/>
            <pc:sldMk cId="492476151" sldId="1606"/>
            <ac:cxnSpMk id="12" creationId="{78C756D0-5BC4-4F92-C817-8A09664016BC}"/>
          </ac:cxnSpMkLst>
        </pc:cxnChg>
      </pc:sldChg>
      <pc:sldChg chg="addSp delSp modSp mod ord">
        <pc:chgData name="amirghb@student.ubc.ca" userId="2ddba87e-694d-4b48-bd40-4219129e186e" providerId="ADAL" clId="{E4464711-794F-452D-94B6-D5FABA0725A2}" dt="2024-05-11T01:42:19.455" v="969" actId="1035"/>
        <pc:sldMkLst>
          <pc:docMk/>
          <pc:sldMk cId="2684747095" sldId="1615"/>
        </pc:sldMkLst>
        <pc:spChg chg="del">
          <ac:chgData name="amirghb@student.ubc.ca" userId="2ddba87e-694d-4b48-bd40-4219129e186e" providerId="ADAL" clId="{E4464711-794F-452D-94B6-D5FABA0725A2}" dt="2024-05-11T01:42:14.504" v="950" actId="478"/>
          <ac:spMkLst>
            <pc:docMk/>
            <pc:sldMk cId="2684747095" sldId="1615"/>
            <ac:spMk id="3" creationId="{98A1E2DD-73AB-B21F-8DD5-D9BC22BBE36D}"/>
          </ac:spMkLst>
        </pc:spChg>
        <pc:spChg chg="add mod">
          <ac:chgData name="amirghb@student.ubc.ca" userId="2ddba87e-694d-4b48-bd40-4219129e186e" providerId="ADAL" clId="{E4464711-794F-452D-94B6-D5FABA0725A2}" dt="2024-05-10T19:57:46.403" v="942" actId="20577"/>
          <ac:spMkLst>
            <pc:docMk/>
            <pc:sldMk cId="2684747095" sldId="1615"/>
            <ac:spMk id="4" creationId="{539293C6-6119-A031-B459-858BDA23725D}"/>
          </ac:spMkLst>
        </pc:spChg>
        <pc:picChg chg="add mod">
          <ac:chgData name="amirghb@student.ubc.ca" userId="2ddba87e-694d-4b48-bd40-4219129e186e" providerId="ADAL" clId="{E4464711-794F-452D-94B6-D5FABA0725A2}" dt="2024-05-11T01:42:17.695" v="959" actId="1035"/>
          <ac:picMkLst>
            <pc:docMk/>
            <pc:sldMk cId="2684747095" sldId="1615"/>
            <ac:picMk id="5" creationId="{9066DE27-3E0F-0876-A609-08516F211587}"/>
          </ac:picMkLst>
        </pc:picChg>
        <pc:picChg chg="add mod">
          <ac:chgData name="amirghb@student.ubc.ca" userId="2ddba87e-694d-4b48-bd40-4219129e186e" providerId="ADAL" clId="{E4464711-794F-452D-94B6-D5FABA0725A2}" dt="2024-05-11T01:42:19.455" v="969" actId="1035"/>
          <ac:picMkLst>
            <pc:docMk/>
            <pc:sldMk cId="2684747095" sldId="1615"/>
            <ac:picMk id="6" creationId="{F2D830DF-A102-4DEF-2C07-742ACD4739A0}"/>
          </ac:picMkLst>
        </pc:picChg>
        <pc:picChg chg="del">
          <ac:chgData name="amirghb@student.ubc.ca" userId="2ddba87e-694d-4b48-bd40-4219129e186e" providerId="ADAL" clId="{E4464711-794F-452D-94B6-D5FABA0725A2}" dt="2024-05-10T19:57:17.761" v="889" actId="478"/>
          <ac:picMkLst>
            <pc:docMk/>
            <pc:sldMk cId="2684747095" sldId="1615"/>
            <ac:picMk id="7" creationId="{AA361D27-CF46-7E36-1D5B-CAD88F8D3CBB}"/>
          </ac:picMkLst>
        </pc:picChg>
        <pc:picChg chg="del">
          <ac:chgData name="amirghb@student.ubc.ca" userId="2ddba87e-694d-4b48-bd40-4219129e186e" providerId="ADAL" clId="{E4464711-794F-452D-94B6-D5FABA0725A2}" dt="2024-05-10T19:57:17.208" v="888" actId="478"/>
          <ac:picMkLst>
            <pc:docMk/>
            <pc:sldMk cId="2684747095" sldId="1615"/>
            <ac:picMk id="9" creationId="{FA707082-4DD6-C8E0-479A-F51563E52AC5}"/>
          </ac:picMkLst>
        </pc:picChg>
      </pc:sldChg>
      <pc:sldChg chg="addSp delSp modSp mod ord">
        <pc:chgData name="amirghb@student.ubc.ca" userId="2ddba87e-694d-4b48-bd40-4219129e186e" providerId="ADAL" clId="{E4464711-794F-452D-94B6-D5FABA0725A2}" dt="2024-05-11T01:57:22.447" v="1187" actId="20577"/>
        <pc:sldMkLst>
          <pc:docMk/>
          <pc:sldMk cId="2137195469" sldId="1625"/>
        </pc:sldMkLst>
        <pc:spChg chg="mod">
          <ac:chgData name="amirghb@student.ubc.ca" userId="2ddba87e-694d-4b48-bd40-4219129e186e" providerId="ADAL" clId="{E4464711-794F-452D-94B6-D5FABA0725A2}" dt="2024-05-11T01:53:26.077" v="1145" actId="20577"/>
          <ac:spMkLst>
            <pc:docMk/>
            <pc:sldMk cId="2137195469" sldId="1625"/>
            <ac:spMk id="9" creationId="{68A44016-2B4D-B043-F75D-CB7346AF4495}"/>
          </ac:spMkLst>
        </pc:spChg>
        <pc:spChg chg="add del mod">
          <ac:chgData name="amirghb@student.ubc.ca" userId="2ddba87e-694d-4b48-bd40-4219129e186e" providerId="ADAL" clId="{E4464711-794F-452D-94B6-D5FABA0725A2}" dt="2024-05-11T01:54:57.706" v="1170" actId="207"/>
          <ac:spMkLst>
            <pc:docMk/>
            <pc:sldMk cId="2137195469" sldId="1625"/>
            <ac:spMk id="13" creationId="{FA08F6B8-5E9E-C496-00AB-1026C3856904}"/>
          </ac:spMkLst>
        </pc:spChg>
        <pc:spChg chg="del mod">
          <ac:chgData name="amirghb@student.ubc.ca" userId="2ddba87e-694d-4b48-bd40-4219129e186e" providerId="ADAL" clId="{E4464711-794F-452D-94B6-D5FABA0725A2}" dt="2024-05-11T01:54:33.018" v="1160" actId="478"/>
          <ac:spMkLst>
            <pc:docMk/>
            <pc:sldMk cId="2137195469" sldId="1625"/>
            <ac:spMk id="18" creationId="{D8BAFC9E-D583-8A04-7370-1221333ABF65}"/>
          </ac:spMkLst>
        </pc:spChg>
        <pc:spChg chg="del mod">
          <ac:chgData name="amirghb@student.ubc.ca" userId="2ddba87e-694d-4b48-bd40-4219129e186e" providerId="ADAL" clId="{E4464711-794F-452D-94B6-D5FABA0725A2}" dt="2024-05-11T01:51:21.319" v="1052" actId="478"/>
          <ac:spMkLst>
            <pc:docMk/>
            <pc:sldMk cId="2137195469" sldId="1625"/>
            <ac:spMk id="20" creationId="{5E0723AC-C91F-4995-B204-6644E43F6B0D}"/>
          </ac:spMkLst>
        </pc:spChg>
        <pc:spChg chg="add mod">
          <ac:chgData name="amirghb@student.ubc.ca" userId="2ddba87e-694d-4b48-bd40-4219129e186e" providerId="ADAL" clId="{E4464711-794F-452D-94B6-D5FABA0725A2}" dt="2024-05-11T01:53:39.875" v="1150" actId="20577"/>
          <ac:spMkLst>
            <pc:docMk/>
            <pc:sldMk cId="2137195469" sldId="1625"/>
            <ac:spMk id="22" creationId="{EFBA9102-D7A0-2900-89E5-F61ABCD8EC07}"/>
          </ac:spMkLst>
        </pc:spChg>
        <pc:spChg chg="del">
          <ac:chgData name="amirghb@student.ubc.ca" userId="2ddba87e-694d-4b48-bd40-4219129e186e" providerId="ADAL" clId="{E4464711-794F-452D-94B6-D5FABA0725A2}" dt="2024-05-11T01:46:58.842" v="973" actId="478"/>
          <ac:spMkLst>
            <pc:docMk/>
            <pc:sldMk cId="2137195469" sldId="1625"/>
            <ac:spMk id="23" creationId="{E475098A-3F35-D251-25A6-2AEC28C5BDC5}"/>
          </ac:spMkLst>
        </pc:spChg>
        <pc:spChg chg="del">
          <ac:chgData name="amirghb@student.ubc.ca" userId="2ddba87e-694d-4b48-bd40-4219129e186e" providerId="ADAL" clId="{E4464711-794F-452D-94B6-D5FABA0725A2}" dt="2024-05-11T01:47:00.316" v="974" actId="478"/>
          <ac:spMkLst>
            <pc:docMk/>
            <pc:sldMk cId="2137195469" sldId="1625"/>
            <ac:spMk id="24" creationId="{EB7A86CB-436D-4916-FAB6-626F1AD5D2E0}"/>
          </ac:spMkLst>
        </pc:spChg>
        <pc:spChg chg="add mod">
          <ac:chgData name="amirghb@student.ubc.ca" userId="2ddba87e-694d-4b48-bd40-4219129e186e" providerId="ADAL" clId="{E4464711-794F-452D-94B6-D5FABA0725A2}" dt="2024-05-11T01:53:46.952" v="1153" actId="20577"/>
          <ac:spMkLst>
            <pc:docMk/>
            <pc:sldMk cId="2137195469" sldId="1625"/>
            <ac:spMk id="26" creationId="{7124CD02-1319-0804-3584-2DA52411B615}"/>
          </ac:spMkLst>
        </pc:spChg>
        <pc:spChg chg="add mod">
          <ac:chgData name="amirghb@student.ubc.ca" userId="2ddba87e-694d-4b48-bd40-4219129e186e" providerId="ADAL" clId="{E4464711-794F-452D-94B6-D5FABA0725A2}" dt="2024-05-11T01:53:56.338" v="1156" actId="20577"/>
          <ac:spMkLst>
            <pc:docMk/>
            <pc:sldMk cId="2137195469" sldId="1625"/>
            <ac:spMk id="27" creationId="{F1ECC9C7-480D-A636-F5F0-8D88C11004C8}"/>
          </ac:spMkLst>
        </pc:spChg>
        <pc:spChg chg="add mod">
          <ac:chgData name="amirghb@student.ubc.ca" userId="2ddba87e-694d-4b48-bd40-4219129e186e" providerId="ADAL" clId="{E4464711-794F-452D-94B6-D5FABA0725A2}" dt="2024-05-11T01:54:03.601" v="1159" actId="20577"/>
          <ac:spMkLst>
            <pc:docMk/>
            <pc:sldMk cId="2137195469" sldId="1625"/>
            <ac:spMk id="28" creationId="{B7B335AB-0B04-C0A2-9BD1-516D97245884}"/>
          </ac:spMkLst>
        </pc:spChg>
        <pc:spChg chg="add mod">
          <ac:chgData name="amirghb@student.ubc.ca" userId="2ddba87e-694d-4b48-bd40-4219129e186e" providerId="ADAL" clId="{E4464711-794F-452D-94B6-D5FABA0725A2}" dt="2024-05-11T01:55:18.755" v="1175" actId="20577"/>
          <ac:spMkLst>
            <pc:docMk/>
            <pc:sldMk cId="2137195469" sldId="1625"/>
            <ac:spMk id="29" creationId="{1F35EDC8-8BA3-1BAC-D1DE-979645D84275}"/>
          </ac:spMkLst>
        </pc:spChg>
        <pc:spChg chg="add mod">
          <ac:chgData name="amirghb@student.ubc.ca" userId="2ddba87e-694d-4b48-bd40-4219129e186e" providerId="ADAL" clId="{E4464711-794F-452D-94B6-D5FABA0725A2}" dt="2024-05-11T01:55:32.649" v="1179" actId="20577"/>
          <ac:spMkLst>
            <pc:docMk/>
            <pc:sldMk cId="2137195469" sldId="1625"/>
            <ac:spMk id="30" creationId="{64B22F14-5D8B-D0B8-55BC-3C1B5CC20065}"/>
          </ac:spMkLst>
        </pc:spChg>
        <pc:spChg chg="add mod">
          <ac:chgData name="amirghb@student.ubc.ca" userId="2ddba87e-694d-4b48-bd40-4219129e186e" providerId="ADAL" clId="{E4464711-794F-452D-94B6-D5FABA0725A2}" dt="2024-05-11T01:55:48.484" v="1183" actId="20577"/>
          <ac:spMkLst>
            <pc:docMk/>
            <pc:sldMk cId="2137195469" sldId="1625"/>
            <ac:spMk id="31" creationId="{9F28F002-32DC-1F98-4440-9F2E2E470ECD}"/>
          </ac:spMkLst>
        </pc:spChg>
        <pc:spChg chg="add mod">
          <ac:chgData name="amirghb@student.ubc.ca" userId="2ddba87e-694d-4b48-bd40-4219129e186e" providerId="ADAL" clId="{E4464711-794F-452D-94B6-D5FABA0725A2}" dt="2024-05-11T01:57:22.447" v="1187" actId="20577"/>
          <ac:spMkLst>
            <pc:docMk/>
            <pc:sldMk cId="2137195469" sldId="1625"/>
            <ac:spMk id="32" creationId="{8D7BC96F-65C3-2591-507E-7AF20A4A6291}"/>
          </ac:spMkLst>
        </pc:spChg>
        <pc:picChg chg="add mod">
          <ac:chgData name="amirghb@student.ubc.ca" userId="2ddba87e-694d-4b48-bd40-4219129e186e" providerId="ADAL" clId="{E4464711-794F-452D-94B6-D5FABA0725A2}" dt="2024-05-11T01:53:03.469" v="1141" actId="1036"/>
          <ac:picMkLst>
            <pc:docMk/>
            <pc:sldMk cId="2137195469" sldId="1625"/>
            <ac:picMk id="5" creationId="{4F00AD4F-01C1-5D30-CA0D-954A785D5BA7}"/>
          </ac:picMkLst>
        </pc:picChg>
        <pc:picChg chg="mod">
          <ac:chgData name="amirghb@student.ubc.ca" userId="2ddba87e-694d-4b48-bd40-4219129e186e" providerId="ADAL" clId="{E4464711-794F-452D-94B6-D5FABA0725A2}" dt="2024-05-11T01:54:40.516" v="1162" actId="14100"/>
          <ac:picMkLst>
            <pc:docMk/>
            <pc:sldMk cId="2137195469" sldId="1625"/>
            <ac:picMk id="6" creationId="{0FC7D478-4448-15F2-4A23-870A25EB00E1}"/>
          </ac:picMkLst>
        </pc:picChg>
        <pc:picChg chg="add mod">
          <ac:chgData name="amirghb@student.ubc.ca" userId="2ddba87e-694d-4b48-bd40-4219129e186e" providerId="ADAL" clId="{E4464711-794F-452D-94B6-D5FABA0725A2}" dt="2024-05-11T01:53:03.469" v="1141" actId="1036"/>
          <ac:picMkLst>
            <pc:docMk/>
            <pc:sldMk cId="2137195469" sldId="1625"/>
            <ac:picMk id="8" creationId="{B2F29A22-ED7A-48A7-50D6-BCD0580CA881}"/>
          </ac:picMkLst>
        </pc:picChg>
        <pc:picChg chg="add mod">
          <ac:chgData name="amirghb@student.ubc.ca" userId="2ddba87e-694d-4b48-bd40-4219129e186e" providerId="ADAL" clId="{E4464711-794F-452D-94B6-D5FABA0725A2}" dt="2024-05-11T01:53:03.469" v="1141" actId="1036"/>
          <ac:picMkLst>
            <pc:docMk/>
            <pc:sldMk cId="2137195469" sldId="1625"/>
            <ac:picMk id="11" creationId="{948D7397-A9AE-8D90-FF30-2061A3673B7A}"/>
          </ac:picMkLst>
        </pc:picChg>
        <pc:picChg chg="del">
          <ac:chgData name="amirghb@student.ubc.ca" userId="2ddba87e-694d-4b48-bd40-4219129e186e" providerId="ADAL" clId="{E4464711-794F-452D-94B6-D5FABA0725A2}" dt="2024-05-11T01:46:54.358" v="970" actId="478"/>
          <ac:picMkLst>
            <pc:docMk/>
            <pc:sldMk cId="2137195469" sldId="1625"/>
            <ac:picMk id="14" creationId="{39E1BEE8-01FC-E194-7322-70011A3F8989}"/>
          </ac:picMkLst>
        </pc:picChg>
        <pc:picChg chg="add mod">
          <ac:chgData name="amirghb@student.ubc.ca" userId="2ddba87e-694d-4b48-bd40-4219129e186e" providerId="ADAL" clId="{E4464711-794F-452D-94B6-D5FABA0725A2}" dt="2024-05-11T01:53:03.469" v="1141" actId="1036"/>
          <ac:picMkLst>
            <pc:docMk/>
            <pc:sldMk cId="2137195469" sldId="1625"/>
            <ac:picMk id="16" creationId="{EA88D62B-E541-9346-23A4-19E79C301D71}"/>
          </ac:picMkLst>
        </pc:picChg>
        <pc:picChg chg="add del">
          <ac:chgData name="amirghb@student.ubc.ca" userId="2ddba87e-694d-4b48-bd40-4219129e186e" providerId="ADAL" clId="{E4464711-794F-452D-94B6-D5FABA0725A2}" dt="2024-05-11T01:53:30.346" v="1147" actId="22"/>
          <ac:picMkLst>
            <pc:docMk/>
            <pc:sldMk cId="2137195469" sldId="1625"/>
            <ac:picMk id="19" creationId="{8455EB38-5913-D6D0-7A48-791B9BFBEF8F}"/>
          </ac:picMkLst>
        </pc:picChg>
        <pc:cxnChg chg="del mod">
          <ac:chgData name="amirghb@student.ubc.ca" userId="2ddba87e-694d-4b48-bd40-4219129e186e" providerId="ADAL" clId="{E4464711-794F-452D-94B6-D5FABA0725A2}" dt="2024-05-11T01:51:17.988" v="1051" actId="478"/>
          <ac:cxnSpMkLst>
            <pc:docMk/>
            <pc:sldMk cId="2137195469" sldId="1625"/>
            <ac:cxnSpMk id="3" creationId="{2274033E-5C54-F4F0-96FC-B7ADC913E3DD}"/>
          </ac:cxnSpMkLst>
        </pc:cxnChg>
        <pc:cxnChg chg="del mod">
          <ac:chgData name="amirghb@student.ubc.ca" userId="2ddba87e-694d-4b48-bd40-4219129e186e" providerId="ADAL" clId="{E4464711-794F-452D-94B6-D5FABA0725A2}" dt="2024-05-11T01:51:14.667" v="1050" actId="478"/>
          <ac:cxnSpMkLst>
            <pc:docMk/>
            <pc:sldMk cId="2137195469" sldId="1625"/>
            <ac:cxnSpMk id="15" creationId="{F7226A6F-2D04-833F-AA71-D54DF6AD5A2B}"/>
          </ac:cxnSpMkLst>
        </pc:cxnChg>
        <pc:cxnChg chg="del">
          <ac:chgData name="amirghb@student.ubc.ca" userId="2ddba87e-694d-4b48-bd40-4219129e186e" providerId="ADAL" clId="{E4464711-794F-452D-94B6-D5FABA0725A2}" dt="2024-05-11T01:46:56.903" v="972" actId="478"/>
          <ac:cxnSpMkLst>
            <pc:docMk/>
            <pc:sldMk cId="2137195469" sldId="1625"/>
            <ac:cxnSpMk id="21" creationId="{EE81EF63-5EBC-EE37-00F1-A3681E3CECD5}"/>
          </ac:cxnSpMkLst>
        </pc:cxnChg>
        <pc:cxnChg chg="del">
          <ac:chgData name="amirghb@student.ubc.ca" userId="2ddba87e-694d-4b48-bd40-4219129e186e" providerId="ADAL" clId="{E4464711-794F-452D-94B6-D5FABA0725A2}" dt="2024-05-11T01:46:55.613" v="971" actId="478"/>
          <ac:cxnSpMkLst>
            <pc:docMk/>
            <pc:sldMk cId="2137195469" sldId="1625"/>
            <ac:cxnSpMk id="25" creationId="{761A4F5F-09EC-5442-A30A-656806062DCE}"/>
          </ac:cxnSpMkLst>
        </pc:cxnChg>
      </pc:sldChg>
      <pc:sldChg chg="modSp mod">
        <pc:chgData name="amirghb@student.ubc.ca" userId="2ddba87e-694d-4b48-bd40-4219129e186e" providerId="ADAL" clId="{E4464711-794F-452D-94B6-D5FABA0725A2}" dt="2024-05-11T02:17:22.450" v="1425" actId="1076"/>
        <pc:sldMkLst>
          <pc:docMk/>
          <pc:sldMk cId="3007804605" sldId="1635"/>
        </pc:sldMkLst>
        <pc:spChg chg="mod">
          <ac:chgData name="amirghb@student.ubc.ca" userId="2ddba87e-694d-4b48-bd40-4219129e186e" providerId="ADAL" clId="{E4464711-794F-452D-94B6-D5FABA0725A2}" dt="2024-05-11T02:17:22.450" v="1425" actId="1076"/>
          <ac:spMkLst>
            <pc:docMk/>
            <pc:sldMk cId="3007804605" sldId="1635"/>
            <ac:spMk id="3" creationId="{E912EAED-1387-9A46-12D7-A82B99515DFE}"/>
          </ac:spMkLst>
        </pc:spChg>
      </pc:sldChg>
      <pc:sldChg chg="del ord">
        <pc:chgData name="amirghb@student.ubc.ca" userId="2ddba87e-694d-4b48-bd40-4219129e186e" providerId="ADAL" clId="{E4464711-794F-452D-94B6-D5FABA0725A2}" dt="2024-05-11T02:18:30.927" v="1454" actId="47"/>
        <pc:sldMkLst>
          <pc:docMk/>
          <pc:sldMk cId="3280775626" sldId="1729"/>
        </pc:sldMkLst>
      </pc:sldChg>
      <pc:sldChg chg="del">
        <pc:chgData name="amirghb@student.ubc.ca" userId="2ddba87e-694d-4b48-bd40-4219129e186e" providerId="ADAL" clId="{E4464711-794F-452D-94B6-D5FABA0725A2}" dt="2024-05-10T20:56:54.922" v="949" actId="47"/>
        <pc:sldMkLst>
          <pc:docMk/>
          <pc:sldMk cId="2064980451" sldId="1731"/>
        </pc:sldMkLst>
      </pc:sldChg>
      <pc:sldChg chg="modSp mod">
        <pc:chgData name="amirghb@student.ubc.ca" userId="2ddba87e-694d-4b48-bd40-4219129e186e" providerId="ADAL" clId="{E4464711-794F-452D-94B6-D5FABA0725A2}" dt="2024-05-11T02:04:31.189" v="1276" actId="14100"/>
        <pc:sldMkLst>
          <pc:docMk/>
          <pc:sldMk cId="3020277126" sldId="1733"/>
        </pc:sldMkLst>
        <pc:spChg chg="mod">
          <ac:chgData name="amirghb@student.ubc.ca" userId="2ddba87e-694d-4b48-bd40-4219129e186e" providerId="ADAL" clId="{E4464711-794F-452D-94B6-D5FABA0725A2}" dt="2024-05-11T02:04:31.189" v="1276" actId="14100"/>
          <ac:spMkLst>
            <pc:docMk/>
            <pc:sldMk cId="3020277126" sldId="1733"/>
            <ac:spMk id="6" creationId="{8CB19F4C-5A7E-AF4E-789E-DF7812D2240E}"/>
          </ac:spMkLst>
        </pc:spChg>
      </pc:sldChg>
      <pc:sldChg chg="delSp modSp mod">
        <pc:chgData name="amirghb@student.ubc.ca" userId="2ddba87e-694d-4b48-bd40-4219129e186e" providerId="ADAL" clId="{E4464711-794F-452D-94B6-D5FABA0725A2}" dt="2024-05-11T02:07:51.019" v="1347" actId="1036"/>
        <pc:sldMkLst>
          <pc:docMk/>
          <pc:sldMk cId="3395599828" sldId="1734"/>
        </pc:sldMkLst>
        <pc:spChg chg="mod">
          <ac:chgData name="amirghb@student.ubc.ca" userId="2ddba87e-694d-4b48-bd40-4219129e186e" providerId="ADAL" clId="{E4464711-794F-452D-94B6-D5FABA0725A2}" dt="2024-05-11T02:07:51.019" v="1347" actId="1036"/>
          <ac:spMkLst>
            <pc:docMk/>
            <pc:sldMk cId="3395599828" sldId="1734"/>
            <ac:spMk id="8" creationId="{85197757-0CC1-2212-EC76-FB0D0110A581}"/>
          </ac:spMkLst>
        </pc:spChg>
        <pc:spChg chg="del">
          <ac:chgData name="amirghb@student.ubc.ca" userId="2ddba87e-694d-4b48-bd40-4219129e186e" providerId="ADAL" clId="{E4464711-794F-452D-94B6-D5FABA0725A2}" dt="2024-05-11T02:07:36.552" v="1283" actId="478"/>
          <ac:spMkLst>
            <pc:docMk/>
            <pc:sldMk cId="3395599828" sldId="1734"/>
            <ac:spMk id="24" creationId="{D995D14C-47CD-87F4-4940-D7416794DF18}"/>
          </ac:spMkLst>
        </pc:spChg>
        <pc:graphicFrameChg chg="del">
          <ac:chgData name="amirghb@student.ubc.ca" userId="2ddba87e-694d-4b48-bd40-4219129e186e" providerId="ADAL" clId="{E4464711-794F-452D-94B6-D5FABA0725A2}" dt="2024-05-11T02:07:35.039" v="1282" actId="478"/>
          <ac:graphicFrameMkLst>
            <pc:docMk/>
            <pc:sldMk cId="3395599828" sldId="1734"/>
            <ac:graphicFrameMk id="23" creationId="{94CFE2E9-E7F4-9DBD-C102-E553F5CD89C5}"/>
          </ac:graphicFrameMkLst>
        </pc:graphicFrameChg>
        <pc:picChg chg="mod">
          <ac:chgData name="amirghb@student.ubc.ca" userId="2ddba87e-694d-4b48-bd40-4219129e186e" providerId="ADAL" clId="{E4464711-794F-452D-94B6-D5FABA0725A2}" dt="2024-05-11T02:07:51.019" v="1347" actId="1036"/>
          <ac:picMkLst>
            <pc:docMk/>
            <pc:sldMk cId="3395599828" sldId="1734"/>
            <ac:picMk id="3" creationId="{00D3CD27-81AE-52A6-B202-2B9E39F55740}"/>
          </ac:picMkLst>
        </pc:picChg>
        <pc:cxnChg chg="mod">
          <ac:chgData name="amirghb@student.ubc.ca" userId="2ddba87e-694d-4b48-bd40-4219129e186e" providerId="ADAL" clId="{E4464711-794F-452D-94B6-D5FABA0725A2}" dt="2024-05-11T02:07:51.019" v="1347" actId="1036"/>
          <ac:cxnSpMkLst>
            <pc:docMk/>
            <pc:sldMk cId="3395599828" sldId="1734"/>
            <ac:cxnSpMk id="9" creationId="{FDDE3DF9-DD2E-314A-4B21-9890C101E314}"/>
          </ac:cxnSpMkLst>
        </pc:cxnChg>
      </pc:sldChg>
      <pc:sldChg chg="addSp delSp modSp add mod delAnim modAnim">
        <pc:chgData name="amirghb@student.ubc.ca" userId="2ddba87e-694d-4b48-bd40-4219129e186e" providerId="ADAL" clId="{E4464711-794F-452D-94B6-D5FABA0725A2}" dt="2024-05-10T19:06:08.286" v="271" actId="478"/>
        <pc:sldMkLst>
          <pc:docMk/>
          <pc:sldMk cId="2729017278" sldId="1735"/>
        </pc:sldMkLst>
        <pc:spChg chg="mod">
          <ac:chgData name="amirghb@student.ubc.ca" userId="2ddba87e-694d-4b48-bd40-4219129e186e" providerId="ADAL" clId="{E4464711-794F-452D-94B6-D5FABA0725A2}" dt="2024-05-10T18:56:30.660" v="217"/>
          <ac:spMkLst>
            <pc:docMk/>
            <pc:sldMk cId="2729017278" sldId="1735"/>
            <ac:spMk id="2" creationId="{D8DD49A1-32E4-415E-9D40-448D7774E204}"/>
          </ac:spMkLst>
        </pc:spChg>
        <pc:spChg chg="del">
          <ac:chgData name="amirghb@student.ubc.ca" userId="2ddba87e-694d-4b48-bd40-4219129e186e" providerId="ADAL" clId="{E4464711-794F-452D-94B6-D5FABA0725A2}" dt="2024-05-10T18:56:20.970" v="215" actId="478"/>
          <ac:spMkLst>
            <pc:docMk/>
            <pc:sldMk cId="2729017278" sldId="1735"/>
            <ac:spMk id="3" creationId="{7E7A59B2-C21B-E1B1-B140-C350EA7B11F5}"/>
          </ac:spMkLst>
        </pc:spChg>
        <pc:spChg chg="add mod">
          <ac:chgData name="amirghb@student.ubc.ca" userId="2ddba87e-694d-4b48-bd40-4219129e186e" providerId="ADAL" clId="{E4464711-794F-452D-94B6-D5FABA0725A2}" dt="2024-05-10T18:56:21.834" v="216"/>
          <ac:spMkLst>
            <pc:docMk/>
            <pc:sldMk cId="2729017278" sldId="1735"/>
            <ac:spMk id="4" creationId="{11327C59-7A77-AA96-CC7C-B74E957D5C5D}"/>
          </ac:spMkLst>
        </pc:spChg>
        <pc:graphicFrameChg chg="add mod modGraphic">
          <ac:chgData name="amirghb@student.ubc.ca" userId="2ddba87e-694d-4b48-bd40-4219129e186e" providerId="ADAL" clId="{E4464711-794F-452D-94B6-D5FABA0725A2}" dt="2024-05-10T19:04:59.528" v="264" actId="1076"/>
          <ac:graphicFrameMkLst>
            <pc:docMk/>
            <pc:sldMk cId="2729017278" sldId="1735"/>
            <ac:graphicFrameMk id="7" creationId="{9A731197-D77C-E3D2-57A1-670770F754FC}"/>
          </ac:graphicFrameMkLst>
        </pc:graphicFrameChg>
        <pc:picChg chg="add mod">
          <ac:chgData name="amirghb@student.ubc.ca" userId="2ddba87e-694d-4b48-bd40-4219129e186e" providerId="ADAL" clId="{E4464711-794F-452D-94B6-D5FABA0725A2}" dt="2024-05-10T19:04:38.862" v="263" actId="1076"/>
          <ac:picMkLst>
            <pc:docMk/>
            <pc:sldMk cId="2729017278" sldId="1735"/>
            <ac:picMk id="5" creationId="{8A49EE79-FBE0-7302-E78B-E9036898E730}"/>
          </ac:picMkLst>
        </pc:picChg>
        <pc:picChg chg="add mod">
          <ac:chgData name="amirghb@student.ubc.ca" userId="2ddba87e-694d-4b48-bd40-4219129e186e" providerId="ADAL" clId="{E4464711-794F-452D-94B6-D5FABA0725A2}" dt="2024-05-10T19:01:47.672" v="225"/>
          <ac:picMkLst>
            <pc:docMk/>
            <pc:sldMk cId="2729017278" sldId="1735"/>
            <ac:picMk id="6" creationId="{302223CF-A964-BB8D-7358-45D9ABA53E1C}"/>
          </ac:picMkLst>
        </pc:picChg>
        <pc:picChg chg="add del mod">
          <ac:chgData name="amirghb@student.ubc.ca" userId="2ddba87e-694d-4b48-bd40-4219129e186e" providerId="ADAL" clId="{E4464711-794F-452D-94B6-D5FABA0725A2}" dt="2024-05-10T19:06:08.286" v="271" actId="478"/>
          <ac:picMkLst>
            <pc:docMk/>
            <pc:sldMk cId="2729017278" sldId="1735"/>
            <ac:picMk id="8" creationId="{6F893927-9B56-72C1-CD94-67B42F122AA6}"/>
          </ac:picMkLst>
        </pc:picChg>
      </pc:sldChg>
      <pc:sldChg chg="modSp add mod">
        <pc:chgData name="amirghb@student.ubc.ca" userId="2ddba87e-694d-4b48-bd40-4219129e186e" providerId="ADAL" clId="{E4464711-794F-452D-94B6-D5FABA0725A2}" dt="2024-05-10T19:47:41.268" v="731" actId="20577"/>
        <pc:sldMkLst>
          <pc:docMk/>
          <pc:sldMk cId="133316447" sldId="1736"/>
        </pc:sldMkLst>
        <pc:spChg chg="mod">
          <ac:chgData name="amirghb@student.ubc.ca" userId="2ddba87e-694d-4b48-bd40-4219129e186e" providerId="ADAL" clId="{E4464711-794F-452D-94B6-D5FABA0725A2}" dt="2024-05-10T19:47:37.820" v="727" actId="20577"/>
          <ac:spMkLst>
            <pc:docMk/>
            <pc:sldMk cId="133316447" sldId="1736"/>
            <ac:spMk id="2" creationId="{D8DD49A1-32E4-415E-9D40-448D7774E204}"/>
          </ac:spMkLst>
        </pc:spChg>
        <pc:spChg chg="mod">
          <ac:chgData name="amirghb@student.ubc.ca" userId="2ddba87e-694d-4b48-bd40-4219129e186e" providerId="ADAL" clId="{E4464711-794F-452D-94B6-D5FABA0725A2}" dt="2024-05-10T19:47:41.268" v="731" actId="20577"/>
          <ac:spMkLst>
            <pc:docMk/>
            <pc:sldMk cId="133316447" sldId="1736"/>
            <ac:spMk id="3" creationId="{08D89095-059B-1764-7188-A51521FABDDB}"/>
          </ac:spMkLst>
        </pc:spChg>
      </pc:sldChg>
      <pc:sldChg chg="addSp delSp modSp add mod">
        <pc:chgData name="amirghb@student.ubc.ca" userId="2ddba87e-694d-4b48-bd40-4219129e186e" providerId="ADAL" clId="{E4464711-794F-452D-94B6-D5FABA0725A2}" dt="2024-05-10T19:46:18.717" v="726" actId="1076"/>
        <pc:sldMkLst>
          <pc:docMk/>
          <pc:sldMk cId="1422190374" sldId="1737"/>
        </pc:sldMkLst>
        <pc:spChg chg="mod">
          <ac:chgData name="amirghb@student.ubc.ca" userId="2ddba87e-694d-4b48-bd40-4219129e186e" providerId="ADAL" clId="{E4464711-794F-452D-94B6-D5FABA0725A2}" dt="2024-05-10T19:41:42.716" v="515" actId="20577"/>
          <ac:spMkLst>
            <pc:docMk/>
            <pc:sldMk cId="1422190374" sldId="1737"/>
            <ac:spMk id="2" creationId="{D8DD49A1-32E4-415E-9D40-448D7774E204}"/>
          </ac:spMkLst>
        </pc:spChg>
        <pc:spChg chg="mod">
          <ac:chgData name="amirghb@student.ubc.ca" userId="2ddba87e-694d-4b48-bd40-4219129e186e" providerId="ADAL" clId="{E4464711-794F-452D-94B6-D5FABA0725A2}" dt="2024-05-10T19:43:31.935" v="561" actId="1076"/>
          <ac:spMkLst>
            <pc:docMk/>
            <pc:sldMk cId="1422190374" sldId="1737"/>
            <ac:spMk id="3" creationId="{08D89095-059B-1764-7188-A51521FABDDB}"/>
          </ac:spMkLst>
        </pc:spChg>
        <pc:spChg chg="add mod">
          <ac:chgData name="amirghb@student.ubc.ca" userId="2ddba87e-694d-4b48-bd40-4219129e186e" providerId="ADAL" clId="{E4464711-794F-452D-94B6-D5FABA0725A2}" dt="2024-05-10T19:45:58.866" v="717" actId="1076"/>
          <ac:spMkLst>
            <pc:docMk/>
            <pc:sldMk cId="1422190374" sldId="1737"/>
            <ac:spMk id="8" creationId="{107A1CD2-401D-B658-9D15-D3658DEB959F}"/>
          </ac:spMkLst>
        </pc:spChg>
        <pc:spChg chg="del">
          <ac:chgData name="amirghb@student.ubc.ca" userId="2ddba87e-694d-4b48-bd40-4219129e186e" providerId="ADAL" clId="{E4464711-794F-452D-94B6-D5FABA0725A2}" dt="2024-05-10T19:41:47.875" v="518" actId="478"/>
          <ac:spMkLst>
            <pc:docMk/>
            <pc:sldMk cId="1422190374" sldId="1737"/>
            <ac:spMk id="15" creationId="{D5592DDE-697E-1BDA-115D-4E6B6760747C}"/>
          </ac:spMkLst>
        </pc:spChg>
        <pc:spChg chg="del">
          <ac:chgData name="amirghb@student.ubc.ca" userId="2ddba87e-694d-4b48-bd40-4219129e186e" providerId="ADAL" clId="{E4464711-794F-452D-94B6-D5FABA0725A2}" dt="2024-05-10T19:41:50.117" v="519" actId="478"/>
          <ac:spMkLst>
            <pc:docMk/>
            <pc:sldMk cId="1422190374" sldId="1737"/>
            <ac:spMk id="17" creationId="{39952553-0D43-32E4-0762-C3C583D05E1E}"/>
          </ac:spMkLst>
        </pc:spChg>
        <pc:picChg chg="del">
          <ac:chgData name="amirghb@student.ubc.ca" userId="2ddba87e-694d-4b48-bd40-4219129e186e" providerId="ADAL" clId="{E4464711-794F-452D-94B6-D5FABA0725A2}" dt="2024-05-10T19:41:46.399" v="517" actId="478"/>
          <ac:picMkLst>
            <pc:docMk/>
            <pc:sldMk cId="1422190374" sldId="1737"/>
            <ac:picMk id="4" creationId="{A4A28BFB-895F-E6DA-FB7E-680EF24A4441}"/>
          </ac:picMkLst>
        </pc:picChg>
        <pc:picChg chg="del">
          <ac:chgData name="amirghb@student.ubc.ca" userId="2ddba87e-694d-4b48-bd40-4219129e186e" providerId="ADAL" clId="{E4464711-794F-452D-94B6-D5FABA0725A2}" dt="2024-05-10T19:41:46.051" v="516" actId="478"/>
          <ac:picMkLst>
            <pc:docMk/>
            <pc:sldMk cId="1422190374" sldId="1737"/>
            <ac:picMk id="5" creationId="{9209963A-A0C3-4C46-77DF-A761321A989F}"/>
          </ac:picMkLst>
        </pc:picChg>
        <pc:picChg chg="add mod">
          <ac:chgData name="amirghb@student.ubc.ca" userId="2ddba87e-694d-4b48-bd40-4219129e186e" providerId="ADAL" clId="{E4464711-794F-452D-94B6-D5FABA0725A2}" dt="2024-05-10T19:46:18.717" v="726" actId="1076"/>
          <ac:picMkLst>
            <pc:docMk/>
            <pc:sldMk cId="1422190374" sldId="1737"/>
            <ac:picMk id="6" creationId="{BB692347-00F0-1378-0EAE-C039D2029F57}"/>
          </ac:picMkLst>
        </pc:picChg>
        <pc:picChg chg="add mod">
          <ac:chgData name="amirghb@student.ubc.ca" userId="2ddba87e-694d-4b48-bd40-4219129e186e" providerId="ADAL" clId="{E4464711-794F-452D-94B6-D5FABA0725A2}" dt="2024-05-10T19:46:16.745" v="725" actId="1076"/>
          <ac:picMkLst>
            <pc:docMk/>
            <pc:sldMk cId="1422190374" sldId="1737"/>
            <ac:picMk id="7" creationId="{537D1283-7B2B-F8E7-BD3D-852475833BF5}"/>
          </ac:picMkLst>
        </pc:picChg>
        <pc:picChg chg="del">
          <ac:chgData name="amirghb@student.ubc.ca" userId="2ddba87e-694d-4b48-bd40-4219129e186e" providerId="ADAL" clId="{E4464711-794F-452D-94B6-D5FABA0725A2}" dt="2024-05-10T19:41:50.851" v="520" actId="478"/>
          <ac:picMkLst>
            <pc:docMk/>
            <pc:sldMk cId="1422190374" sldId="1737"/>
            <ac:picMk id="13" creationId="{9FDF3D4E-F16C-88FB-3DDE-F1B2FB3F7134}"/>
          </ac:picMkLst>
        </pc:picChg>
        <pc:picChg chg="del">
          <ac:chgData name="amirghb@student.ubc.ca" userId="2ddba87e-694d-4b48-bd40-4219129e186e" providerId="ADAL" clId="{E4464711-794F-452D-94B6-D5FABA0725A2}" dt="2024-05-10T19:41:51.417" v="521" actId="478"/>
          <ac:picMkLst>
            <pc:docMk/>
            <pc:sldMk cId="1422190374" sldId="1737"/>
            <ac:picMk id="14" creationId="{98F55887-43BA-AB2B-0844-26C693F2EB68}"/>
          </ac:picMkLst>
        </pc:picChg>
      </pc:sldChg>
      <pc:sldChg chg="addSp delSp modSp add mod">
        <pc:chgData name="amirghb@student.ubc.ca" userId="2ddba87e-694d-4b48-bd40-4219129e186e" providerId="ADAL" clId="{E4464711-794F-452D-94B6-D5FABA0725A2}" dt="2024-05-10T19:56:44.527" v="887" actId="20577"/>
        <pc:sldMkLst>
          <pc:docMk/>
          <pc:sldMk cId="1437383119" sldId="1738"/>
        </pc:sldMkLst>
        <pc:spChg chg="mod">
          <ac:chgData name="amirghb@student.ubc.ca" userId="2ddba87e-694d-4b48-bd40-4219129e186e" providerId="ADAL" clId="{E4464711-794F-452D-94B6-D5FABA0725A2}" dt="2024-05-10T19:49:59.782" v="755" actId="20577"/>
          <ac:spMkLst>
            <pc:docMk/>
            <pc:sldMk cId="1437383119" sldId="1738"/>
            <ac:spMk id="2" creationId="{D8DD49A1-32E4-415E-9D40-448D7774E204}"/>
          </ac:spMkLst>
        </pc:spChg>
        <pc:spChg chg="mod">
          <ac:chgData name="amirghb@student.ubc.ca" userId="2ddba87e-694d-4b48-bd40-4219129e186e" providerId="ADAL" clId="{E4464711-794F-452D-94B6-D5FABA0725A2}" dt="2024-05-10T19:56:44.527" v="887" actId="20577"/>
          <ac:spMkLst>
            <pc:docMk/>
            <pc:sldMk cId="1437383119" sldId="1738"/>
            <ac:spMk id="3" creationId="{08D89095-059B-1764-7188-A51521FABDDB}"/>
          </ac:spMkLst>
        </pc:spChg>
        <pc:spChg chg="mod">
          <ac:chgData name="amirghb@student.ubc.ca" userId="2ddba87e-694d-4b48-bd40-4219129e186e" providerId="ADAL" clId="{E4464711-794F-452D-94B6-D5FABA0725A2}" dt="2024-05-10T19:50:31.343" v="821" actId="1076"/>
          <ac:spMkLst>
            <pc:docMk/>
            <pc:sldMk cId="1437383119" sldId="1738"/>
            <ac:spMk id="8" creationId="{107A1CD2-401D-B658-9D15-D3658DEB959F}"/>
          </ac:spMkLst>
        </pc:spChg>
        <pc:picChg chg="add mod">
          <ac:chgData name="amirghb@student.ubc.ca" userId="2ddba87e-694d-4b48-bd40-4219129e186e" providerId="ADAL" clId="{E4464711-794F-452D-94B6-D5FABA0725A2}" dt="2024-05-10T19:51:33.835" v="854" actId="1076"/>
          <ac:picMkLst>
            <pc:docMk/>
            <pc:sldMk cId="1437383119" sldId="1738"/>
            <ac:picMk id="4" creationId="{09C89426-B41F-73D0-0192-63805326CE2D}"/>
          </ac:picMkLst>
        </pc:picChg>
        <pc:picChg chg="add mod">
          <ac:chgData name="amirghb@student.ubc.ca" userId="2ddba87e-694d-4b48-bd40-4219129e186e" providerId="ADAL" clId="{E4464711-794F-452D-94B6-D5FABA0725A2}" dt="2024-05-10T19:51:49.189" v="857" actId="1076"/>
          <ac:picMkLst>
            <pc:docMk/>
            <pc:sldMk cId="1437383119" sldId="1738"/>
            <ac:picMk id="5" creationId="{38DFDDBB-93FD-46D6-3017-3D2C3B602EF5}"/>
          </ac:picMkLst>
        </pc:picChg>
        <pc:picChg chg="del">
          <ac:chgData name="amirghb@student.ubc.ca" userId="2ddba87e-694d-4b48-bd40-4219129e186e" providerId="ADAL" clId="{E4464711-794F-452D-94B6-D5FABA0725A2}" dt="2024-05-10T19:50:04.103" v="756" actId="478"/>
          <ac:picMkLst>
            <pc:docMk/>
            <pc:sldMk cId="1437383119" sldId="1738"/>
            <ac:picMk id="6" creationId="{BB692347-00F0-1378-0EAE-C039D2029F57}"/>
          </ac:picMkLst>
        </pc:picChg>
        <pc:picChg chg="del">
          <ac:chgData name="amirghb@student.ubc.ca" userId="2ddba87e-694d-4b48-bd40-4219129e186e" providerId="ADAL" clId="{E4464711-794F-452D-94B6-D5FABA0725A2}" dt="2024-05-10T19:50:04.636" v="757" actId="478"/>
          <ac:picMkLst>
            <pc:docMk/>
            <pc:sldMk cId="1437383119" sldId="1738"/>
            <ac:picMk id="7" creationId="{537D1283-7B2B-F8E7-BD3D-852475833BF5}"/>
          </ac:picMkLst>
        </pc:picChg>
      </pc:sldChg>
      <pc:sldChg chg="addSp delSp modSp add mod">
        <pc:chgData name="amirghb@student.ubc.ca" userId="2ddba87e-694d-4b48-bd40-4219129e186e" providerId="ADAL" clId="{E4464711-794F-452D-94B6-D5FABA0725A2}" dt="2024-05-11T02:07:17.977" v="1281"/>
        <pc:sldMkLst>
          <pc:docMk/>
          <pc:sldMk cId="4095168706" sldId="1739"/>
        </pc:sldMkLst>
        <pc:spChg chg="del">
          <ac:chgData name="amirghb@student.ubc.ca" userId="2ddba87e-694d-4b48-bd40-4219129e186e" providerId="ADAL" clId="{E4464711-794F-452D-94B6-D5FABA0725A2}" dt="2024-05-11T02:07:17.276" v="1280" actId="478"/>
          <ac:spMkLst>
            <pc:docMk/>
            <pc:sldMk cId="4095168706" sldId="1739"/>
            <ac:spMk id="6" creationId="{8CB19F4C-5A7E-AF4E-789E-DF7812D2240E}"/>
          </ac:spMkLst>
        </pc:spChg>
        <pc:spChg chg="add mod">
          <ac:chgData name="amirghb@student.ubc.ca" userId="2ddba87e-694d-4b48-bd40-4219129e186e" providerId="ADAL" clId="{E4464711-794F-452D-94B6-D5FABA0725A2}" dt="2024-05-11T02:07:17.977" v="1281"/>
          <ac:spMkLst>
            <pc:docMk/>
            <pc:sldMk cId="4095168706" sldId="1739"/>
            <ac:spMk id="7" creationId="{04AD3EB9-9D47-2DA1-5E8E-8C58C9234F8C}"/>
          </ac:spMkLst>
        </pc:spChg>
        <pc:spChg chg="del">
          <ac:chgData name="amirghb@student.ubc.ca" userId="2ddba87e-694d-4b48-bd40-4219129e186e" providerId="ADAL" clId="{E4464711-794F-452D-94B6-D5FABA0725A2}" dt="2024-05-11T02:02:34.787" v="1238" actId="478"/>
          <ac:spMkLst>
            <pc:docMk/>
            <pc:sldMk cId="4095168706" sldId="1739"/>
            <ac:spMk id="9" creationId="{3BAB1E35-7667-2539-D75A-2A674ECCB820}"/>
          </ac:spMkLst>
        </pc:spChg>
        <pc:spChg chg="del">
          <ac:chgData name="amirghb@student.ubc.ca" userId="2ddba87e-694d-4b48-bd40-4219129e186e" providerId="ADAL" clId="{E4464711-794F-452D-94B6-D5FABA0725A2}" dt="2024-05-11T02:02:37.092" v="1239" actId="478"/>
          <ac:spMkLst>
            <pc:docMk/>
            <pc:sldMk cId="4095168706" sldId="1739"/>
            <ac:spMk id="12" creationId="{E9DC3334-B939-9FF1-8FEC-F953B60DDF2D}"/>
          </ac:spMkLst>
        </pc:spChg>
        <pc:spChg chg="del">
          <ac:chgData name="amirghb@student.ubc.ca" userId="2ddba87e-694d-4b48-bd40-4219129e186e" providerId="ADAL" clId="{E4464711-794F-452D-94B6-D5FABA0725A2}" dt="2024-05-11T02:02:38.404" v="1240" actId="478"/>
          <ac:spMkLst>
            <pc:docMk/>
            <pc:sldMk cId="4095168706" sldId="1739"/>
            <ac:spMk id="13" creationId="{2344D706-FB29-1ABA-1032-8A95CB36EF57}"/>
          </ac:spMkLst>
        </pc:spChg>
        <pc:picChg chg="add mod">
          <ac:chgData name="amirghb@student.ubc.ca" userId="2ddba87e-694d-4b48-bd40-4219129e186e" providerId="ADAL" clId="{E4464711-794F-452D-94B6-D5FABA0725A2}" dt="2024-05-11T02:04:41.859" v="1279" actId="1076"/>
          <ac:picMkLst>
            <pc:docMk/>
            <pc:sldMk cId="4095168706" sldId="1739"/>
            <ac:picMk id="4" creationId="{4A1861B3-D7A7-A610-996B-B091ED040BE5}"/>
          </ac:picMkLst>
        </pc:picChg>
        <pc:picChg chg="del">
          <ac:chgData name="amirghb@student.ubc.ca" userId="2ddba87e-694d-4b48-bd40-4219129e186e" providerId="ADAL" clId="{E4464711-794F-452D-94B6-D5FABA0725A2}" dt="2024-05-11T02:02:31.593" v="1236" actId="478"/>
          <ac:picMkLst>
            <pc:docMk/>
            <pc:sldMk cId="4095168706" sldId="1739"/>
            <ac:picMk id="5" creationId="{ED28FE55-B8C7-97CE-363C-606BB0DD8F27}"/>
          </ac:picMkLst>
        </pc:picChg>
        <pc:picChg chg="del">
          <ac:chgData name="amirghb@student.ubc.ca" userId="2ddba87e-694d-4b48-bd40-4219129e186e" providerId="ADAL" clId="{E4464711-794F-452D-94B6-D5FABA0725A2}" dt="2024-05-11T02:02:32.747" v="1237" actId="478"/>
          <ac:picMkLst>
            <pc:docMk/>
            <pc:sldMk cId="4095168706" sldId="1739"/>
            <ac:picMk id="8" creationId="{9440D3E4-CD01-0858-AD61-BEE6557F274C}"/>
          </ac:picMkLst>
        </pc:picChg>
      </pc:sldChg>
      <pc:sldChg chg="addSp delSp modSp add mod ord">
        <pc:chgData name="amirghb@student.ubc.ca" userId="2ddba87e-694d-4b48-bd40-4219129e186e" providerId="ADAL" clId="{E4464711-794F-452D-94B6-D5FABA0725A2}" dt="2024-05-11T02:12:52.534" v="1364" actId="1076"/>
        <pc:sldMkLst>
          <pc:docMk/>
          <pc:sldMk cId="3991434604" sldId="1740"/>
        </pc:sldMkLst>
        <pc:spChg chg="del">
          <ac:chgData name="amirghb@student.ubc.ca" userId="2ddba87e-694d-4b48-bd40-4219129e186e" providerId="ADAL" clId="{E4464711-794F-452D-94B6-D5FABA0725A2}" dt="2024-05-11T02:12:06.335" v="1351" actId="478"/>
          <ac:spMkLst>
            <pc:docMk/>
            <pc:sldMk cId="3991434604" sldId="1740"/>
            <ac:spMk id="2" creationId="{B3AE45C5-F851-4634-6085-C1453EEB7E14}"/>
          </ac:spMkLst>
        </pc:spChg>
        <pc:spChg chg="add del mod">
          <ac:chgData name="amirghb@student.ubc.ca" userId="2ddba87e-694d-4b48-bd40-4219129e186e" providerId="ADAL" clId="{E4464711-794F-452D-94B6-D5FABA0725A2}" dt="2024-05-11T02:12:08.125" v="1352" actId="478"/>
          <ac:spMkLst>
            <pc:docMk/>
            <pc:sldMk cId="3991434604" sldId="1740"/>
            <ac:spMk id="5" creationId="{6B3FEAB7-7070-C5C6-6EBA-9202456DA6BD}"/>
          </ac:spMkLst>
        </pc:spChg>
        <pc:spChg chg="add mod">
          <ac:chgData name="amirghb@student.ubc.ca" userId="2ddba87e-694d-4b48-bd40-4219129e186e" providerId="ADAL" clId="{E4464711-794F-452D-94B6-D5FABA0725A2}" dt="2024-05-11T02:12:08.999" v="1353"/>
          <ac:spMkLst>
            <pc:docMk/>
            <pc:sldMk cId="3991434604" sldId="1740"/>
            <ac:spMk id="6" creationId="{F5804D8F-6737-7861-FB54-BB00F76AFDDC}"/>
          </ac:spMkLst>
        </pc:spChg>
        <pc:spChg chg="del">
          <ac:chgData name="amirghb@student.ubc.ca" userId="2ddba87e-694d-4b48-bd40-4219129e186e" providerId="ADAL" clId="{E4464711-794F-452D-94B6-D5FABA0725A2}" dt="2024-05-11T02:11:54.436" v="1350" actId="478"/>
          <ac:spMkLst>
            <pc:docMk/>
            <pc:sldMk cId="3991434604" sldId="1740"/>
            <ac:spMk id="7" creationId="{04AD3EB9-9D47-2DA1-5E8E-8C58C9234F8C}"/>
          </ac:spMkLst>
        </pc:spChg>
        <pc:picChg chg="del">
          <ac:chgData name="amirghb@student.ubc.ca" userId="2ddba87e-694d-4b48-bd40-4219129e186e" providerId="ADAL" clId="{E4464711-794F-452D-94B6-D5FABA0725A2}" dt="2024-05-11T02:11:53.240" v="1349" actId="478"/>
          <ac:picMkLst>
            <pc:docMk/>
            <pc:sldMk cId="3991434604" sldId="1740"/>
            <ac:picMk id="4" creationId="{4A1861B3-D7A7-A610-996B-B091ED040BE5}"/>
          </ac:picMkLst>
        </pc:picChg>
        <pc:picChg chg="add mod">
          <ac:chgData name="amirghb@student.ubc.ca" userId="2ddba87e-694d-4b48-bd40-4219129e186e" providerId="ADAL" clId="{E4464711-794F-452D-94B6-D5FABA0725A2}" dt="2024-05-11T02:12:52.534" v="1364" actId="1076"/>
          <ac:picMkLst>
            <pc:docMk/>
            <pc:sldMk cId="3991434604" sldId="1740"/>
            <ac:picMk id="9" creationId="{0B9A95B8-7461-67F0-AB9E-CEF5D631FEAA}"/>
          </ac:picMkLst>
        </pc:picChg>
      </pc:sldChg>
      <pc:sldChg chg="addSp modSp add mod">
        <pc:chgData name="amirghb@student.ubc.ca" userId="2ddba87e-694d-4b48-bd40-4219129e186e" providerId="ADAL" clId="{E4464711-794F-452D-94B6-D5FABA0725A2}" dt="2024-05-11T02:15:46.698" v="1398" actId="1076"/>
        <pc:sldMkLst>
          <pc:docMk/>
          <pc:sldMk cId="2799107196" sldId="1741"/>
        </pc:sldMkLst>
        <pc:picChg chg="add mod">
          <ac:chgData name="amirghb@student.ubc.ca" userId="2ddba87e-694d-4b48-bd40-4219129e186e" providerId="ADAL" clId="{E4464711-794F-452D-94B6-D5FABA0725A2}" dt="2024-05-11T02:15:46.698" v="1398" actId="1076"/>
          <ac:picMkLst>
            <pc:docMk/>
            <pc:sldMk cId="2799107196" sldId="1741"/>
            <ac:picMk id="2" creationId="{80E25178-5BA7-3036-BB0C-DFD0F8984B5B}"/>
          </ac:picMkLst>
        </pc:picChg>
        <pc:picChg chg="add mod">
          <ac:chgData name="amirghb@student.ubc.ca" userId="2ddba87e-694d-4b48-bd40-4219129e186e" providerId="ADAL" clId="{E4464711-794F-452D-94B6-D5FABA0725A2}" dt="2024-05-11T02:15:40.531" v="1395" actId="1076"/>
          <ac:picMkLst>
            <pc:docMk/>
            <pc:sldMk cId="2799107196" sldId="1741"/>
            <ac:picMk id="4" creationId="{677F0A74-C3AC-4C3A-2278-2BB18CFF9ACB}"/>
          </ac:picMkLst>
        </pc:picChg>
        <pc:picChg chg="add mod">
          <ac:chgData name="amirghb@student.ubc.ca" userId="2ddba87e-694d-4b48-bd40-4219129e186e" providerId="ADAL" clId="{E4464711-794F-452D-94B6-D5FABA0725A2}" dt="2024-05-11T02:15:41.393" v="1396" actId="1076"/>
          <ac:picMkLst>
            <pc:docMk/>
            <pc:sldMk cId="2799107196" sldId="1741"/>
            <ac:picMk id="5" creationId="{9D55698C-4AC1-5057-37DC-F75FD770E7C4}"/>
          </ac:picMkLst>
        </pc:picChg>
        <pc:picChg chg="add mod">
          <ac:chgData name="amirghb@student.ubc.ca" userId="2ddba87e-694d-4b48-bd40-4219129e186e" providerId="ADAL" clId="{E4464711-794F-452D-94B6-D5FABA0725A2}" dt="2024-05-11T02:15:45.157" v="1397" actId="1076"/>
          <ac:picMkLst>
            <pc:docMk/>
            <pc:sldMk cId="2799107196" sldId="1741"/>
            <ac:picMk id="7" creationId="{A1F55E93-135F-1973-A148-24229284C01A}"/>
          </ac:picMkLst>
        </pc:picChg>
      </pc:sldChg>
      <pc:sldChg chg="addSp modSp add mod">
        <pc:chgData name="amirghb@student.ubc.ca" userId="2ddba87e-694d-4b48-bd40-4219129e186e" providerId="ADAL" clId="{E4464711-794F-452D-94B6-D5FABA0725A2}" dt="2024-05-11T02:16:36.546" v="1413" actId="1076"/>
        <pc:sldMkLst>
          <pc:docMk/>
          <pc:sldMk cId="807129136" sldId="1742"/>
        </pc:sldMkLst>
        <pc:picChg chg="add mod">
          <ac:chgData name="amirghb@student.ubc.ca" userId="2ddba87e-694d-4b48-bd40-4219129e186e" providerId="ADAL" clId="{E4464711-794F-452D-94B6-D5FABA0725A2}" dt="2024-05-11T02:16:16.710" v="1404" actId="1076"/>
          <ac:picMkLst>
            <pc:docMk/>
            <pc:sldMk cId="807129136" sldId="1742"/>
            <ac:picMk id="2" creationId="{FD64C4E2-D53A-4E24-4487-FE6922B80BC0}"/>
          </ac:picMkLst>
        </pc:picChg>
        <pc:picChg chg="add mod">
          <ac:chgData name="amirghb@student.ubc.ca" userId="2ddba87e-694d-4b48-bd40-4219129e186e" providerId="ADAL" clId="{E4464711-794F-452D-94B6-D5FABA0725A2}" dt="2024-05-11T02:16:36.546" v="1413" actId="1076"/>
          <ac:picMkLst>
            <pc:docMk/>
            <pc:sldMk cId="807129136" sldId="1742"/>
            <ac:picMk id="3" creationId="{402881B5-8ACC-D00B-3AD1-C5D2577C089B}"/>
          </ac:picMkLst>
        </pc:picChg>
      </pc:sldChg>
      <pc:sldChg chg="addSp modSp add mod">
        <pc:chgData name="amirghb@student.ubc.ca" userId="2ddba87e-694d-4b48-bd40-4219129e186e" providerId="ADAL" clId="{E4464711-794F-452D-94B6-D5FABA0725A2}" dt="2024-05-11T02:17:10.748" v="1424" actId="1076"/>
        <pc:sldMkLst>
          <pc:docMk/>
          <pc:sldMk cId="612129270" sldId="1743"/>
        </pc:sldMkLst>
        <pc:picChg chg="add mod">
          <ac:chgData name="amirghb@student.ubc.ca" userId="2ddba87e-694d-4b48-bd40-4219129e186e" providerId="ADAL" clId="{E4464711-794F-452D-94B6-D5FABA0725A2}" dt="2024-05-11T02:16:55.312" v="1417" actId="1076"/>
          <ac:picMkLst>
            <pc:docMk/>
            <pc:sldMk cId="612129270" sldId="1743"/>
            <ac:picMk id="2" creationId="{3D7BB573-30C0-968B-8EBD-351D2BD08533}"/>
          </ac:picMkLst>
        </pc:picChg>
        <pc:picChg chg="add mod">
          <ac:chgData name="amirghb@student.ubc.ca" userId="2ddba87e-694d-4b48-bd40-4219129e186e" providerId="ADAL" clId="{E4464711-794F-452D-94B6-D5FABA0725A2}" dt="2024-05-11T02:17:10.748" v="1424" actId="1076"/>
          <ac:picMkLst>
            <pc:docMk/>
            <pc:sldMk cId="612129270" sldId="1743"/>
            <ac:picMk id="3" creationId="{6C5DFB5A-0CA5-821D-2520-287503967A8C}"/>
          </ac:picMkLst>
        </pc:picChg>
      </pc:sldChg>
    </pc:docChg>
  </pc:docChgLst>
  <pc:docChgLst>
    <pc:chgData name="amirghb@student.ubc.ca" userId="2ddba87e-694d-4b48-bd40-4219129e186e" providerId="ADAL" clId="{3414622A-6233-429D-9630-99ED1B8E705C}"/>
    <pc:docChg chg="undo custSel addSld delSld modSld sldOrd">
      <pc:chgData name="amirghb@student.ubc.ca" userId="2ddba87e-694d-4b48-bd40-4219129e186e" providerId="ADAL" clId="{3414622A-6233-429D-9630-99ED1B8E705C}" dt="2023-09-21T19:21:36.489" v="2609"/>
      <pc:docMkLst>
        <pc:docMk/>
      </pc:docMkLst>
      <pc:sldChg chg="modSp mod">
        <pc:chgData name="amirghb@student.ubc.ca" userId="2ddba87e-694d-4b48-bd40-4219129e186e" providerId="ADAL" clId="{3414622A-6233-429D-9630-99ED1B8E705C}" dt="2023-09-14T19:02:50.952" v="5" actId="20577"/>
        <pc:sldMkLst>
          <pc:docMk/>
          <pc:sldMk cId="415797800" sldId="1132"/>
        </pc:sldMkLst>
        <pc:spChg chg="mod">
          <ac:chgData name="amirghb@student.ubc.ca" userId="2ddba87e-694d-4b48-bd40-4219129e186e" providerId="ADAL" clId="{3414622A-6233-429D-9630-99ED1B8E705C}" dt="2023-09-14T19:02:50.952" v="5" actId="20577"/>
          <ac:spMkLst>
            <pc:docMk/>
            <pc:sldMk cId="415797800" sldId="1132"/>
            <ac:spMk id="3" creationId="{96CB10FF-C56A-49F4-9667-39EDEB1D84B8}"/>
          </ac:spMkLst>
        </pc:spChg>
      </pc:sldChg>
      <pc:sldChg chg="ord">
        <pc:chgData name="amirghb@student.ubc.ca" userId="2ddba87e-694d-4b48-bd40-4219129e186e" providerId="ADAL" clId="{3414622A-6233-429D-9630-99ED1B8E705C}" dt="2023-09-21T19:21:36.489" v="2609"/>
        <pc:sldMkLst>
          <pc:docMk/>
          <pc:sldMk cId="2798379187" sldId="1566"/>
        </pc:sldMkLst>
      </pc:sldChg>
      <pc:sldChg chg="modSp mod ord">
        <pc:chgData name="amirghb@student.ubc.ca" userId="2ddba87e-694d-4b48-bd40-4219129e186e" providerId="ADAL" clId="{3414622A-6233-429D-9630-99ED1B8E705C}" dt="2023-09-21T19:21:20.067" v="2605" actId="1076"/>
        <pc:sldMkLst>
          <pc:docMk/>
          <pc:sldMk cId="3580858234" sldId="1567"/>
        </pc:sldMkLst>
        <pc:spChg chg="mod">
          <ac:chgData name="amirghb@student.ubc.ca" userId="2ddba87e-694d-4b48-bd40-4219129e186e" providerId="ADAL" clId="{3414622A-6233-429D-9630-99ED1B8E705C}" dt="2023-09-21T19:21:20.067" v="2605" actId="1076"/>
          <ac:spMkLst>
            <pc:docMk/>
            <pc:sldMk cId="3580858234" sldId="1567"/>
            <ac:spMk id="4" creationId="{5F5312B2-C59E-C39A-82E7-D1F01C9C2D86}"/>
          </ac:spMkLst>
        </pc:spChg>
        <pc:spChg chg="mod">
          <ac:chgData name="amirghb@student.ubc.ca" userId="2ddba87e-694d-4b48-bd40-4219129e186e" providerId="ADAL" clId="{3414622A-6233-429D-9630-99ED1B8E705C}" dt="2023-09-21T19:21:13.553" v="2603" actId="1076"/>
          <ac:spMkLst>
            <pc:docMk/>
            <pc:sldMk cId="3580858234" sldId="1567"/>
            <ac:spMk id="6" creationId="{5E128B6A-9D03-7CA2-2BD1-9CA064B5F7EF}"/>
          </ac:spMkLst>
        </pc:spChg>
        <pc:spChg chg="mod">
          <ac:chgData name="amirghb@student.ubc.ca" userId="2ddba87e-694d-4b48-bd40-4219129e186e" providerId="ADAL" clId="{3414622A-6233-429D-9630-99ED1B8E705C}" dt="2023-09-21T19:21:16.122" v="2604" actId="1076"/>
          <ac:spMkLst>
            <pc:docMk/>
            <pc:sldMk cId="3580858234" sldId="1567"/>
            <ac:spMk id="7" creationId="{91CF5322-4604-50C0-B562-A3C66F03B10D}"/>
          </ac:spMkLst>
        </pc:spChg>
      </pc:sldChg>
      <pc:sldChg chg="addSp delSp modSp mod ord">
        <pc:chgData name="amirghb@student.ubc.ca" userId="2ddba87e-694d-4b48-bd40-4219129e186e" providerId="ADAL" clId="{3414622A-6233-429D-9630-99ED1B8E705C}" dt="2023-09-15T17:23:46.765" v="1664" actId="1076"/>
        <pc:sldMkLst>
          <pc:docMk/>
          <pc:sldMk cId="3138462863" sldId="1568"/>
        </pc:sldMkLst>
        <pc:picChg chg="del">
          <ac:chgData name="amirghb@student.ubc.ca" userId="2ddba87e-694d-4b48-bd40-4219129e186e" providerId="ADAL" clId="{3414622A-6233-429D-9630-99ED1B8E705C}" dt="2023-09-15T17:23:31.521" v="1662" actId="478"/>
          <ac:picMkLst>
            <pc:docMk/>
            <pc:sldMk cId="3138462863" sldId="1568"/>
            <ac:picMk id="4" creationId="{23A3B6F1-520F-3349-A243-71D6E2EF7EA6}"/>
          </ac:picMkLst>
        </pc:picChg>
        <pc:picChg chg="add mod">
          <ac:chgData name="amirghb@student.ubc.ca" userId="2ddba87e-694d-4b48-bd40-4219129e186e" providerId="ADAL" clId="{3414622A-6233-429D-9630-99ED1B8E705C}" dt="2023-09-15T17:23:46.765" v="1664" actId="1076"/>
          <ac:picMkLst>
            <pc:docMk/>
            <pc:sldMk cId="3138462863" sldId="1568"/>
            <ac:picMk id="6" creationId="{8A50FB8B-3E80-AC49-DC05-0AF81E327447}"/>
          </ac:picMkLst>
        </pc:picChg>
      </pc:sldChg>
      <pc:sldChg chg="addSp delSp modSp mod modAnim">
        <pc:chgData name="amirghb@student.ubc.ca" userId="2ddba87e-694d-4b48-bd40-4219129e186e" providerId="ADAL" clId="{3414622A-6233-429D-9630-99ED1B8E705C}" dt="2023-09-15T19:13:33.248" v="2544"/>
        <pc:sldMkLst>
          <pc:docMk/>
          <pc:sldMk cId="640177246" sldId="1570"/>
        </pc:sldMkLst>
        <pc:spChg chg="del">
          <ac:chgData name="amirghb@student.ubc.ca" userId="2ddba87e-694d-4b48-bd40-4219129e186e" providerId="ADAL" clId="{3414622A-6233-429D-9630-99ED1B8E705C}" dt="2023-09-15T19:03:56.682" v="2420" actId="478"/>
          <ac:spMkLst>
            <pc:docMk/>
            <pc:sldMk cId="640177246" sldId="1570"/>
            <ac:spMk id="3" creationId="{85892344-0C7D-F236-FCF6-1E9EB7434945}"/>
          </ac:spMkLst>
        </pc:spChg>
        <pc:spChg chg="add mod">
          <ac:chgData name="amirghb@student.ubc.ca" userId="2ddba87e-694d-4b48-bd40-4219129e186e" providerId="ADAL" clId="{3414622A-6233-429D-9630-99ED1B8E705C}" dt="2023-09-15T19:11:49.600" v="2501" actId="1076"/>
          <ac:spMkLst>
            <pc:docMk/>
            <pc:sldMk cId="640177246" sldId="1570"/>
            <ac:spMk id="7" creationId="{906E95E5-A36A-F0A9-1806-1D304B7379A9}"/>
          </ac:spMkLst>
        </pc:spChg>
        <pc:spChg chg="add mod">
          <ac:chgData name="amirghb@student.ubc.ca" userId="2ddba87e-694d-4b48-bd40-4219129e186e" providerId="ADAL" clId="{3414622A-6233-429D-9630-99ED1B8E705C}" dt="2023-09-15T19:12:42.412" v="2533" actId="1076"/>
          <ac:spMkLst>
            <pc:docMk/>
            <pc:sldMk cId="640177246" sldId="1570"/>
            <ac:spMk id="8" creationId="{C9498450-39A0-C68B-DF81-7945AC221B60}"/>
          </ac:spMkLst>
        </pc:spChg>
        <pc:spChg chg="add mod">
          <ac:chgData name="amirghb@student.ubc.ca" userId="2ddba87e-694d-4b48-bd40-4219129e186e" providerId="ADAL" clId="{3414622A-6233-429D-9630-99ED1B8E705C}" dt="2023-09-15T19:10:40.662" v="2492" actId="1076"/>
          <ac:spMkLst>
            <pc:docMk/>
            <pc:sldMk cId="640177246" sldId="1570"/>
            <ac:spMk id="11" creationId="{0D22CE80-3DBE-525A-DFB7-3F21FE1E1261}"/>
          </ac:spMkLst>
        </pc:spChg>
        <pc:spChg chg="add mod">
          <ac:chgData name="amirghb@student.ubc.ca" userId="2ddba87e-694d-4b48-bd40-4219129e186e" providerId="ADAL" clId="{3414622A-6233-429D-9630-99ED1B8E705C}" dt="2023-09-15T19:13:05.162" v="2541" actId="1076"/>
          <ac:spMkLst>
            <pc:docMk/>
            <pc:sldMk cId="640177246" sldId="1570"/>
            <ac:spMk id="13" creationId="{B45C82D5-10E6-2737-276B-3E9F043D136C}"/>
          </ac:spMkLst>
        </pc:spChg>
        <pc:spChg chg="add mod">
          <ac:chgData name="amirghb@student.ubc.ca" userId="2ddba87e-694d-4b48-bd40-4219129e186e" providerId="ADAL" clId="{3414622A-6233-429D-9630-99ED1B8E705C}" dt="2023-09-15T19:13:25.364" v="2543" actId="1076"/>
          <ac:spMkLst>
            <pc:docMk/>
            <pc:sldMk cId="640177246" sldId="1570"/>
            <ac:spMk id="14" creationId="{BDF169AC-36BE-EE20-D9B9-FA1B8A1088B1}"/>
          </ac:spMkLst>
        </pc:spChg>
        <pc:picChg chg="add del mod">
          <ac:chgData name="amirghb@student.ubc.ca" userId="2ddba87e-694d-4b48-bd40-4219129e186e" providerId="ADAL" clId="{3414622A-6233-429D-9630-99ED1B8E705C}" dt="2023-09-15T19:04:16.686" v="2424" actId="478"/>
          <ac:picMkLst>
            <pc:docMk/>
            <pc:sldMk cId="640177246" sldId="1570"/>
            <ac:picMk id="4" creationId="{ABDC598E-7B6C-A3A9-4C4E-DEC1ABB4D5B2}"/>
          </ac:picMkLst>
        </pc:picChg>
        <pc:picChg chg="add mod">
          <ac:chgData name="amirghb@student.ubc.ca" userId="2ddba87e-694d-4b48-bd40-4219129e186e" providerId="ADAL" clId="{3414622A-6233-429D-9630-99ED1B8E705C}" dt="2023-09-15T19:11:42.716" v="2500" actId="1076"/>
          <ac:picMkLst>
            <pc:docMk/>
            <pc:sldMk cId="640177246" sldId="1570"/>
            <ac:picMk id="6" creationId="{4D917636-EDC0-9E79-C55B-EFCE34E6B21B}"/>
          </ac:picMkLst>
        </pc:picChg>
        <pc:picChg chg="add mod">
          <ac:chgData name="amirghb@student.ubc.ca" userId="2ddba87e-694d-4b48-bd40-4219129e186e" providerId="ADAL" clId="{3414622A-6233-429D-9630-99ED1B8E705C}" dt="2023-09-15T19:12:46.602" v="2535" actId="1076"/>
          <ac:picMkLst>
            <pc:docMk/>
            <pc:sldMk cId="640177246" sldId="1570"/>
            <ac:picMk id="9" creationId="{9EBBF19B-A10C-14A7-9EA7-DDB75EC02E65}"/>
          </ac:picMkLst>
        </pc:picChg>
        <pc:picChg chg="add mod">
          <ac:chgData name="amirghb@student.ubc.ca" userId="2ddba87e-694d-4b48-bd40-4219129e186e" providerId="ADAL" clId="{3414622A-6233-429D-9630-99ED1B8E705C}" dt="2023-09-15T19:12:44.073" v="2534" actId="1076"/>
          <ac:picMkLst>
            <pc:docMk/>
            <pc:sldMk cId="640177246" sldId="1570"/>
            <ac:picMk id="10" creationId="{50B75CE6-6925-8B4D-BADA-AA89E69EC4FA}"/>
          </ac:picMkLst>
        </pc:picChg>
        <pc:picChg chg="add mod ord">
          <ac:chgData name="amirghb@student.ubc.ca" userId="2ddba87e-694d-4b48-bd40-4219129e186e" providerId="ADAL" clId="{3414622A-6233-429D-9630-99ED1B8E705C}" dt="2023-09-15T19:12:59.739" v="2540" actId="1076"/>
          <ac:picMkLst>
            <pc:docMk/>
            <pc:sldMk cId="640177246" sldId="1570"/>
            <ac:picMk id="12" creationId="{9C7B6BA3-2FFF-D516-90B4-636D7C01B09D}"/>
          </ac:picMkLst>
        </pc:picChg>
      </pc:sldChg>
      <pc:sldChg chg="addSp delSp modSp mod ord">
        <pc:chgData name="amirghb@student.ubc.ca" userId="2ddba87e-694d-4b48-bd40-4219129e186e" providerId="ADAL" clId="{3414622A-6233-429D-9630-99ED1B8E705C}" dt="2023-09-15T17:11:50.568" v="1657" actId="20577"/>
        <pc:sldMkLst>
          <pc:docMk/>
          <pc:sldMk cId="1908778692" sldId="1571"/>
        </pc:sldMkLst>
        <pc:spChg chg="mod">
          <ac:chgData name="amirghb@student.ubc.ca" userId="2ddba87e-694d-4b48-bd40-4219129e186e" providerId="ADAL" clId="{3414622A-6233-429D-9630-99ED1B8E705C}" dt="2023-09-15T17:11:50.568" v="1657" actId="20577"/>
          <ac:spMkLst>
            <pc:docMk/>
            <pc:sldMk cId="1908778692" sldId="1571"/>
            <ac:spMk id="5" creationId="{D6A47A00-F00F-4450-A84F-834CF2219FF1}"/>
          </ac:spMkLst>
        </pc:spChg>
        <pc:picChg chg="add mod">
          <ac:chgData name="amirghb@student.ubc.ca" userId="2ddba87e-694d-4b48-bd40-4219129e186e" providerId="ADAL" clId="{3414622A-6233-429D-9630-99ED1B8E705C}" dt="2023-09-15T05:14:39.665" v="1437" actId="1076"/>
          <ac:picMkLst>
            <pc:docMk/>
            <pc:sldMk cId="1908778692" sldId="1571"/>
            <ac:picMk id="6" creationId="{182E7DD3-5A88-DF58-9083-93BEB7862472}"/>
          </ac:picMkLst>
        </pc:picChg>
        <pc:picChg chg="del">
          <ac:chgData name="amirghb@student.ubc.ca" userId="2ddba87e-694d-4b48-bd40-4219129e186e" providerId="ADAL" clId="{3414622A-6233-429D-9630-99ED1B8E705C}" dt="2023-09-15T05:13:52.333" v="1421" actId="478"/>
          <ac:picMkLst>
            <pc:docMk/>
            <pc:sldMk cId="1908778692" sldId="1571"/>
            <ac:picMk id="7" creationId="{489E07EF-2512-13CB-CBCA-C6A91302A5AC}"/>
          </ac:picMkLst>
        </pc:picChg>
      </pc:sldChg>
      <pc:sldChg chg="addSp delSp modSp mod">
        <pc:chgData name="amirghb@student.ubc.ca" userId="2ddba87e-694d-4b48-bd40-4219129e186e" providerId="ADAL" clId="{3414622A-6233-429D-9630-99ED1B8E705C}" dt="2023-09-15T17:59:48.194" v="1861" actId="1076"/>
        <pc:sldMkLst>
          <pc:docMk/>
          <pc:sldMk cId="1639836928" sldId="1573"/>
        </pc:sldMkLst>
        <pc:spChg chg="mod">
          <ac:chgData name="amirghb@student.ubc.ca" userId="2ddba87e-694d-4b48-bd40-4219129e186e" providerId="ADAL" clId="{3414622A-6233-429D-9630-99ED1B8E705C}" dt="2023-09-15T17:59:44.790" v="1860" actId="14100"/>
          <ac:spMkLst>
            <pc:docMk/>
            <pc:sldMk cId="1639836928" sldId="1573"/>
            <ac:spMk id="7" creationId="{999E6461-4B9B-EFB2-5B2C-421391051292}"/>
          </ac:spMkLst>
        </pc:spChg>
        <pc:picChg chg="del">
          <ac:chgData name="amirghb@student.ubc.ca" userId="2ddba87e-694d-4b48-bd40-4219129e186e" providerId="ADAL" clId="{3414622A-6233-429D-9630-99ED1B8E705C}" dt="2023-09-15T17:58:47.092" v="1849" actId="478"/>
          <ac:picMkLst>
            <pc:docMk/>
            <pc:sldMk cId="1639836928" sldId="1573"/>
            <ac:picMk id="4" creationId="{DD336283-00CA-88E0-2F6C-8C6F7B867A66}"/>
          </ac:picMkLst>
        </pc:picChg>
        <pc:picChg chg="add mod ord">
          <ac:chgData name="amirghb@student.ubc.ca" userId="2ddba87e-694d-4b48-bd40-4219129e186e" providerId="ADAL" clId="{3414622A-6233-429D-9630-99ED1B8E705C}" dt="2023-09-15T17:59:29.936" v="1858" actId="14100"/>
          <ac:picMkLst>
            <pc:docMk/>
            <pc:sldMk cId="1639836928" sldId="1573"/>
            <ac:picMk id="5" creationId="{1BE7B5AB-13A8-6BD5-C90A-8A4CDE8A8E03}"/>
          </ac:picMkLst>
        </pc:picChg>
        <pc:cxnChg chg="mod">
          <ac:chgData name="amirghb@student.ubc.ca" userId="2ddba87e-694d-4b48-bd40-4219129e186e" providerId="ADAL" clId="{3414622A-6233-429D-9630-99ED1B8E705C}" dt="2023-09-15T17:59:48.194" v="1861" actId="1076"/>
          <ac:cxnSpMkLst>
            <pc:docMk/>
            <pc:sldMk cId="1639836928" sldId="1573"/>
            <ac:cxnSpMk id="9" creationId="{DFBC6424-6948-3E3F-03CA-D7CEEDB597D0}"/>
          </ac:cxnSpMkLst>
        </pc:cxnChg>
      </pc:sldChg>
      <pc:sldChg chg="addSp delSp modSp mod">
        <pc:chgData name="amirghb@student.ubc.ca" userId="2ddba87e-694d-4b48-bd40-4219129e186e" providerId="ADAL" clId="{3414622A-6233-429D-9630-99ED1B8E705C}" dt="2023-09-15T17:22:14.887" v="1661" actId="931"/>
        <pc:sldMkLst>
          <pc:docMk/>
          <pc:sldMk cId="2032061735" sldId="1575"/>
        </pc:sldMkLst>
        <pc:picChg chg="del">
          <ac:chgData name="amirghb@student.ubc.ca" userId="2ddba87e-694d-4b48-bd40-4219129e186e" providerId="ADAL" clId="{3414622A-6233-429D-9630-99ED1B8E705C}" dt="2023-09-15T17:21:33.874" v="1660" actId="478"/>
          <ac:picMkLst>
            <pc:docMk/>
            <pc:sldMk cId="2032061735" sldId="1575"/>
            <ac:picMk id="4" creationId="{0F110750-14BC-2BA7-5A64-A42647D8A08D}"/>
          </ac:picMkLst>
        </pc:picChg>
        <pc:picChg chg="add mod">
          <ac:chgData name="amirghb@student.ubc.ca" userId="2ddba87e-694d-4b48-bd40-4219129e186e" providerId="ADAL" clId="{3414622A-6233-429D-9630-99ED1B8E705C}" dt="2023-09-15T17:22:14.887" v="1661" actId="931"/>
          <ac:picMkLst>
            <pc:docMk/>
            <pc:sldMk cId="2032061735" sldId="1575"/>
            <ac:picMk id="7" creationId="{A42AF1FD-5E2C-1506-0A0E-A5E5E733ABA8}"/>
          </ac:picMkLst>
        </pc:picChg>
      </pc:sldChg>
      <pc:sldChg chg="addSp delSp modSp mod delAnim modAnim">
        <pc:chgData name="amirghb@student.ubc.ca" userId="2ddba87e-694d-4b48-bd40-4219129e186e" providerId="ADAL" clId="{3414622A-6233-429D-9630-99ED1B8E705C}" dt="2023-09-15T18:18:27.044" v="1992"/>
        <pc:sldMkLst>
          <pc:docMk/>
          <pc:sldMk cId="205502026" sldId="1577"/>
        </pc:sldMkLst>
        <pc:spChg chg="mod">
          <ac:chgData name="amirghb@student.ubc.ca" userId="2ddba87e-694d-4b48-bd40-4219129e186e" providerId="ADAL" clId="{3414622A-6233-429D-9630-99ED1B8E705C}" dt="2023-09-15T18:17:33.533" v="1940" actId="1076"/>
          <ac:spMkLst>
            <pc:docMk/>
            <pc:sldMk cId="205502026" sldId="1577"/>
            <ac:spMk id="6" creationId="{057EF471-5A2D-4D38-634F-39E0724BE7E6}"/>
          </ac:spMkLst>
        </pc:spChg>
        <pc:spChg chg="add mod">
          <ac:chgData name="amirghb@student.ubc.ca" userId="2ddba87e-694d-4b48-bd40-4219129e186e" providerId="ADAL" clId="{3414622A-6233-429D-9630-99ED1B8E705C}" dt="2023-09-15T18:18:15.310" v="1991" actId="207"/>
          <ac:spMkLst>
            <pc:docMk/>
            <pc:sldMk cId="205502026" sldId="1577"/>
            <ac:spMk id="8" creationId="{5F3B11BA-2BD5-29A6-EAED-9C9927CCE0C5}"/>
          </ac:spMkLst>
        </pc:spChg>
        <pc:spChg chg="del">
          <ac:chgData name="amirghb@student.ubc.ca" userId="2ddba87e-694d-4b48-bd40-4219129e186e" providerId="ADAL" clId="{3414622A-6233-429D-9630-99ED1B8E705C}" dt="2023-09-15T18:10:11.899" v="1898" actId="478"/>
          <ac:spMkLst>
            <pc:docMk/>
            <pc:sldMk cId="205502026" sldId="1577"/>
            <ac:spMk id="20" creationId="{233EC831-4925-8BAD-494C-085958423C7E}"/>
          </ac:spMkLst>
        </pc:spChg>
        <pc:spChg chg="del">
          <ac:chgData name="amirghb@student.ubc.ca" userId="2ddba87e-694d-4b48-bd40-4219129e186e" providerId="ADAL" clId="{3414622A-6233-429D-9630-99ED1B8E705C}" dt="2023-09-15T18:10:13.265" v="1899" actId="478"/>
          <ac:spMkLst>
            <pc:docMk/>
            <pc:sldMk cId="205502026" sldId="1577"/>
            <ac:spMk id="21" creationId="{68EBB8E5-2FE5-C086-88A6-96C2BB1D9B2E}"/>
          </ac:spMkLst>
        </pc:spChg>
        <pc:spChg chg="del">
          <ac:chgData name="amirghb@student.ubc.ca" userId="2ddba87e-694d-4b48-bd40-4219129e186e" providerId="ADAL" clId="{3414622A-6233-429D-9630-99ED1B8E705C}" dt="2023-09-15T18:10:15.436" v="1900" actId="478"/>
          <ac:spMkLst>
            <pc:docMk/>
            <pc:sldMk cId="205502026" sldId="1577"/>
            <ac:spMk id="22" creationId="{F662D169-4CB4-3BEB-68BD-95514B5C46BE}"/>
          </ac:spMkLst>
        </pc:spChg>
        <pc:spChg chg="del">
          <ac:chgData name="amirghb@student.ubc.ca" userId="2ddba87e-694d-4b48-bd40-4219129e186e" providerId="ADAL" clId="{3414622A-6233-429D-9630-99ED1B8E705C}" dt="2023-09-15T18:10:16.620" v="1901" actId="478"/>
          <ac:spMkLst>
            <pc:docMk/>
            <pc:sldMk cId="205502026" sldId="1577"/>
            <ac:spMk id="23" creationId="{8ABE7667-3BDD-03E0-7E43-ABCA7B8659BA}"/>
          </ac:spMkLst>
        </pc:spChg>
      </pc:sldChg>
      <pc:sldChg chg="del">
        <pc:chgData name="amirghb@student.ubc.ca" userId="2ddba87e-694d-4b48-bd40-4219129e186e" providerId="ADAL" clId="{3414622A-6233-429D-9630-99ED1B8E705C}" dt="2023-09-14T19:04:55.831" v="6" actId="47"/>
        <pc:sldMkLst>
          <pc:docMk/>
          <pc:sldMk cId="2645269028" sldId="1578"/>
        </pc:sldMkLst>
      </pc:sldChg>
      <pc:sldChg chg="del">
        <pc:chgData name="amirghb@student.ubc.ca" userId="2ddba87e-694d-4b48-bd40-4219129e186e" providerId="ADAL" clId="{3414622A-6233-429D-9630-99ED1B8E705C}" dt="2023-09-14T19:04:57.292" v="7" actId="47"/>
        <pc:sldMkLst>
          <pc:docMk/>
          <pc:sldMk cId="516539883" sldId="1579"/>
        </pc:sldMkLst>
      </pc:sldChg>
      <pc:sldChg chg="addSp delSp modSp mod modAnim">
        <pc:chgData name="amirghb@student.ubc.ca" userId="2ddba87e-694d-4b48-bd40-4219129e186e" providerId="ADAL" clId="{3414622A-6233-429D-9630-99ED1B8E705C}" dt="2023-09-15T17:56:57.739" v="1848"/>
        <pc:sldMkLst>
          <pc:docMk/>
          <pc:sldMk cId="1887569997" sldId="1580"/>
        </pc:sldMkLst>
        <pc:spChg chg="add mod">
          <ac:chgData name="amirghb@student.ubc.ca" userId="2ddba87e-694d-4b48-bd40-4219129e186e" providerId="ADAL" clId="{3414622A-6233-429D-9630-99ED1B8E705C}" dt="2023-09-15T17:55:32.509" v="1837" actId="1076"/>
          <ac:spMkLst>
            <pc:docMk/>
            <pc:sldMk cId="1887569997" sldId="1580"/>
            <ac:spMk id="21" creationId="{1CDF6AF0-54C4-E7C4-AB47-3102BAEF7A6A}"/>
          </ac:spMkLst>
        </pc:spChg>
        <pc:spChg chg="add mod">
          <ac:chgData name="amirghb@student.ubc.ca" userId="2ddba87e-694d-4b48-bd40-4219129e186e" providerId="ADAL" clId="{3414622A-6233-429D-9630-99ED1B8E705C}" dt="2023-09-15T17:40:30.617" v="1729" actId="208"/>
          <ac:spMkLst>
            <pc:docMk/>
            <pc:sldMk cId="1887569997" sldId="1580"/>
            <ac:spMk id="22" creationId="{2B0749BE-E124-308A-5CBB-24FADC96FEFD}"/>
          </ac:spMkLst>
        </pc:spChg>
        <pc:spChg chg="add del">
          <ac:chgData name="amirghb@student.ubc.ca" userId="2ddba87e-694d-4b48-bd40-4219129e186e" providerId="ADAL" clId="{3414622A-6233-429D-9630-99ED1B8E705C}" dt="2023-09-15T17:40:41.016" v="1731" actId="478"/>
          <ac:spMkLst>
            <pc:docMk/>
            <pc:sldMk cId="1887569997" sldId="1580"/>
            <ac:spMk id="23" creationId="{DD588B11-7CE3-94D3-BD0D-1A924A7A7F91}"/>
          </ac:spMkLst>
        </pc:spChg>
        <pc:spChg chg="add mod">
          <ac:chgData name="amirghb@student.ubc.ca" userId="2ddba87e-694d-4b48-bd40-4219129e186e" providerId="ADAL" clId="{3414622A-6233-429D-9630-99ED1B8E705C}" dt="2023-09-15T17:40:51.910" v="1733" actId="1076"/>
          <ac:spMkLst>
            <pc:docMk/>
            <pc:sldMk cId="1887569997" sldId="1580"/>
            <ac:spMk id="24" creationId="{AD63A84A-6118-C27E-60DF-2FD6CC9CE0C5}"/>
          </ac:spMkLst>
        </pc:spChg>
        <pc:spChg chg="add mod">
          <ac:chgData name="amirghb@student.ubc.ca" userId="2ddba87e-694d-4b48-bd40-4219129e186e" providerId="ADAL" clId="{3414622A-6233-429D-9630-99ED1B8E705C}" dt="2023-09-15T17:44:48.026" v="1789" actId="20577"/>
          <ac:spMkLst>
            <pc:docMk/>
            <pc:sldMk cId="1887569997" sldId="1580"/>
            <ac:spMk id="33" creationId="{468C67AB-08D9-7175-FB78-ED8E846C32EE}"/>
          </ac:spMkLst>
        </pc:spChg>
        <pc:spChg chg="add mod">
          <ac:chgData name="amirghb@student.ubc.ca" userId="2ddba87e-694d-4b48-bd40-4219129e186e" providerId="ADAL" clId="{3414622A-6233-429D-9630-99ED1B8E705C}" dt="2023-09-15T17:50:15.503" v="1831" actId="1076"/>
          <ac:spMkLst>
            <pc:docMk/>
            <pc:sldMk cId="1887569997" sldId="1580"/>
            <ac:spMk id="36" creationId="{21866D63-B2A9-6EAF-629E-47EDA8B8A191}"/>
          </ac:spMkLst>
        </pc:spChg>
        <pc:picChg chg="add mod">
          <ac:chgData name="amirghb@student.ubc.ca" userId="2ddba87e-694d-4b48-bd40-4219129e186e" providerId="ADAL" clId="{3414622A-6233-429D-9630-99ED1B8E705C}" dt="2023-09-15T17:56:03.438" v="1844" actId="1076"/>
          <ac:picMkLst>
            <pc:docMk/>
            <pc:sldMk cId="1887569997" sldId="1580"/>
            <ac:picMk id="35" creationId="{20D338BA-6258-1C4C-B663-5F0C94902A5C}"/>
          </ac:picMkLst>
        </pc:picChg>
        <pc:cxnChg chg="add mod">
          <ac:chgData name="amirghb@student.ubc.ca" userId="2ddba87e-694d-4b48-bd40-4219129e186e" providerId="ADAL" clId="{3414622A-6233-429D-9630-99ED1B8E705C}" dt="2023-09-15T17:38:17.062" v="1678" actId="1582"/>
          <ac:cxnSpMkLst>
            <pc:docMk/>
            <pc:sldMk cId="1887569997" sldId="1580"/>
            <ac:cxnSpMk id="5" creationId="{2E44DCF2-BC14-493E-C365-99FCE2DA20A3}"/>
          </ac:cxnSpMkLst>
        </pc:cxnChg>
        <pc:cxnChg chg="add mod">
          <ac:chgData name="amirghb@student.ubc.ca" userId="2ddba87e-694d-4b48-bd40-4219129e186e" providerId="ADAL" clId="{3414622A-6233-429D-9630-99ED1B8E705C}" dt="2023-09-15T17:38:00.524" v="1677" actId="208"/>
          <ac:cxnSpMkLst>
            <pc:docMk/>
            <pc:sldMk cId="1887569997" sldId="1580"/>
            <ac:cxnSpMk id="13" creationId="{4504C89A-098E-5EF2-C5A9-4687563B94BC}"/>
          </ac:cxnSpMkLst>
        </pc:cxnChg>
        <pc:cxnChg chg="add mod">
          <ac:chgData name="amirghb@student.ubc.ca" userId="2ddba87e-694d-4b48-bd40-4219129e186e" providerId="ADAL" clId="{3414622A-6233-429D-9630-99ED1B8E705C}" dt="2023-09-15T17:38:33.044" v="1680" actId="1076"/>
          <ac:cxnSpMkLst>
            <pc:docMk/>
            <pc:sldMk cId="1887569997" sldId="1580"/>
            <ac:cxnSpMk id="16" creationId="{299CF6C2-2878-168E-2232-C31D09A63366}"/>
          </ac:cxnSpMkLst>
        </pc:cxnChg>
        <pc:cxnChg chg="add mod">
          <ac:chgData name="amirghb@student.ubc.ca" userId="2ddba87e-694d-4b48-bd40-4219129e186e" providerId="ADAL" clId="{3414622A-6233-429D-9630-99ED1B8E705C}" dt="2023-09-15T17:55:54.679" v="1843" actId="14100"/>
          <ac:cxnSpMkLst>
            <pc:docMk/>
            <pc:sldMk cId="1887569997" sldId="1580"/>
            <ac:cxnSpMk id="19" creationId="{21364A10-9860-3461-50FE-F4A248297944}"/>
          </ac:cxnSpMkLst>
        </pc:cxnChg>
        <pc:cxnChg chg="add del">
          <ac:chgData name="amirghb@student.ubc.ca" userId="2ddba87e-694d-4b48-bd40-4219129e186e" providerId="ADAL" clId="{3414622A-6233-429D-9630-99ED1B8E705C}" dt="2023-09-15T17:41:04.128" v="1735" actId="478"/>
          <ac:cxnSpMkLst>
            <pc:docMk/>
            <pc:sldMk cId="1887569997" sldId="1580"/>
            <ac:cxnSpMk id="26" creationId="{437D5482-4D98-67CF-AD01-25382264982C}"/>
          </ac:cxnSpMkLst>
        </pc:cxnChg>
        <pc:cxnChg chg="add mod">
          <ac:chgData name="amirghb@student.ubc.ca" userId="2ddba87e-694d-4b48-bd40-4219129e186e" providerId="ADAL" clId="{3414622A-6233-429D-9630-99ED1B8E705C}" dt="2023-09-15T17:41:23.468" v="1738" actId="14100"/>
          <ac:cxnSpMkLst>
            <pc:docMk/>
            <pc:sldMk cId="1887569997" sldId="1580"/>
            <ac:cxnSpMk id="28" creationId="{59B35646-94A9-3FCA-BD62-D84184BFE89D}"/>
          </ac:cxnSpMkLst>
        </pc:cxnChg>
        <pc:cxnChg chg="add mod">
          <ac:chgData name="amirghb@student.ubc.ca" userId="2ddba87e-694d-4b48-bd40-4219129e186e" providerId="ADAL" clId="{3414622A-6233-429D-9630-99ED1B8E705C}" dt="2023-09-15T17:41:42.662" v="1741" actId="14100"/>
          <ac:cxnSpMkLst>
            <pc:docMk/>
            <pc:sldMk cId="1887569997" sldId="1580"/>
            <ac:cxnSpMk id="31" creationId="{1E6F4D65-47F9-7C88-5012-91F14BF3AA75}"/>
          </ac:cxnSpMkLst>
        </pc:cxnChg>
        <pc:cxnChg chg="add mod">
          <ac:chgData name="amirghb@student.ubc.ca" userId="2ddba87e-694d-4b48-bd40-4219129e186e" providerId="ADAL" clId="{3414622A-6233-429D-9630-99ED1B8E705C}" dt="2023-09-15T17:50:28.214" v="1834" actId="1076"/>
          <ac:cxnSpMkLst>
            <pc:docMk/>
            <pc:sldMk cId="1887569997" sldId="1580"/>
            <ac:cxnSpMk id="38" creationId="{36FA9B9D-6EBC-76EC-290D-F18E4937D9F2}"/>
          </ac:cxnSpMkLst>
        </pc:cxnChg>
      </pc:sldChg>
      <pc:sldChg chg="addSp modSp mod modAnim">
        <pc:chgData name="amirghb@student.ubc.ca" userId="2ddba87e-694d-4b48-bd40-4219129e186e" providerId="ADAL" clId="{3414622A-6233-429D-9630-99ED1B8E705C}" dt="2023-09-15T18:22:20.092" v="1997" actId="1076"/>
        <pc:sldMkLst>
          <pc:docMk/>
          <pc:sldMk cId="3070374143" sldId="1581"/>
        </pc:sldMkLst>
        <pc:spChg chg="mod">
          <ac:chgData name="amirghb@student.ubc.ca" userId="2ddba87e-694d-4b48-bd40-4219129e186e" providerId="ADAL" clId="{3414622A-6233-429D-9630-99ED1B8E705C}" dt="2023-09-15T18:22:20.092" v="1997" actId="1076"/>
          <ac:spMkLst>
            <pc:docMk/>
            <pc:sldMk cId="3070374143" sldId="1581"/>
            <ac:spMk id="8" creationId="{71595E2C-2BBD-040D-1400-C4A155EFFCEB}"/>
          </ac:spMkLst>
        </pc:spChg>
        <pc:spChg chg="add mod">
          <ac:chgData name="amirghb@student.ubc.ca" userId="2ddba87e-694d-4b48-bd40-4219129e186e" providerId="ADAL" clId="{3414622A-6233-429D-9630-99ED1B8E705C}" dt="2023-09-15T18:10:00.039" v="1897" actId="1076"/>
          <ac:spMkLst>
            <pc:docMk/>
            <pc:sldMk cId="3070374143" sldId="1581"/>
            <ac:spMk id="13" creationId="{5A64C1C4-9694-362C-6D58-B902F55CFFF0}"/>
          </ac:spMkLst>
        </pc:spChg>
        <pc:cxnChg chg="add mod">
          <ac:chgData name="amirghb@student.ubc.ca" userId="2ddba87e-694d-4b48-bd40-4219129e186e" providerId="ADAL" clId="{3414622A-6233-429D-9630-99ED1B8E705C}" dt="2023-09-15T18:09:26.296" v="1863" actId="208"/>
          <ac:cxnSpMkLst>
            <pc:docMk/>
            <pc:sldMk cId="3070374143" sldId="1581"/>
            <ac:cxnSpMk id="5" creationId="{B82610C6-9832-C1A5-A4B0-1B858A9DF118}"/>
          </ac:cxnSpMkLst>
        </pc:cxnChg>
      </pc:sldChg>
      <pc:sldChg chg="del">
        <pc:chgData name="amirghb@student.ubc.ca" userId="2ddba87e-694d-4b48-bd40-4219129e186e" providerId="ADAL" clId="{3414622A-6233-429D-9630-99ED1B8E705C}" dt="2023-08-31T18:18:09.694" v="0" actId="47"/>
        <pc:sldMkLst>
          <pc:docMk/>
          <pc:sldMk cId="3861583909" sldId="1582"/>
        </pc:sldMkLst>
      </pc:sldChg>
      <pc:sldChg chg="addSp delSp modSp mod ord delAnim">
        <pc:chgData name="amirghb@student.ubc.ca" userId="2ddba87e-694d-4b48-bd40-4219129e186e" providerId="ADAL" clId="{3414622A-6233-429D-9630-99ED1B8E705C}" dt="2023-09-15T18:31:55.550" v="2199" actId="1076"/>
        <pc:sldMkLst>
          <pc:docMk/>
          <pc:sldMk cId="2465645001" sldId="1588"/>
        </pc:sldMkLst>
        <pc:spChg chg="del">
          <ac:chgData name="amirghb@student.ubc.ca" userId="2ddba87e-694d-4b48-bd40-4219129e186e" providerId="ADAL" clId="{3414622A-6233-429D-9630-99ED1B8E705C}" dt="2023-09-15T18:23:49.706" v="2000" actId="478"/>
          <ac:spMkLst>
            <pc:docMk/>
            <pc:sldMk cId="2465645001" sldId="1588"/>
            <ac:spMk id="5" creationId="{50C8612E-79D9-7F49-D952-4165BE10FF58}"/>
          </ac:spMkLst>
        </pc:spChg>
        <pc:spChg chg="del">
          <ac:chgData name="amirghb@student.ubc.ca" userId="2ddba87e-694d-4b48-bd40-4219129e186e" providerId="ADAL" clId="{3414622A-6233-429D-9630-99ED1B8E705C}" dt="2023-09-15T18:23:49.706" v="2000" actId="478"/>
          <ac:spMkLst>
            <pc:docMk/>
            <pc:sldMk cId="2465645001" sldId="1588"/>
            <ac:spMk id="6" creationId="{84A90F23-C928-5DFC-EB24-1170C780124A}"/>
          </ac:spMkLst>
        </pc:spChg>
        <pc:spChg chg="del mod">
          <ac:chgData name="amirghb@student.ubc.ca" userId="2ddba87e-694d-4b48-bd40-4219129e186e" providerId="ADAL" clId="{3414622A-6233-429D-9630-99ED1B8E705C}" dt="2023-09-15T18:23:57.359" v="2003" actId="478"/>
          <ac:spMkLst>
            <pc:docMk/>
            <pc:sldMk cId="2465645001" sldId="1588"/>
            <ac:spMk id="7" creationId="{4F79C1A0-AC53-F4C0-EB0D-7C251309003E}"/>
          </ac:spMkLst>
        </pc:spChg>
        <pc:spChg chg="del">
          <ac:chgData name="amirghb@student.ubc.ca" userId="2ddba87e-694d-4b48-bd40-4219129e186e" providerId="ADAL" clId="{3414622A-6233-429D-9630-99ED1B8E705C}" dt="2023-09-15T18:23:49.706" v="2000" actId="478"/>
          <ac:spMkLst>
            <pc:docMk/>
            <pc:sldMk cId="2465645001" sldId="1588"/>
            <ac:spMk id="11" creationId="{B7107A1E-B58B-1B00-B023-514B6E0A7A9F}"/>
          </ac:spMkLst>
        </pc:spChg>
        <pc:spChg chg="add mod">
          <ac:chgData name="amirghb@student.ubc.ca" userId="2ddba87e-694d-4b48-bd40-4219129e186e" providerId="ADAL" clId="{3414622A-6233-429D-9630-99ED1B8E705C}" dt="2023-09-15T18:29:57.709" v="2084" actId="404"/>
          <ac:spMkLst>
            <pc:docMk/>
            <pc:sldMk cId="2465645001" sldId="1588"/>
            <ac:spMk id="14" creationId="{18850CBE-1FC9-6E43-7575-F4F010156984}"/>
          </ac:spMkLst>
        </pc:spChg>
        <pc:spChg chg="add mod">
          <ac:chgData name="amirghb@student.ubc.ca" userId="2ddba87e-694d-4b48-bd40-4219129e186e" providerId="ADAL" clId="{3414622A-6233-429D-9630-99ED1B8E705C}" dt="2023-09-15T18:30:16.961" v="2119" actId="1076"/>
          <ac:spMkLst>
            <pc:docMk/>
            <pc:sldMk cId="2465645001" sldId="1588"/>
            <ac:spMk id="15" creationId="{7FEA508F-2593-B5A0-1CF2-A537FA224767}"/>
          </ac:spMkLst>
        </pc:spChg>
        <pc:spChg chg="add mod">
          <ac:chgData name="amirghb@student.ubc.ca" userId="2ddba87e-694d-4b48-bd40-4219129e186e" providerId="ADAL" clId="{3414622A-6233-429D-9630-99ED1B8E705C}" dt="2023-09-15T18:31:12.901" v="2186" actId="1076"/>
          <ac:spMkLst>
            <pc:docMk/>
            <pc:sldMk cId="2465645001" sldId="1588"/>
            <ac:spMk id="16" creationId="{35541388-E948-4A84-7DF4-C3B1D6763D60}"/>
          </ac:spMkLst>
        </pc:spChg>
        <pc:spChg chg="add mod">
          <ac:chgData name="amirghb@student.ubc.ca" userId="2ddba87e-694d-4b48-bd40-4219129e186e" providerId="ADAL" clId="{3414622A-6233-429D-9630-99ED1B8E705C}" dt="2023-09-15T18:31:46.085" v="2197" actId="1035"/>
          <ac:spMkLst>
            <pc:docMk/>
            <pc:sldMk cId="2465645001" sldId="1588"/>
            <ac:spMk id="17" creationId="{D1C2EE4C-8034-DAC3-E280-E907652F5F42}"/>
          </ac:spMkLst>
        </pc:spChg>
        <pc:spChg chg="add mod">
          <ac:chgData name="amirghb@student.ubc.ca" userId="2ddba87e-694d-4b48-bd40-4219129e186e" providerId="ADAL" clId="{3414622A-6233-429D-9630-99ED1B8E705C}" dt="2023-09-15T18:31:55.550" v="2199" actId="1076"/>
          <ac:spMkLst>
            <pc:docMk/>
            <pc:sldMk cId="2465645001" sldId="1588"/>
            <ac:spMk id="18" creationId="{71B7E622-C8C8-FD27-0D69-28D3BD87763A}"/>
          </ac:spMkLst>
        </pc:spChg>
        <pc:picChg chg="add mod modCrop">
          <ac:chgData name="amirghb@student.ubc.ca" userId="2ddba87e-694d-4b48-bd40-4219129e186e" providerId="ADAL" clId="{3414622A-6233-429D-9630-99ED1B8E705C}" dt="2023-09-15T18:27:09.809" v="2026" actId="732"/>
          <ac:picMkLst>
            <pc:docMk/>
            <pc:sldMk cId="2465645001" sldId="1588"/>
            <ac:picMk id="3" creationId="{69421EEA-B569-DCF1-AF21-146F175FB50B}"/>
          </ac:picMkLst>
        </pc:picChg>
        <pc:picChg chg="del mod">
          <ac:chgData name="amirghb@student.ubc.ca" userId="2ddba87e-694d-4b48-bd40-4219129e186e" providerId="ADAL" clId="{3414622A-6233-429D-9630-99ED1B8E705C}" dt="2023-09-15T18:26:23.544" v="2016" actId="478"/>
          <ac:picMkLst>
            <pc:docMk/>
            <pc:sldMk cId="2465645001" sldId="1588"/>
            <ac:picMk id="4" creationId="{1B0E96A0-CE92-3472-CE99-48A83915D138}"/>
          </ac:picMkLst>
        </pc:picChg>
        <pc:picChg chg="del">
          <ac:chgData name="amirghb@student.ubc.ca" userId="2ddba87e-694d-4b48-bd40-4219129e186e" providerId="ADAL" clId="{3414622A-6233-429D-9630-99ED1B8E705C}" dt="2023-09-15T18:23:55.599" v="2001" actId="478"/>
          <ac:picMkLst>
            <pc:docMk/>
            <pc:sldMk cId="2465645001" sldId="1588"/>
            <ac:picMk id="12" creationId="{13C0D734-116D-DB97-D9A4-BB76D5D7459B}"/>
          </ac:picMkLst>
        </pc:picChg>
        <pc:picChg chg="add mod">
          <ac:chgData name="amirghb@student.ubc.ca" userId="2ddba87e-694d-4b48-bd40-4219129e186e" providerId="ADAL" clId="{3414622A-6233-429D-9630-99ED1B8E705C}" dt="2023-09-15T18:27:01.315" v="2025" actId="1076"/>
          <ac:picMkLst>
            <pc:docMk/>
            <pc:sldMk cId="2465645001" sldId="1588"/>
            <ac:picMk id="13" creationId="{99E315DB-D144-46FE-5BF9-74ED17CC9EF9}"/>
          </ac:picMkLst>
        </pc:picChg>
        <pc:cxnChg chg="del">
          <ac:chgData name="amirghb@student.ubc.ca" userId="2ddba87e-694d-4b48-bd40-4219129e186e" providerId="ADAL" clId="{3414622A-6233-429D-9630-99ED1B8E705C}" dt="2023-09-15T18:23:49.706" v="2000" actId="478"/>
          <ac:cxnSpMkLst>
            <pc:docMk/>
            <pc:sldMk cId="2465645001" sldId="1588"/>
            <ac:cxnSpMk id="9" creationId="{3D4645E3-5CE8-BFB0-4452-593363933F24}"/>
          </ac:cxnSpMkLst>
        </pc:cxnChg>
        <pc:cxnChg chg="del">
          <ac:chgData name="amirghb@student.ubc.ca" userId="2ddba87e-694d-4b48-bd40-4219129e186e" providerId="ADAL" clId="{3414622A-6233-429D-9630-99ED1B8E705C}" dt="2023-09-15T18:23:49.706" v="2000" actId="478"/>
          <ac:cxnSpMkLst>
            <pc:docMk/>
            <pc:sldMk cId="2465645001" sldId="1588"/>
            <ac:cxnSpMk id="10" creationId="{5A6B5CDB-BDA0-B0BB-517A-21A073E71D94}"/>
          </ac:cxnSpMkLst>
        </pc:cxnChg>
      </pc:sldChg>
      <pc:sldChg chg="modSp mod">
        <pc:chgData name="amirghb@student.ubc.ca" userId="2ddba87e-694d-4b48-bd40-4219129e186e" providerId="ADAL" clId="{3414622A-6233-429D-9630-99ED1B8E705C}" dt="2023-09-15T18:45:20.817" v="2281" actId="1076"/>
        <pc:sldMkLst>
          <pc:docMk/>
          <pc:sldMk cId="3118660516" sldId="1590"/>
        </pc:sldMkLst>
        <pc:spChg chg="mod">
          <ac:chgData name="amirghb@student.ubc.ca" userId="2ddba87e-694d-4b48-bd40-4219129e186e" providerId="ADAL" clId="{3414622A-6233-429D-9630-99ED1B8E705C}" dt="2023-09-15T18:45:20.817" v="2281" actId="1076"/>
          <ac:spMkLst>
            <pc:docMk/>
            <pc:sldMk cId="3118660516" sldId="1590"/>
            <ac:spMk id="7" creationId="{077E15E0-C493-32B6-0303-AD15C54DC189}"/>
          </ac:spMkLst>
        </pc:spChg>
      </pc:sldChg>
      <pc:sldChg chg="add del ord">
        <pc:chgData name="amirghb@student.ubc.ca" userId="2ddba87e-694d-4b48-bd40-4219129e186e" providerId="ADAL" clId="{3414622A-6233-429D-9630-99ED1B8E705C}" dt="2023-09-16T18:56:27.884" v="2601" actId="47"/>
        <pc:sldMkLst>
          <pc:docMk/>
          <pc:sldMk cId="1298231845" sldId="1591"/>
        </pc:sldMkLst>
      </pc:sldChg>
      <pc:sldChg chg="modSp mod">
        <pc:chgData name="amirghb@student.ubc.ca" userId="2ddba87e-694d-4b48-bd40-4219129e186e" providerId="ADAL" clId="{3414622A-6233-429D-9630-99ED1B8E705C}" dt="2023-09-15T18:45:33.994" v="2284" actId="1076"/>
        <pc:sldMkLst>
          <pc:docMk/>
          <pc:sldMk cId="3096680401" sldId="1592"/>
        </pc:sldMkLst>
        <pc:spChg chg="mod">
          <ac:chgData name="amirghb@student.ubc.ca" userId="2ddba87e-694d-4b48-bd40-4219129e186e" providerId="ADAL" clId="{3414622A-6233-429D-9630-99ED1B8E705C}" dt="2023-09-15T18:45:33.994" v="2284" actId="1076"/>
          <ac:spMkLst>
            <pc:docMk/>
            <pc:sldMk cId="3096680401" sldId="1592"/>
            <ac:spMk id="7" creationId="{077E15E0-C493-32B6-0303-AD15C54DC189}"/>
          </ac:spMkLst>
        </pc:spChg>
      </pc:sldChg>
      <pc:sldChg chg="modSp mod">
        <pc:chgData name="amirghb@student.ubc.ca" userId="2ddba87e-694d-4b48-bd40-4219129e186e" providerId="ADAL" clId="{3414622A-6233-429D-9630-99ED1B8E705C}" dt="2023-09-15T18:45:17.471" v="2280" actId="1076"/>
        <pc:sldMkLst>
          <pc:docMk/>
          <pc:sldMk cId="826597699" sldId="1593"/>
        </pc:sldMkLst>
        <pc:spChg chg="mod">
          <ac:chgData name="amirghb@student.ubc.ca" userId="2ddba87e-694d-4b48-bd40-4219129e186e" providerId="ADAL" clId="{3414622A-6233-429D-9630-99ED1B8E705C}" dt="2023-09-15T18:45:17.471" v="2280" actId="1076"/>
          <ac:spMkLst>
            <pc:docMk/>
            <pc:sldMk cId="826597699" sldId="1593"/>
            <ac:spMk id="7" creationId="{077E15E0-C493-32B6-0303-AD15C54DC189}"/>
          </ac:spMkLst>
        </pc:spChg>
      </pc:sldChg>
      <pc:sldChg chg="addSp modSp mod ord">
        <pc:chgData name="amirghb@student.ubc.ca" userId="2ddba87e-694d-4b48-bd40-4219129e186e" providerId="ADAL" clId="{3414622A-6233-429D-9630-99ED1B8E705C}" dt="2023-09-14T19:34:39.578" v="667" actId="1076"/>
        <pc:sldMkLst>
          <pc:docMk/>
          <pc:sldMk cId="422202936" sldId="1598"/>
        </pc:sldMkLst>
        <pc:spChg chg="mod">
          <ac:chgData name="amirghb@student.ubc.ca" userId="2ddba87e-694d-4b48-bd40-4219129e186e" providerId="ADAL" clId="{3414622A-6233-429D-9630-99ED1B8E705C}" dt="2023-09-14T19:13:55.019" v="65" actId="20577"/>
          <ac:spMkLst>
            <pc:docMk/>
            <pc:sldMk cId="422202936" sldId="1598"/>
            <ac:spMk id="2" creationId="{D8DD49A1-32E4-415E-9D40-448D7774E204}"/>
          </ac:spMkLst>
        </pc:spChg>
        <pc:spChg chg="add mod">
          <ac:chgData name="amirghb@student.ubc.ca" userId="2ddba87e-694d-4b48-bd40-4219129e186e" providerId="ADAL" clId="{3414622A-6233-429D-9630-99ED1B8E705C}" dt="2023-09-14T19:34:39.578" v="667" actId="1076"/>
          <ac:spMkLst>
            <pc:docMk/>
            <pc:sldMk cId="422202936" sldId="1598"/>
            <ac:spMk id="3" creationId="{EECB5B79-6B05-7F9B-247F-7F0BC426581D}"/>
          </ac:spMkLst>
        </pc:spChg>
      </pc:sldChg>
      <pc:sldChg chg="modSp mod">
        <pc:chgData name="amirghb@student.ubc.ca" userId="2ddba87e-694d-4b48-bd40-4219129e186e" providerId="ADAL" clId="{3414622A-6233-429D-9630-99ED1B8E705C}" dt="2023-09-15T18:44:23.409" v="2276" actId="20577"/>
        <pc:sldMkLst>
          <pc:docMk/>
          <pc:sldMk cId="3022786457" sldId="1599"/>
        </pc:sldMkLst>
        <pc:spChg chg="mod">
          <ac:chgData name="amirghb@student.ubc.ca" userId="2ddba87e-694d-4b48-bd40-4219129e186e" providerId="ADAL" clId="{3414622A-6233-429D-9630-99ED1B8E705C}" dt="2023-09-15T18:44:23.409" v="2276" actId="20577"/>
          <ac:spMkLst>
            <pc:docMk/>
            <pc:sldMk cId="3022786457" sldId="1599"/>
            <ac:spMk id="3" creationId="{E7B8FB14-80E0-B19B-6397-E853144F5995}"/>
          </ac:spMkLst>
        </pc:spChg>
      </pc:sldChg>
      <pc:sldChg chg="add del">
        <pc:chgData name="amirghb@student.ubc.ca" userId="2ddba87e-694d-4b48-bd40-4219129e186e" providerId="ADAL" clId="{3414622A-6233-429D-9630-99ED1B8E705C}" dt="2023-09-16T18:56:32.394" v="2602" actId="47"/>
        <pc:sldMkLst>
          <pc:docMk/>
          <pc:sldMk cId="3985852079" sldId="1600"/>
        </pc:sldMkLst>
      </pc:sldChg>
      <pc:sldChg chg="del">
        <pc:chgData name="amirghb@student.ubc.ca" userId="2ddba87e-694d-4b48-bd40-4219129e186e" providerId="ADAL" clId="{3414622A-6233-429D-9630-99ED1B8E705C}" dt="2023-09-15T18:42:48.140" v="2202" actId="47"/>
        <pc:sldMkLst>
          <pc:docMk/>
          <pc:sldMk cId="2419881004" sldId="1601"/>
        </pc:sldMkLst>
      </pc:sldChg>
      <pc:sldChg chg="del">
        <pc:chgData name="amirghb@student.ubc.ca" userId="2ddba87e-694d-4b48-bd40-4219129e186e" providerId="ADAL" clId="{3414622A-6233-429D-9630-99ED1B8E705C}" dt="2023-09-15T18:47:14.314" v="2285" actId="47"/>
        <pc:sldMkLst>
          <pc:docMk/>
          <pc:sldMk cId="1214810929" sldId="1605"/>
        </pc:sldMkLst>
      </pc:sldChg>
      <pc:sldChg chg="ord">
        <pc:chgData name="amirghb@student.ubc.ca" userId="2ddba87e-694d-4b48-bd40-4219129e186e" providerId="ADAL" clId="{3414622A-6233-429D-9630-99ED1B8E705C}" dt="2023-09-14T19:11:43.929" v="45"/>
        <pc:sldMkLst>
          <pc:docMk/>
          <pc:sldMk cId="3765154326" sldId="1609"/>
        </pc:sldMkLst>
      </pc:sldChg>
      <pc:sldChg chg="ord">
        <pc:chgData name="amirghb@student.ubc.ca" userId="2ddba87e-694d-4b48-bd40-4219129e186e" providerId="ADAL" clId="{3414622A-6233-429D-9630-99ED1B8E705C}" dt="2023-09-14T19:11:43.929" v="45"/>
        <pc:sldMkLst>
          <pc:docMk/>
          <pc:sldMk cId="1427272" sldId="1610"/>
        </pc:sldMkLst>
      </pc:sldChg>
      <pc:sldChg chg="ord">
        <pc:chgData name="amirghb@student.ubc.ca" userId="2ddba87e-694d-4b48-bd40-4219129e186e" providerId="ADAL" clId="{3414622A-6233-429D-9630-99ED1B8E705C}" dt="2023-09-14T19:11:43.929" v="45"/>
        <pc:sldMkLst>
          <pc:docMk/>
          <pc:sldMk cId="1488879949" sldId="1611"/>
        </pc:sldMkLst>
      </pc:sldChg>
      <pc:sldChg chg="ord">
        <pc:chgData name="amirghb@student.ubc.ca" userId="2ddba87e-694d-4b48-bd40-4219129e186e" providerId="ADAL" clId="{3414622A-6233-429D-9630-99ED1B8E705C}" dt="2023-09-14T19:11:43.929" v="45"/>
        <pc:sldMkLst>
          <pc:docMk/>
          <pc:sldMk cId="142224694" sldId="1612"/>
        </pc:sldMkLst>
      </pc:sldChg>
      <pc:sldChg chg="ord">
        <pc:chgData name="amirghb@student.ubc.ca" userId="2ddba87e-694d-4b48-bd40-4219129e186e" providerId="ADAL" clId="{3414622A-6233-429D-9630-99ED1B8E705C}" dt="2023-09-14T19:11:43.929" v="45"/>
        <pc:sldMkLst>
          <pc:docMk/>
          <pc:sldMk cId="4077846768" sldId="1613"/>
        </pc:sldMkLst>
      </pc:sldChg>
      <pc:sldChg chg="delSp mod">
        <pc:chgData name="amirghb@student.ubc.ca" userId="2ddba87e-694d-4b48-bd40-4219129e186e" providerId="ADAL" clId="{3414622A-6233-429D-9630-99ED1B8E705C}" dt="2023-09-15T18:48:25.110" v="2300" actId="478"/>
        <pc:sldMkLst>
          <pc:docMk/>
          <pc:sldMk cId="3315972824" sldId="1614"/>
        </pc:sldMkLst>
        <pc:spChg chg="del">
          <ac:chgData name="amirghb@student.ubc.ca" userId="2ddba87e-694d-4b48-bd40-4219129e186e" providerId="ADAL" clId="{3414622A-6233-429D-9630-99ED1B8E705C}" dt="2023-09-15T18:48:25.110" v="2300" actId="478"/>
          <ac:spMkLst>
            <pc:docMk/>
            <pc:sldMk cId="3315972824" sldId="1614"/>
            <ac:spMk id="10" creationId="{09518AC7-73AB-BDCE-E963-1B41654D247F}"/>
          </ac:spMkLst>
        </pc:spChg>
        <pc:spChg chg="del">
          <ac:chgData name="amirghb@student.ubc.ca" userId="2ddba87e-694d-4b48-bd40-4219129e186e" providerId="ADAL" clId="{3414622A-6233-429D-9630-99ED1B8E705C}" dt="2023-09-15T18:48:13.873" v="2293" actId="478"/>
          <ac:spMkLst>
            <pc:docMk/>
            <pc:sldMk cId="3315972824" sldId="1614"/>
            <ac:spMk id="18" creationId="{7A051AC1-54F8-BAD6-F827-D161F57CD615}"/>
          </ac:spMkLst>
        </pc:spChg>
        <pc:spChg chg="del">
          <ac:chgData name="amirghb@student.ubc.ca" userId="2ddba87e-694d-4b48-bd40-4219129e186e" providerId="ADAL" clId="{3414622A-6233-429D-9630-99ED1B8E705C}" dt="2023-09-15T18:48:18.311" v="2296" actId="478"/>
          <ac:spMkLst>
            <pc:docMk/>
            <pc:sldMk cId="3315972824" sldId="1614"/>
            <ac:spMk id="20" creationId="{B0F7AE39-B7DC-0792-9053-7FD455E21E91}"/>
          </ac:spMkLst>
        </pc:spChg>
        <pc:spChg chg="del">
          <ac:chgData name="amirghb@student.ubc.ca" userId="2ddba87e-694d-4b48-bd40-4219129e186e" providerId="ADAL" clId="{3414622A-6233-429D-9630-99ED1B8E705C}" dt="2023-09-15T18:48:22.078" v="2298" actId="478"/>
          <ac:spMkLst>
            <pc:docMk/>
            <pc:sldMk cId="3315972824" sldId="1614"/>
            <ac:spMk id="22" creationId="{F7517720-7534-C291-9D57-92724B77DF8B}"/>
          </ac:spMkLst>
        </pc:spChg>
        <pc:cxnChg chg="del">
          <ac:chgData name="amirghb@student.ubc.ca" userId="2ddba87e-694d-4b48-bd40-4219129e186e" providerId="ADAL" clId="{3414622A-6233-429D-9630-99ED1B8E705C}" dt="2023-09-15T18:48:23.417" v="2299" actId="478"/>
          <ac:cxnSpMkLst>
            <pc:docMk/>
            <pc:sldMk cId="3315972824" sldId="1614"/>
            <ac:cxnSpMk id="7" creationId="{591BFCC0-15DD-7090-0A69-C3016121B818}"/>
          </ac:cxnSpMkLst>
        </pc:cxnChg>
        <pc:cxnChg chg="del">
          <ac:chgData name="amirghb@student.ubc.ca" userId="2ddba87e-694d-4b48-bd40-4219129e186e" providerId="ADAL" clId="{3414622A-6233-429D-9630-99ED1B8E705C}" dt="2023-09-15T18:48:15.064" v="2294" actId="478"/>
          <ac:cxnSpMkLst>
            <pc:docMk/>
            <pc:sldMk cId="3315972824" sldId="1614"/>
            <ac:cxnSpMk id="15" creationId="{B79380EB-2C8A-8B7E-0DD7-144B5AB3D75B}"/>
          </ac:cxnSpMkLst>
        </pc:cxnChg>
        <pc:cxnChg chg="del">
          <ac:chgData name="amirghb@student.ubc.ca" userId="2ddba87e-694d-4b48-bd40-4219129e186e" providerId="ADAL" clId="{3414622A-6233-429D-9630-99ED1B8E705C}" dt="2023-09-15T18:48:17.481" v="2295" actId="478"/>
          <ac:cxnSpMkLst>
            <pc:docMk/>
            <pc:sldMk cId="3315972824" sldId="1614"/>
            <ac:cxnSpMk id="19" creationId="{35C8B0C1-728A-4271-38BC-64CC0F1C63BD}"/>
          </ac:cxnSpMkLst>
        </pc:cxnChg>
        <pc:cxnChg chg="del">
          <ac:chgData name="amirghb@student.ubc.ca" userId="2ddba87e-694d-4b48-bd40-4219129e186e" providerId="ADAL" clId="{3414622A-6233-429D-9630-99ED1B8E705C}" dt="2023-09-15T18:48:19.963" v="2297" actId="478"/>
          <ac:cxnSpMkLst>
            <pc:docMk/>
            <pc:sldMk cId="3315972824" sldId="1614"/>
            <ac:cxnSpMk id="21" creationId="{ECAD866B-CB77-6E3B-45DD-7387D3FA21E8}"/>
          </ac:cxnSpMkLst>
        </pc:cxnChg>
      </pc:sldChg>
      <pc:sldChg chg="addSp modSp mod">
        <pc:chgData name="amirghb@student.ubc.ca" userId="2ddba87e-694d-4b48-bd40-4219129e186e" providerId="ADAL" clId="{3414622A-6233-429D-9630-99ED1B8E705C}" dt="2023-09-14T20:21:54.462" v="725" actId="1076"/>
        <pc:sldMkLst>
          <pc:docMk/>
          <pc:sldMk cId="935416691" sldId="1616"/>
        </pc:sldMkLst>
        <pc:spChg chg="add mod">
          <ac:chgData name="amirghb@student.ubc.ca" userId="2ddba87e-694d-4b48-bd40-4219129e186e" providerId="ADAL" clId="{3414622A-6233-429D-9630-99ED1B8E705C}" dt="2023-09-14T20:18:47.454" v="684" actId="20577"/>
          <ac:spMkLst>
            <pc:docMk/>
            <pc:sldMk cId="935416691" sldId="1616"/>
            <ac:spMk id="7" creationId="{A84E7E49-BA46-EEAA-1CE5-85657FFB88F0}"/>
          </ac:spMkLst>
        </pc:spChg>
        <pc:picChg chg="add mod">
          <ac:chgData name="amirghb@student.ubc.ca" userId="2ddba87e-694d-4b48-bd40-4219129e186e" providerId="ADAL" clId="{3414622A-6233-429D-9630-99ED1B8E705C}" dt="2023-09-14T20:21:49.957" v="724" actId="1076"/>
          <ac:picMkLst>
            <pc:docMk/>
            <pc:sldMk cId="935416691" sldId="1616"/>
            <ac:picMk id="4" creationId="{B00A1F53-7161-41FC-69B9-7906F5A2489B}"/>
          </ac:picMkLst>
        </pc:picChg>
        <pc:picChg chg="add mod">
          <ac:chgData name="amirghb@student.ubc.ca" userId="2ddba87e-694d-4b48-bd40-4219129e186e" providerId="ADAL" clId="{3414622A-6233-429D-9630-99ED1B8E705C}" dt="2023-09-14T20:21:54.462" v="725" actId="1076"/>
          <ac:picMkLst>
            <pc:docMk/>
            <pc:sldMk cId="935416691" sldId="1616"/>
            <ac:picMk id="6" creationId="{72B11C33-26D5-BCA5-7C1A-63BC0D429CFB}"/>
          </ac:picMkLst>
        </pc:picChg>
      </pc:sldChg>
      <pc:sldChg chg="addSp modSp mod ord">
        <pc:chgData name="amirghb@student.ubc.ca" userId="2ddba87e-694d-4b48-bd40-4219129e186e" providerId="ADAL" clId="{3414622A-6233-429D-9630-99ED1B8E705C}" dt="2023-09-15T22:49:34.116" v="2600"/>
        <pc:sldMkLst>
          <pc:docMk/>
          <pc:sldMk cId="3195481463" sldId="1617"/>
        </pc:sldMkLst>
        <pc:spChg chg="add mod">
          <ac:chgData name="amirghb@student.ubc.ca" userId="2ddba87e-694d-4b48-bd40-4219129e186e" providerId="ADAL" clId="{3414622A-6233-429D-9630-99ED1B8E705C}" dt="2023-09-15T00:42:35.313" v="1033" actId="20577"/>
          <ac:spMkLst>
            <pc:docMk/>
            <pc:sldMk cId="3195481463" sldId="1617"/>
            <ac:spMk id="6" creationId="{F73FC8B1-76AD-7455-4972-7A2D69624D04}"/>
          </ac:spMkLst>
        </pc:spChg>
        <pc:spChg chg="add mod">
          <ac:chgData name="amirghb@student.ubc.ca" userId="2ddba87e-694d-4b48-bd40-4219129e186e" providerId="ADAL" clId="{3414622A-6233-429D-9630-99ED1B8E705C}" dt="2023-09-15T00:44:45.206" v="1178" actId="1076"/>
          <ac:spMkLst>
            <pc:docMk/>
            <pc:sldMk cId="3195481463" sldId="1617"/>
            <ac:spMk id="8" creationId="{29F0C162-8C8E-A550-B79F-DF4C9A1F5418}"/>
          </ac:spMkLst>
        </pc:spChg>
        <pc:spChg chg="add mod">
          <ac:chgData name="amirghb@student.ubc.ca" userId="2ddba87e-694d-4b48-bd40-4219129e186e" providerId="ADAL" clId="{3414622A-6233-429D-9630-99ED1B8E705C}" dt="2023-09-15T00:44:48.978" v="1179" actId="1076"/>
          <ac:spMkLst>
            <pc:docMk/>
            <pc:sldMk cId="3195481463" sldId="1617"/>
            <ac:spMk id="9" creationId="{CBA48C90-A284-668D-1ED3-81CFD88E1676}"/>
          </ac:spMkLst>
        </pc:spChg>
        <pc:spChg chg="add mod">
          <ac:chgData name="amirghb@student.ubc.ca" userId="2ddba87e-694d-4b48-bd40-4219129e186e" providerId="ADAL" clId="{3414622A-6233-429D-9630-99ED1B8E705C}" dt="2023-09-15T00:45:27.354" v="1241" actId="1076"/>
          <ac:spMkLst>
            <pc:docMk/>
            <pc:sldMk cId="3195481463" sldId="1617"/>
            <ac:spMk id="10" creationId="{C631E71A-B856-C7C6-0CC5-221A717DD74B}"/>
          </ac:spMkLst>
        </pc:spChg>
        <pc:picChg chg="add mod">
          <ac:chgData name="amirghb@student.ubc.ca" userId="2ddba87e-694d-4b48-bd40-4219129e186e" providerId="ADAL" clId="{3414622A-6233-429D-9630-99ED1B8E705C}" dt="2023-09-15T00:44:59.374" v="1182" actId="1076"/>
          <ac:picMkLst>
            <pc:docMk/>
            <pc:sldMk cId="3195481463" sldId="1617"/>
            <ac:picMk id="4" creationId="{7A06202F-40F2-CEFF-7369-2E642E527D04}"/>
          </ac:picMkLst>
        </pc:picChg>
        <pc:picChg chg="add mod">
          <ac:chgData name="amirghb@student.ubc.ca" userId="2ddba87e-694d-4b48-bd40-4219129e186e" providerId="ADAL" clId="{3414622A-6233-429D-9630-99ED1B8E705C}" dt="2023-09-15T00:44:05.925" v="1106" actId="1076"/>
          <ac:picMkLst>
            <pc:docMk/>
            <pc:sldMk cId="3195481463" sldId="1617"/>
            <ac:picMk id="5" creationId="{B593000E-128F-E433-588F-250E7F61C9C3}"/>
          </ac:picMkLst>
        </pc:picChg>
        <pc:picChg chg="add mod">
          <ac:chgData name="amirghb@student.ubc.ca" userId="2ddba87e-694d-4b48-bd40-4219129e186e" providerId="ADAL" clId="{3414622A-6233-429D-9630-99ED1B8E705C}" dt="2023-09-15T00:43:12.686" v="1046" actId="1076"/>
          <ac:picMkLst>
            <pc:docMk/>
            <pc:sldMk cId="3195481463" sldId="1617"/>
            <ac:picMk id="7" creationId="{E136DBFF-BC29-833F-6FBD-FB3F14D9166D}"/>
          </ac:picMkLst>
        </pc:picChg>
      </pc:sldChg>
      <pc:sldChg chg="del">
        <pc:chgData name="amirghb@student.ubc.ca" userId="2ddba87e-694d-4b48-bd40-4219129e186e" providerId="ADAL" clId="{3414622A-6233-429D-9630-99ED1B8E705C}" dt="2023-09-15T18:47:55.122" v="2292" actId="47"/>
        <pc:sldMkLst>
          <pc:docMk/>
          <pc:sldMk cId="3800938343" sldId="1618"/>
        </pc:sldMkLst>
      </pc:sldChg>
      <pc:sldChg chg="del">
        <pc:chgData name="amirghb@student.ubc.ca" userId="2ddba87e-694d-4b48-bd40-4219129e186e" providerId="ADAL" clId="{3414622A-6233-429D-9630-99ED1B8E705C}" dt="2023-09-15T18:49:32.285" v="2308" actId="47"/>
        <pc:sldMkLst>
          <pc:docMk/>
          <pc:sldMk cId="2645556677" sldId="1623"/>
        </pc:sldMkLst>
      </pc:sldChg>
      <pc:sldChg chg="addSp delSp modSp add mod ord">
        <pc:chgData name="amirghb@student.ubc.ca" userId="2ddba87e-694d-4b48-bd40-4219129e186e" providerId="ADAL" clId="{3414622A-6233-429D-9630-99ED1B8E705C}" dt="2023-09-15T17:11:24.917" v="1645" actId="1076"/>
        <pc:sldMkLst>
          <pc:docMk/>
          <pc:sldMk cId="3040939" sldId="1624"/>
        </pc:sldMkLst>
        <pc:spChg chg="add mod">
          <ac:chgData name="amirghb@student.ubc.ca" userId="2ddba87e-694d-4b48-bd40-4219129e186e" providerId="ADAL" clId="{3414622A-6233-429D-9630-99ED1B8E705C}" dt="2023-09-15T17:10:35.484" v="1583" actId="1076"/>
          <ac:spMkLst>
            <pc:docMk/>
            <pc:sldMk cId="3040939" sldId="1624"/>
            <ac:spMk id="3" creationId="{BE385E4D-85AC-7CF4-9B7A-2760FFF2A06A}"/>
          </ac:spMkLst>
        </pc:spChg>
        <pc:spChg chg="add mod">
          <ac:chgData name="amirghb@student.ubc.ca" userId="2ddba87e-694d-4b48-bd40-4219129e186e" providerId="ADAL" clId="{3414622A-6233-429D-9630-99ED1B8E705C}" dt="2023-09-15T17:09:09.789" v="1529" actId="1076"/>
          <ac:spMkLst>
            <pc:docMk/>
            <pc:sldMk cId="3040939" sldId="1624"/>
            <ac:spMk id="6" creationId="{A8C6DF5D-805F-483E-53FB-A4C1A3F9A419}"/>
          </ac:spMkLst>
        </pc:spChg>
        <pc:spChg chg="add mod">
          <ac:chgData name="amirghb@student.ubc.ca" userId="2ddba87e-694d-4b48-bd40-4219129e186e" providerId="ADAL" clId="{3414622A-6233-429D-9630-99ED1B8E705C}" dt="2023-09-15T17:09:14.318" v="1530" actId="1076"/>
          <ac:spMkLst>
            <pc:docMk/>
            <pc:sldMk cId="3040939" sldId="1624"/>
            <ac:spMk id="9" creationId="{FF988450-8E4C-BA27-FB8B-D32FC2A0999E}"/>
          </ac:spMkLst>
        </pc:spChg>
        <pc:spChg chg="add mod">
          <ac:chgData name="amirghb@student.ubc.ca" userId="2ddba87e-694d-4b48-bd40-4219129e186e" providerId="ADAL" clId="{3414622A-6233-429D-9630-99ED1B8E705C}" dt="2023-09-15T17:09:18.173" v="1531" actId="1076"/>
          <ac:spMkLst>
            <pc:docMk/>
            <pc:sldMk cId="3040939" sldId="1624"/>
            <ac:spMk id="11" creationId="{25A4B780-C2F8-AEE8-5AB1-127BBDB177DE}"/>
          </ac:spMkLst>
        </pc:spChg>
        <pc:spChg chg="add mod">
          <ac:chgData name="amirghb@student.ubc.ca" userId="2ddba87e-694d-4b48-bd40-4219129e186e" providerId="ADAL" clId="{3414622A-6233-429D-9630-99ED1B8E705C}" dt="2023-09-15T17:09:22.693" v="1532" actId="1076"/>
          <ac:spMkLst>
            <pc:docMk/>
            <pc:sldMk cId="3040939" sldId="1624"/>
            <ac:spMk id="13" creationId="{0C7E2E8B-0C00-1E40-64E1-AD5B8FFD8ABF}"/>
          </ac:spMkLst>
        </pc:spChg>
        <pc:spChg chg="add mod">
          <ac:chgData name="amirghb@student.ubc.ca" userId="2ddba87e-694d-4b48-bd40-4219129e186e" providerId="ADAL" clId="{3414622A-6233-429D-9630-99ED1B8E705C}" dt="2023-09-15T17:09:30.024" v="1533" actId="1076"/>
          <ac:spMkLst>
            <pc:docMk/>
            <pc:sldMk cId="3040939" sldId="1624"/>
            <ac:spMk id="15" creationId="{59C900ED-9E6D-6EF5-3A42-20CAE70294AB}"/>
          </ac:spMkLst>
        </pc:spChg>
        <pc:spChg chg="add mod">
          <ac:chgData name="amirghb@student.ubc.ca" userId="2ddba87e-694d-4b48-bd40-4219129e186e" providerId="ADAL" clId="{3414622A-6233-429D-9630-99ED1B8E705C}" dt="2023-09-15T17:09:34.680" v="1534" actId="1076"/>
          <ac:spMkLst>
            <pc:docMk/>
            <pc:sldMk cId="3040939" sldId="1624"/>
            <ac:spMk id="17" creationId="{EEC7E936-CF42-FC5C-7F46-C93BD488FCDC}"/>
          </ac:spMkLst>
        </pc:spChg>
        <pc:spChg chg="add mod">
          <ac:chgData name="amirghb@student.ubc.ca" userId="2ddba87e-694d-4b48-bd40-4219129e186e" providerId="ADAL" clId="{3414622A-6233-429D-9630-99ED1B8E705C}" dt="2023-09-15T17:09:39.258" v="1535" actId="1076"/>
          <ac:spMkLst>
            <pc:docMk/>
            <pc:sldMk cId="3040939" sldId="1624"/>
            <ac:spMk id="19" creationId="{C26ADCB3-4ECF-0E7E-A997-8EF7EA5DA63C}"/>
          </ac:spMkLst>
        </pc:spChg>
        <pc:spChg chg="add mod">
          <ac:chgData name="amirghb@student.ubc.ca" userId="2ddba87e-694d-4b48-bd40-4219129e186e" providerId="ADAL" clId="{3414622A-6233-429D-9630-99ED1B8E705C}" dt="2023-09-15T17:09:46.145" v="1536" actId="1076"/>
          <ac:spMkLst>
            <pc:docMk/>
            <pc:sldMk cId="3040939" sldId="1624"/>
            <ac:spMk id="21" creationId="{B697B5AF-5BCE-43EE-D9C4-C532D4CBB304}"/>
          </ac:spMkLst>
        </pc:spChg>
        <pc:spChg chg="add mod">
          <ac:chgData name="amirghb@student.ubc.ca" userId="2ddba87e-694d-4b48-bd40-4219129e186e" providerId="ADAL" clId="{3414622A-6233-429D-9630-99ED1B8E705C}" dt="2023-09-15T17:09:50.178" v="1537" actId="1076"/>
          <ac:spMkLst>
            <pc:docMk/>
            <pc:sldMk cId="3040939" sldId="1624"/>
            <ac:spMk id="23" creationId="{D09212F3-02E0-8BFA-61A3-25E4C9B1EB19}"/>
          </ac:spMkLst>
        </pc:spChg>
        <pc:spChg chg="add mod">
          <ac:chgData name="amirghb@student.ubc.ca" userId="2ddba87e-694d-4b48-bd40-4219129e186e" providerId="ADAL" clId="{3414622A-6233-429D-9630-99ED1B8E705C}" dt="2023-09-15T17:09:56.312" v="1538" actId="1076"/>
          <ac:spMkLst>
            <pc:docMk/>
            <pc:sldMk cId="3040939" sldId="1624"/>
            <ac:spMk id="25" creationId="{A72DA703-8FEF-E488-C984-62076CFFB515}"/>
          </ac:spMkLst>
        </pc:spChg>
        <pc:spChg chg="add mod">
          <ac:chgData name="amirghb@student.ubc.ca" userId="2ddba87e-694d-4b48-bd40-4219129e186e" providerId="ADAL" clId="{3414622A-6233-429D-9630-99ED1B8E705C}" dt="2023-09-15T17:10:05.761" v="1539" actId="1076"/>
          <ac:spMkLst>
            <pc:docMk/>
            <pc:sldMk cId="3040939" sldId="1624"/>
            <ac:spMk id="27" creationId="{265CA657-580D-EAE3-BC4F-E202D7BA53F7}"/>
          </ac:spMkLst>
        </pc:spChg>
        <pc:spChg chg="add mod">
          <ac:chgData name="amirghb@student.ubc.ca" userId="2ddba87e-694d-4b48-bd40-4219129e186e" providerId="ADAL" clId="{3414622A-6233-429D-9630-99ED1B8E705C}" dt="2023-09-15T17:11:24.917" v="1645" actId="1076"/>
          <ac:spMkLst>
            <pc:docMk/>
            <pc:sldMk cId="3040939" sldId="1624"/>
            <ac:spMk id="29" creationId="{22E37313-968F-558B-72B1-DB35CDB9D9C8}"/>
          </ac:spMkLst>
        </pc:spChg>
        <pc:spChg chg="add mod">
          <ac:chgData name="amirghb@student.ubc.ca" userId="2ddba87e-694d-4b48-bd40-4219129e186e" providerId="ADAL" clId="{3414622A-6233-429D-9630-99ED1B8E705C}" dt="2023-09-15T05:16:21.358" v="1487" actId="1076"/>
          <ac:spMkLst>
            <pc:docMk/>
            <pc:sldMk cId="3040939" sldId="1624"/>
            <ac:spMk id="41" creationId="{E09BD356-C7C7-3EF8-39C1-4AE9D73F8DE0}"/>
          </ac:spMkLst>
        </pc:spChg>
        <pc:picChg chg="add mod">
          <ac:chgData name="amirghb@student.ubc.ca" userId="2ddba87e-694d-4b48-bd40-4219129e186e" providerId="ADAL" clId="{3414622A-6233-429D-9630-99ED1B8E705C}" dt="2023-09-15T04:05:36.524" v="1252" actId="1076"/>
          <ac:picMkLst>
            <pc:docMk/>
            <pc:sldMk cId="3040939" sldId="1624"/>
            <ac:picMk id="4" creationId="{C364D0EA-68BA-6601-5F41-EEF00F16C54D}"/>
          </ac:picMkLst>
        </pc:picChg>
        <pc:picChg chg="add mod">
          <ac:chgData name="amirghb@student.ubc.ca" userId="2ddba87e-694d-4b48-bd40-4219129e186e" providerId="ADAL" clId="{3414622A-6233-429D-9630-99ED1B8E705C}" dt="2023-09-15T05:16:12.003" v="1486" actId="1038"/>
          <ac:picMkLst>
            <pc:docMk/>
            <pc:sldMk cId="3040939" sldId="1624"/>
            <ac:picMk id="5" creationId="{1A5FCD45-7304-7B40-6926-E90213CCEE80}"/>
          </ac:picMkLst>
        </pc:picChg>
        <pc:cxnChg chg="add mod">
          <ac:chgData name="amirghb@student.ubc.ca" userId="2ddba87e-694d-4b48-bd40-4219129e186e" providerId="ADAL" clId="{3414622A-6233-429D-9630-99ED1B8E705C}" dt="2023-09-15T05:16:12.003" v="1486" actId="1038"/>
          <ac:cxnSpMkLst>
            <pc:docMk/>
            <pc:sldMk cId="3040939" sldId="1624"/>
            <ac:cxnSpMk id="7" creationId="{35E25C9B-95ED-EF4C-70BD-CEB56A344E95}"/>
          </ac:cxnSpMkLst>
        </pc:cxnChg>
        <pc:cxnChg chg="add mod">
          <ac:chgData name="amirghb@student.ubc.ca" userId="2ddba87e-694d-4b48-bd40-4219129e186e" providerId="ADAL" clId="{3414622A-6233-429D-9630-99ED1B8E705C}" dt="2023-09-15T05:16:12.003" v="1486" actId="1038"/>
          <ac:cxnSpMkLst>
            <pc:docMk/>
            <pc:sldMk cId="3040939" sldId="1624"/>
            <ac:cxnSpMk id="8" creationId="{C62C320A-C1E1-013A-45DF-2CDA293E8CD5}"/>
          </ac:cxnSpMkLst>
        </pc:cxnChg>
        <pc:cxnChg chg="add mod">
          <ac:chgData name="amirghb@student.ubc.ca" userId="2ddba87e-694d-4b48-bd40-4219129e186e" providerId="ADAL" clId="{3414622A-6233-429D-9630-99ED1B8E705C}" dt="2023-09-15T05:16:12.003" v="1486" actId="1038"/>
          <ac:cxnSpMkLst>
            <pc:docMk/>
            <pc:sldMk cId="3040939" sldId="1624"/>
            <ac:cxnSpMk id="10" creationId="{71837DCD-4080-C485-614C-DA0A15D9A786}"/>
          </ac:cxnSpMkLst>
        </pc:cxnChg>
        <pc:cxnChg chg="add mod">
          <ac:chgData name="amirghb@student.ubc.ca" userId="2ddba87e-694d-4b48-bd40-4219129e186e" providerId="ADAL" clId="{3414622A-6233-429D-9630-99ED1B8E705C}" dt="2023-09-15T05:16:12.003" v="1486" actId="1038"/>
          <ac:cxnSpMkLst>
            <pc:docMk/>
            <pc:sldMk cId="3040939" sldId="1624"/>
            <ac:cxnSpMk id="12" creationId="{0C353C1C-6276-7ECF-CFE9-BDFCF37F4B3A}"/>
          </ac:cxnSpMkLst>
        </pc:cxnChg>
        <pc:cxnChg chg="add mod">
          <ac:chgData name="amirghb@student.ubc.ca" userId="2ddba87e-694d-4b48-bd40-4219129e186e" providerId="ADAL" clId="{3414622A-6233-429D-9630-99ED1B8E705C}" dt="2023-09-15T05:16:12.003" v="1486" actId="1038"/>
          <ac:cxnSpMkLst>
            <pc:docMk/>
            <pc:sldMk cId="3040939" sldId="1624"/>
            <ac:cxnSpMk id="14" creationId="{CE127602-7E9D-771B-E64D-588705121E09}"/>
          </ac:cxnSpMkLst>
        </pc:cxnChg>
        <pc:cxnChg chg="add mod">
          <ac:chgData name="amirghb@student.ubc.ca" userId="2ddba87e-694d-4b48-bd40-4219129e186e" providerId="ADAL" clId="{3414622A-6233-429D-9630-99ED1B8E705C}" dt="2023-09-15T05:16:12.003" v="1486" actId="1038"/>
          <ac:cxnSpMkLst>
            <pc:docMk/>
            <pc:sldMk cId="3040939" sldId="1624"/>
            <ac:cxnSpMk id="16" creationId="{878F1EAB-5147-53D8-D26B-0B719BB772FE}"/>
          </ac:cxnSpMkLst>
        </pc:cxnChg>
        <pc:cxnChg chg="add mod">
          <ac:chgData name="amirghb@student.ubc.ca" userId="2ddba87e-694d-4b48-bd40-4219129e186e" providerId="ADAL" clId="{3414622A-6233-429D-9630-99ED1B8E705C}" dt="2023-09-15T05:16:12.003" v="1486" actId="1038"/>
          <ac:cxnSpMkLst>
            <pc:docMk/>
            <pc:sldMk cId="3040939" sldId="1624"/>
            <ac:cxnSpMk id="18" creationId="{6F3B0ED0-A8A8-80B4-0B6C-D944220E98AE}"/>
          </ac:cxnSpMkLst>
        </pc:cxnChg>
        <pc:cxnChg chg="add mod">
          <ac:chgData name="amirghb@student.ubc.ca" userId="2ddba87e-694d-4b48-bd40-4219129e186e" providerId="ADAL" clId="{3414622A-6233-429D-9630-99ED1B8E705C}" dt="2023-09-15T05:16:12.003" v="1486" actId="1038"/>
          <ac:cxnSpMkLst>
            <pc:docMk/>
            <pc:sldMk cId="3040939" sldId="1624"/>
            <ac:cxnSpMk id="20" creationId="{F3851252-4570-2880-C31B-858A3638FC0C}"/>
          </ac:cxnSpMkLst>
        </pc:cxnChg>
        <pc:cxnChg chg="add mod">
          <ac:chgData name="amirghb@student.ubc.ca" userId="2ddba87e-694d-4b48-bd40-4219129e186e" providerId="ADAL" clId="{3414622A-6233-429D-9630-99ED1B8E705C}" dt="2023-09-15T05:16:12.003" v="1486" actId="1038"/>
          <ac:cxnSpMkLst>
            <pc:docMk/>
            <pc:sldMk cId="3040939" sldId="1624"/>
            <ac:cxnSpMk id="22" creationId="{71FADCC2-D8DA-623E-44DF-06058D8DFCDD}"/>
          </ac:cxnSpMkLst>
        </pc:cxnChg>
        <pc:cxnChg chg="add mod">
          <ac:chgData name="amirghb@student.ubc.ca" userId="2ddba87e-694d-4b48-bd40-4219129e186e" providerId="ADAL" clId="{3414622A-6233-429D-9630-99ED1B8E705C}" dt="2023-09-15T05:16:12.003" v="1486" actId="1038"/>
          <ac:cxnSpMkLst>
            <pc:docMk/>
            <pc:sldMk cId="3040939" sldId="1624"/>
            <ac:cxnSpMk id="24" creationId="{BF468934-55AB-0D86-9C77-994455941A30}"/>
          </ac:cxnSpMkLst>
        </pc:cxnChg>
        <pc:cxnChg chg="add mod">
          <ac:chgData name="amirghb@student.ubc.ca" userId="2ddba87e-694d-4b48-bd40-4219129e186e" providerId="ADAL" clId="{3414622A-6233-429D-9630-99ED1B8E705C}" dt="2023-09-15T05:16:12.003" v="1486" actId="1038"/>
          <ac:cxnSpMkLst>
            <pc:docMk/>
            <pc:sldMk cId="3040939" sldId="1624"/>
            <ac:cxnSpMk id="26" creationId="{13045958-1AED-2377-3E2B-3A3E0032D02D}"/>
          </ac:cxnSpMkLst>
        </pc:cxnChg>
        <pc:cxnChg chg="add mod">
          <ac:chgData name="amirghb@student.ubc.ca" userId="2ddba87e-694d-4b48-bd40-4219129e186e" providerId="ADAL" clId="{3414622A-6233-429D-9630-99ED1B8E705C}" dt="2023-09-15T05:16:12.003" v="1486" actId="1038"/>
          <ac:cxnSpMkLst>
            <pc:docMk/>
            <pc:sldMk cId="3040939" sldId="1624"/>
            <ac:cxnSpMk id="28" creationId="{6301EC8F-D2FA-DE41-227E-922801006BFA}"/>
          </ac:cxnSpMkLst>
        </pc:cxnChg>
        <pc:cxnChg chg="add del mod">
          <ac:chgData name="amirghb@student.ubc.ca" userId="2ddba87e-694d-4b48-bd40-4219129e186e" providerId="ADAL" clId="{3414622A-6233-429D-9630-99ED1B8E705C}" dt="2023-09-15T05:12:06.556" v="1420" actId="478"/>
          <ac:cxnSpMkLst>
            <pc:docMk/>
            <pc:sldMk cId="3040939" sldId="1624"/>
            <ac:cxnSpMk id="31" creationId="{39F2C772-B0E8-E8EC-E148-BE3AF722F0D6}"/>
          </ac:cxnSpMkLst>
        </pc:cxnChg>
      </pc:sldChg>
      <pc:sldChg chg="addSp modSp add mod ord modAnim">
        <pc:chgData name="amirghb@student.ubc.ca" userId="2ddba87e-694d-4b48-bd40-4219129e186e" providerId="ADAL" clId="{3414622A-6233-429D-9630-99ED1B8E705C}" dt="2023-09-15T19:02:10.004" v="2418" actId="20577"/>
        <pc:sldMkLst>
          <pc:docMk/>
          <pc:sldMk cId="2137195469" sldId="1625"/>
        </pc:sldMkLst>
        <pc:spChg chg="add mod">
          <ac:chgData name="amirghb@student.ubc.ca" userId="2ddba87e-694d-4b48-bd40-4219129e186e" providerId="ADAL" clId="{3414622A-6233-429D-9630-99ED1B8E705C}" dt="2023-09-15T19:00:27.181" v="2374" actId="1076"/>
          <ac:spMkLst>
            <pc:docMk/>
            <pc:sldMk cId="2137195469" sldId="1625"/>
            <ac:spMk id="9" creationId="{68A44016-2B4D-B043-F75D-CB7346AF4495}"/>
          </ac:spMkLst>
        </pc:spChg>
        <pc:spChg chg="add mod">
          <ac:chgData name="amirghb@student.ubc.ca" userId="2ddba87e-694d-4b48-bd40-4219129e186e" providerId="ADAL" clId="{3414622A-6233-429D-9630-99ED1B8E705C}" dt="2023-09-15T19:00:22.566" v="2373" actId="1076"/>
          <ac:spMkLst>
            <pc:docMk/>
            <pc:sldMk cId="2137195469" sldId="1625"/>
            <ac:spMk id="10" creationId="{C01B20DB-1C34-C5CF-DDA3-E2DADE5CF861}"/>
          </ac:spMkLst>
        </pc:spChg>
        <pc:spChg chg="add mod">
          <ac:chgData name="amirghb@student.ubc.ca" userId="2ddba87e-694d-4b48-bd40-4219129e186e" providerId="ADAL" clId="{3414622A-6233-429D-9630-99ED1B8E705C}" dt="2023-09-15T19:00:48.696" v="2389" actId="1076"/>
          <ac:spMkLst>
            <pc:docMk/>
            <pc:sldMk cId="2137195469" sldId="1625"/>
            <ac:spMk id="12" creationId="{EBFD73E4-30C7-3BF2-22B5-B1E8D2EF59F0}"/>
          </ac:spMkLst>
        </pc:spChg>
        <pc:spChg chg="add mod">
          <ac:chgData name="amirghb@student.ubc.ca" userId="2ddba87e-694d-4b48-bd40-4219129e186e" providerId="ADAL" clId="{3414622A-6233-429D-9630-99ED1B8E705C}" dt="2023-09-15T19:01:17.628" v="2395" actId="1076"/>
          <ac:spMkLst>
            <pc:docMk/>
            <pc:sldMk cId="2137195469" sldId="1625"/>
            <ac:spMk id="13" creationId="{FA08F6B8-5E9E-C496-00AB-1026C3856904}"/>
          </ac:spMkLst>
        </pc:spChg>
        <pc:spChg chg="add mod">
          <ac:chgData name="amirghb@student.ubc.ca" userId="2ddba87e-694d-4b48-bd40-4219129e186e" providerId="ADAL" clId="{3414622A-6233-429D-9630-99ED1B8E705C}" dt="2023-09-15T19:02:01.862" v="2415" actId="1076"/>
          <ac:spMkLst>
            <pc:docMk/>
            <pc:sldMk cId="2137195469" sldId="1625"/>
            <ac:spMk id="19" creationId="{4D7C5B72-5FDC-F978-68CE-6E76D3490EC8}"/>
          </ac:spMkLst>
        </pc:spChg>
        <pc:spChg chg="add mod">
          <ac:chgData name="amirghb@student.ubc.ca" userId="2ddba87e-694d-4b48-bd40-4219129e186e" providerId="ADAL" clId="{3414622A-6233-429D-9630-99ED1B8E705C}" dt="2023-09-15T19:02:10.004" v="2418" actId="20577"/>
          <ac:spMkLst>
            <pc:docMk/>
            <pc:sldMk cId="2137195469" sldId="1625"/>
            <ac:spMk id="20" creationId="{5E0723AC-C91F-4995-B204-6644E43F6B0D}"/>
          </ac:spMkLst>
        </pc:spChg>
        <pc:picChg chg="add mod">
          <ac:chgData name="amirghb@student.ubc.ca" userId="2ddba87e-694d-4b48-bd40-4219129e186e" providerId="ADAL" clId="{3414622A-6233-429D-9630-99ED1B8E705C}" dt="2023-09-15T18:59:39.485" v="2366" actId="1076"/>
          <ac:picMkLst>
            <pc:docMk/>
            <pc:sldMk cId="2137195469" sldId="1625"/>
            <ac:picMk id="4" creationId="{6D1B96C8-12EB-E9D8-6188-633942372FD6}"/>
          </ac:picMkLst>
        </pc:picChg>
        <pc:picChg chg="add mod">
          <ac:chgData name="amirghb@student.ubc.ca" userId="2ddba87e-694d-4b48-bd40-4219129e186e" providerId="ADAL" clId="{3414622A-6233-429D-9630-99ED1B8E705C}" dt="2023-09-15T19:00:05.706" v="2370" actId="1076"/>
          <ac:picMkLst>
            <pc:docMk/>
            <pc:sldMk cId="2137195469" sldId="1625"/>
            <ac:picMk id="6" creationId="{0FC7D478-4448-15F2-4A23-870A25EB00E1}"/>
          </ac:picMkLst>
        </pc:picChg>
        <pc:cxnChg chg="add mod">
          <ac:chgData name="amirghb@student.ubc.ca" userId="2ddba87e-694d-4b48-bd40-4219129e186e" providerId="ADAL" clId="{3414622A-6233-429D-9630-99ED1B8E705C}" dt="2023-09-15T19:01:24.523" v="2396" actId="208"/>
          <ac:cxnSpMkLst>
            <pc:docMk/>
            <pc:sldMk cId="2137195469" sldId="1625"/>
            <ac:cxnSpMk id="8" creationId="{E2B41A3E-E239-5D74-F69A-EF65DC5ACEB4}"/>
          </ac:cxnSpMkLst>
        </pc:cxnChg>
        <pc:cxnChg chg="add mod">
          <ac:chgData name="amirghb@student.ubc.ca" userId="2ddba87e-694d-4b48-bd40-4219129e186e" providerId="ADAL" clId="{3414622A-6233-429D-9630-99ED1B8E705C}" dt="2023-09-15T19:01:27.055" v="2397" actId="208"/>
          <ac:cxnSpMkLst>
            <pc:docMk/>
            <pc:sldMk cId="2137195469" sldId="1625"/>
            <ac:cxnSpMk id="15" creationId="{F7226A6F-2D04-833F-AA71-D54DF6AD5A2B}"/>
          </ac:cxnSpMkLst>
        </pc:cxnChg>
        <pc:cxnChg chg="add mod">
          <ac:chgData name="amirghb@student.ubc.ca" userId="2ddba87e-694d-4b48-bd40-4219129e186e" providerId="ADAL" clId="{3414622A-6233-429D-9630-99ED1B8E705C}" dt="2023-09-15T19:01:45.051" v="2401" actId="208"/>
          <ac:cxnSpMkLst>
            <pc:docMk/>
            <pc:sldMk cId="2137195469" sldId="1625"/>
            <ac:cxnSpMk id="17" creationId="{AC383D0B-7924-961E-D42C-133837F81654}"/>
          </ac:cxnSpMkLst>
        </pc:cxnChg>
      </pc:sldChg>
      <pc:sldChg chg="addSp delSp modSp add mod">
        <pc:chgData name="amirghb@student.ubc.ca" userId="2ddba87e-694d-4b48-bd40-4219129e186e" providerId="ADAL" clId="{3414622A-6233-429D-9630-99ED1B8E705C}" dt="2023-09-15T00:24:28.924" v="729" actId="33524"/>
        <pc:sldMkLst>
          <pc:docMk/>
          <pc:sldMk cId="1815950505" sldId="1626"/>
        </pc:sldMkLst>
        <pc:spChg chg="mod">
          <ac:chgData name="amirghb@student.ubc.ca" userId="2ddba87e-694d-4b48-bd40-4219129e186e" providerId="ADAL" clId="{3414622A-6233-429D-9630-99ED1B8E705C}" dt="2023-09-15T00:24:28.924" v="729" actId="33524"/>
          <ac:spMkLst>
            <pc:docMk/>
            <pc:sldMk cId="1815950505" sldId="1626"/>
            <ac:spMk id="7" creationId="{A84E7E49-BA46-EEAA-1CE5-85657FFB88F0}"/>
          </ac:spMkLst>
        </pc:spChg>
        <pc:picChg chg="del">
          <ac:chgData name="amirghb@student.ubc.ca" userId="2ddba87e-694d-4b48-bd40-4219129e186e" providerId="ADAL" clId="{3414622A-6233-429D-9630-99ED1B8E705C}" dt="2023-09-14T20:19:09.590" v="707" actId="478"/>
          <ac:picMkLst>
            <pc:docMk/>
            <pc:sldMk cId="1815950505" sldId="1626"/>
            <ac:picMk id="4" creationId="{B00A1F53-7161-41FC-69B9-7906F5A2489B}"/>
          </ac:picMkLst>
        </pc:picChg>
        <pc:picChg chg="add mod">
          <ac:chgData name="amirghb@student.ubc.ca" userId="2ddba87e-694d-4b48-bd40-4219129e186e" providerId="ADAL" clId="{3414622A-6233-429D-9630-99ED1B8E705C}" dt="2023-09-14T20:22:10.285" v="728" actId="1076"/>
          <ac:picMkLst>
            <pc:docMk/>
            <pc:sldMk cId="1815950505" sldId="1626"/>
            <ac:picMk id="5" creationId="{2F5322B3-36C2-742C-E566-D98A08C3F884}"/>
          </ac:picMkLst>
        </pc:picChg>
        <pc:picChg chg="del">
          <ac:chgData name="amirghb@student.ubc.ca" userId="2ddba87e-694d-4b48-bd40-4219129e186e" providerId="ADAL" clId="{3414622A-6233-429D-9630-99ED1B8E705C}" dt="2023-09-14T20:19:10.045" v="708" actId="478"/>
          <ac:picMkLst>
            <pc:docMk/>
            <pc:sldMk cId="1815950505" sldId="1626"/>
            <ac:picMk id="6" creationId="{72B11C33-26D5-BCA5-7C1A-63BC0D429CFB}"/>
          </ac:picMkLst>
        </pc:picChg>
        <pc:picChg chg="add mod">
          <ac:chgData name="amirghb@student.ubc.ca" userId="2ddba87e-694d-4b48-bd40-4219129e186e" providerId="ADAL" clId="{3414622A-6233-429D-9630-99ED1B8E705C}" dt="2023-09-14T20:22:03.057" v="727" actId="1076"/>
          <ac:picMkLst>
            <pc:docMk/>
            <pc:sldMk cId="1815950505" sldId="1626"/>
            <ac:picMk id="9" creationId="{C846200D-9213-69B9-DCE4-A97C74B92454}"/>
          </ac:picMkLst>
        </pc:picChg>
      </pc:sldChg>
      <pc:sldChg chg="add del ord">
        <pc:chgData name="amirghb@student.ubc.ca" userId="2ddba87e-694d-4b48-bd40-4219129e186e" providerId="ADAL" clId="{3414622A-6233-429D-9630-99ED1B8E705C}" dt="2023-09-15T22:12:57.161" v="2577" actId="47"/>
        <pc:sldMkLst>
          <pc:docMk/>
          <pc:sldMk cId="3517581254" sldId="1627"/>
        </pc:sldMkLst>
      </pc:sldChg>
      <pc:sldChg chg="add del">
        <pc:chgData name="amirghb@student.ubc.ca" userId="2ddba87e-694d-4b48-bd40-4219129e186e" providerId="ADAL" clId="{3414622A-6233-429D-9630-99ED1B8E705C}" dt="2023-09-15T22:12:50.650" v="2575" actId="47"/>
        <pc:sldMkLst>
          <pc:docMk/>
          <pc:sldMk cId="4112135494" sldId="1628"/>
        </pc:sldMkLst>
      </pc:sldChg>
      <pc:sldChg chg="add del">
        <pc:chgData name="amirghb@student.ubc.ca" userId="2ddba87e-694d-4b48-bd40-4219129e186e" providerId="ADAL" clId="{3414622A-6233-429D-9630-99ED1B8E705C}" dt="2023-09-15T22:12:51.886" v="2576" actId="47"/>
        <pc:sldMkLst>
          <pc:docMk/>
          <pc:sldMk cId="832492816" sldId="1629"/>
        </pc:sldMkLst>
      </pc:sldChg>
      <pc:sldChg chg="modSp add mod ord">
        <pc:chgData name="amirghb@student.ubc.ca" userId="2ddba87e-694d-4b48-bd40-4219129e186e" providerId="ADAL" clId="{3414622A-6233-429D-9630-99ED1B8E705C}" dt="2023-09-15T18:47:45.143" v="2290" actId="207"/>
        <pc:sldMkLst>
          <pc:docMk/>
          <pc:sldMk cId="3180888417" sldId="1630"/>
        </pc:sldMkLst>
        <pc:spChg chg="mod">
          <ac:chgData name="amirghb@student.ubc.ca" userId="2ddba87e-694d-4b48-bd40-4219129e186e" providerId="ADAL" clId="{3414622A-6233-429D-9630-99ED1B8E705C}" dt="2023-09-15T18:47:45.143" v="2290" actId="207"/>
          <ac:spMkLst>
            <pc:docMk/>
            <pc:sldMk cId="3180888417" sldId="1630"/>
            <ac:spMk id="3" creationId="{E7B8FB14-80E0-B19B-6397-E853144F5995}"/>
          </ac:spMkLst>
        </pc:spChg>
      </pc:sldChg>
      <pc:sldChg chg="modSp add mod">
        <pc:chgData name="amirghb@student.ubc.ca" userId="2ddba87e-694d-4b48-bd40-4219129e186e" providerId="ADAL" clId="{3414622A-6233-429D-9630-99ED1B8E705C}" dt="2023-09-15T18:48:35.111" v="2302" actId="207"/>
        <pc:sldMkLst>
          <pc:docMk/>
          <pc:sldMk cId="2197564760" sldId="1631"/>
        </pc:sldMkLst>
        <pc:spChg chg="mod">
          <ac:chgData name="amirghb@student.ubc.ca" userId="2ddba87e-694d-4b48-bd40-4219129e186e" providerId="ADAL" clId="{3414622A-6233-429D-9630-99ED1B8E705C}" dt="2023-09-15T18:48:35.111" v="2302" actId="207"/>
          <ac:spMkLst>
            <pc:docMk/>
            <pc:sldMk cId="2197564760" sldId="1631"/>
            <ac:spMk id="3" creationId="{E7B8FB14-80E0-B19B-6397-E853144F5995}"/>
          </ac:spMkLst>
        </pc:spChg>
      </pc:sldChg>
      <pc:sldChg chg="modSp add mod ord">
        <pc:chgData name="amirghb@student.ubc.ca" userId="2ddba87e-694d-4b48-bd40-4219129e186e" providerId="ADAL" clId="{3414622A-6233-429D-9630-99ED1B8E705C}" dt="2023-09-15T18:49:27.213" v="2307" actId="207"/>
        <pc:sldMkLst>
          <pc:docMk/>
          <pc:sldMk cId="1327300988" sldId="1632"/>
        </pc:sldMkLst>
        <pc:spChg chg="mod">
          <ac:chgData name="amirghb@student.ubc.ca" userId="2ddba87e-694d-4b48-bd40-4219129e186e" providerId="ADAL" clId="{3414622A-6233-429D-9630-99ED1B8E705C}" dt="2023-09-15T18:49:27.213" v="2307" actId="207"/>
          <ac:spMkLst>
            <pc:docMk/>
            <pc:sldMk cId="1327300988" sldId="1632"/>
            <ac:spMk id="3" creationId="{E7B8FB14-80E0-B19B-6397-E853144F5995}"/>
          </ac:spMkLst>
        </pc:spChg>
      </pc:sldChg>
      <pc:sldChg chg="add">
        <pc:chgData name="amirghb@student.ubc.ca" userId="2ddba87e-694d-4b48-bd40-4219129e186e" providerId="ADAL" clId="{3414622A-6233-429D-9630-99ED1B8E705C}" dt="2023-09-15T19:03:53.612" v="2419"/>
        <pc:sldMkLst>
          <pc:docMk/>
          <pc:sldMk cId="2302696982" sldId="1633"/>
        </pc:sldMkLst>
      </pc:sldChg>
      <pc:sldChg chg="addSp delSp modSp add mod">
        <pc:chgData name="amirghb@student.ubc.ca" userId="2ddba87e-694d-4b48-bd40-4219129e186e" providerId="ADAL" clId="{3414622A-6233-429D-9630-99ED1B8E705C}" dt="2023-09-15T22:14:48.104" v="2587" actId="11529"/>
        <pc:sldMkLst>
          <pc:docMk/>
          <pc:sldMk cId="1076894480" sldId="1634"/>
        </pc:sldMkLst>
        <pc:spChg chg="add mod">
          <ac:chgData name="amirghb@student.ubc.ca" userId="2ddba87e-694d-4b48-bd40-4219129e186e" providerId="ADAL" clId="{3414622A-6233-429D-9630-99ED1B8E705C}" dt="2023-09-15T22:14:38.572" v="2586" actId="1076"/>
          <ac:spMkLst>
            <pc:docMk/>
            <pc:sldMk cId="1076894480" sldId="1634"/>
            <ac:spMk id="6" creationId="{A0EF6CF2-AD7F-41F7-4267-578C69461DA5}"/>
          </ac:spMkLst>
        </pc:spChg>
        <pc:spChg chg="add mod">
          <ac:chgData name="amirghb@student.ubc.ca" userId="2ddba87e-694d-4b48-bd40-4219129e186e" providerId="ADAL" clId="{3414622A-6233-429D-9630-99ED1B8E705C}" dt="2023-09-15T19:19:12.907" v="2563" actId="693"/>
          <ac:spMkLst>
            <pc:docMk/>
            <pc:sldMk cId="1076894480" sldId="1634"/>
            <ac:spMk id="7" creationId="{6A4740D2-1DB4-62FA-17F1-D9C75AC196EF}"/>
          </ac:spMkLst>
        </pc:spChg>
        <pc:spChg chg="add mod">
          <ac:chgData name="amirghb@student.ubc.ca" userId="2ddba87e-694d-4b48-bd40-4219129e186e" providerId="ADAL" clId="{3414622A-6233-429D-9630-99ED1B8E705C}" dt="2023-09-15T19:19:43.404" v="2566" actId="693"/>
          <ac:spMkLst>
            <pc:docMk/>
            <pc:sldMk cId="1076894480" sldId="1634"/>
            <ac:spMk id="11" creationId="{1237013B-FCE8-5E24-EAB8-386C11B20899}"/>
          </ac:spMkLst>
        </pc:spChg>
        <pc:spChg chg="add del">
          <ac:chgData name="amirghb@student.ubc.ca" userId="2ddba87e-694d-4b48-bd40-4219129e186e" providerId="ADAL" clId="{3414622A-6233-429D-9630-99ED1B8E705C}" dt="2023-09-15T22:13:46.074" v="2581" actId="478"/>
          <ac:spMkLst>
            <pc:docMk/>
            <pc:sldMk cId="1076894480" sldId="1634"/>
            <ac:spMk id="12" creationId="{79D4A1F7-B4C0-38C7-51B6-086BC7063230}"/>
          </ac:spMkLst>
        </pc:spChg>
        <pc:spChg chg="add mod">
          <ac:chgData name="amirghb@student.ubc.ca" userId="2ddba87e-694d-4b48-bd40-4219129e186e" providerId="ADAL" clId="{3414622A-6233-429D-9630-99ED1B8E705C}" dt="2023-09-15T22:14:20.600" v="2584" actId="207"/>
          <ac:spMkLst>
            <pc:docMk/>
            <pc:sldMk cId="1076894480" sldId="1634"/>
            <ac:spMk id="14" creationId="{A8EFAEA4-69F0-2ED9-EF29-139DC9CB40CC}"/>
          </ac:spMkLst>
        </pc:spChg>
        <pc:picChg chg="add mod">
          <ac:chgData name="amirghb@student.ubc.ca" userId="2ddba87e-694d-4b48-bd40-4219129e186e" providerId="ADAL" clId="{3414622A-6233-429D-9630-99ED1B8E705C}" dt="2023-09-15T19:15:54.558" v="2549" actId="1076"/>
          <ac:picMkLst>
            <pc:docMk/>
            <pc:sldMk cId="1076894480" sldId="1634"/>
            <ac:picMk id="3" creationId="{0385682A-F736-00C4-D4C7-045010C86B5C}"/>
          </ac:picMkLst>
        </pc:picChg>
        <pc:picChg chg="add mod">
          <ac:chgData name="amirghb@student.ubc.ca" userId="2ddba87e-694d-4b48-bd40-4219129e186e" providerId="ADAL" clId="{3414622A-6233-429D-9630-99ED1B8E705C}" dt="2023-09-15T19:16:09.394" v="2552" actId="1076"/>
          <ac:picMkLst>
            <pc:docMk/>
            <pc:sldMk cId="1076894480" sldId="1634"/>
            <ac:picMk id="4" creationId="{DC160FF4-8837-7A34-B725-A15A70479100}"/>
          </ac:picMkLst>
        </pc:picChg>
        <pc:picChg chg="add mod">
          <ac:chgData name="amirghb@student.ubc.ca" userId="2ddba87e-694d-4b48-bd40-4219129e186e" providerId="ADAL" clId="{3414622A-6233-429D-9630-99ED1B8E705C}" dt="2023-09-15T19:17:38.607" v="2554" actId="1076"/>
          <ac:picMkLst>
            <pc:docMk/>
            <pc:sldMk cId="1076894480" sldId="1634"/>
            <ac:picMk id="5" creationId="{89227902-C481-4C50-2EF5-8F6096E2E101}"/>
          </ac:picMkLst>
        </pc:picChg>
        <pc:cxnChg chg="add mod">
          <ac:chgData name="amirghb@student.ubc.ca" userId="2ddba87e-694d-4b48-bd40-4219129e186e" providerId="ADAL" clId="{3414622A-6233-429D-9630-99ED1B8E705C}" dt="2023-09-15T19:18:27.650" v="2560" actId="14100"/>
          <ac:cxnSpMkLst>
            <pc:docMk/>
            <pc:sldMk cId="1076894480" sldId="1634"/>
            <ac:cxnSpMk id="9" creationId="{219380ED-8211-6047-2E82-8514DB67235C}"/>
          </ac:cxnSpMkLst>
        </pc:cxnChg>
        <pc:cxnChg chg="add del">
          <ac:chgData name="amirghb@student.ubc.ca" userId="2ddba87e-694d-4b48-bd40-4219129e186e" providerId="ADAL" clId="{3414622A-6233-429D-9630-99ED1B8E705C}" dt="2023-09-15T22:13:25.760" v="2579" actId="478"/>
          <ac:cxnSpMkLst>
            <pc:docMk/>
            <pc:sldMk cId="1076894480" sldId="1634"/>
            <ac:cxnSpMk id="10" creationId="{8FC97110-4B41-0E0F-F434-B3EDC53AECB5}"/>
          </ac:cxnSpMkLst>
        </pc:cxnChg>
        <pc:cxnChg chg="add mod">
          <ac:chgData name="amirghb@student.ubc.ca" userId="2ddba87e-694d-4b48-bd40-4219129e186e" providerId="ADAL" clId="{3414622A-6233-429D-9630-99ED1B8E705C}" dt="2023-09-15T19:19:57.417" v="2568" actId="208"/>
          <ac:cxnSpMkLst>
            <pc:docMk/>
            <pc:sldMk cId="1076894480" sldId="1634"/>
            <ac:cxnSpMk id="13" creationId="{DA0B658F-3908-CF38-2842-F987CB7B0D70}"/>
          </ac:cxnSpMkLst>
        </pc:cxnChg>
        <pc:cxnChg chg="add mod">
          <ac:chgData name="amirghb@student.ubc.ca" userId="2ddba87e-694d-4b48-bd40-4219129e186e" providerId="ADAL" clId="{3414622A-6233-429D-9630-99ED1B8E705C}" dt="2023-09-15T22:14:28.040" v="2585" actId="208"/>
          <ac:cxnSpMkLst>
            <pc:docMk/>
            <pc:sldMk cId="1076894480" sldId="1634"/>
            <ac:cxnSpMk id="15" creationId="{75BE212B-DDE1-6B5E-D996-CD26AC8EAA67}"/>
          </ac:cxnSpMkLst>
        </pc:cxnChg>
        <pc:cxnChg chg="add">
          <ac:chgData name="amirghb@student.ubc.ca" userId="2ddba87e-694d-4b48-bd40-4219129e186e" providerId="ADAL" clId="{3414622A-6233-429D-9630-99ED1B8E705C}" dt="2023-09-15T22:14:48.104" v="2587" actId="11529"/>
          <ac:cxnSpMkLst>
            <pc:docMk/>
            <pc:sldMk cId="1076894480" sldId="1634"/>
            <ac:cxnSpMk id="17" creationId="{DC76B56A-AC48-18EC-7A38-94D1C396DEC9}"/>
          </ac:cxnSpMkLst>
        </pc:cxnChg>
      </pc:sldChg>
      <pc:sldChg chg="add">
        <pc:chgData name="amirghb@student.ubc.ca" userId="2ddba87e-694d-4b48-bd40-4219129e186e" providerId="ADAL" clId="{3414622A-6233-429D-9630-99ED1B8E705C}" dt="2023-09-15T19:03:59.134" v="2422"/>
        <pc:sldMkLst>
          <pc:docMk/>
          <pc:sldMk cId="3007804605" sldId="1635"/>
        </pc:sldMkLst>
      </pc:sldChg>
      <pc:sldChg chg="add">
        <pc:chgData name="amirghb@student.ubc.ca" userId="2ddba87e-694d-4b48-bd40-4219129e186e" providerId="ADAL" clId="{3414622A-6233-429D-9630-99ED1B8E705C}" dt="2023-09-15T22:14:59.743" v="2588"/>
        <pc:sldMkLst>
          <pc:docMk/>
          <pc:sldMk cId="3145257514" sldId="1636"/>
        </pc:sldMkLst>
      </pc:sldChg>
      <pc:sldChg chg="add">
        <pc:chgData name="amirghb@student.ubc.ca" userId="2ddba87e-694d-4b48-bd40-4219129e186e" providerId="ADAL" clId="{3414622A-6233-429D-9630-99ED1B8E705C}" dt="2023-09-15T22:15:00.225" v="2589"/>
        <pc:sldMkLst>
          <pc:docMk/>
          <pc:sldMk cId="4182640064" sldId="1637"/>
        </pc:sldMkLst>
      </pc:sldChg>
      <pc:sldChg chg="add">
        <pc:chgData name="amirghb@student.ubc.ca" userId="2ddba87e-694d-4b48-bd40-4219129e186e" providerId="ADAL" clId="{3414622A-6233-429D-9630-99ED1B8E705C}" dt="2023-09-15T22:15:00.958" v="2590"/>
        <pc:sldMkLst>
          <pc:docMk/>
          <pc:sldMk cId="2347696375" sldId="1638"/>
        </pc:sldMkLst>
      </pc:sldChg>
      <pc:sldChg chg="add">
        <pc:chgData name="amirghb@student.ubc.ca" userId="2ddba87e-694d-4b48-bd40-4219129e186e" providerId="ADAL" clId="{3414622A-6233-429D-9630-99ED1B8E705C}" dt="2023-09-15T22:17:37.406" v="2595"/>
        <pc:sldMkLst>
          <pc:docMk/>
          <pc:sldMk cId="2135426700" sldId="1722"/>
        </pc:sldMkLst>
      </pc:sldChg>
      <pc:sldChg chg="add ord">
        <pc:chgData name="amirghb@student.ubc.ca" userId="2ddba87e-694d-4b48-bd40-4219129e186e" providerId="ADAL" clId="{3414622A-6233-429D-9630-99ED1B8E705C}" dt="2023-09-15T22:21:30.211" v="2598"/>
        <pc:sldMkLst>
          <pc:docMk/>
          <pc:sldMk cId="420369984" sldId="1723"/>
        </pc:sldMkLst>
      </pc:sldChg>
    </pc:docChg>
  </pc:docChgLst>
  <pc:docChgLst>
    <pc:chgData name="amirghb@student.ubc.ca" userId="2ddba87e-694d-4b48-bd40-4219129e186e" providerId="ADAL" clId="{792D9CF5-1988-4693-BC43-A4FF31297B7A}"/>
    <pc:docChg chg="undo custSel addSld delSld modSld sldOrd modMainMaster">
      <pc:chgData name="amirghb@student.ubc.ca" userId="2ddba87e-694d-4b48-bd40-4219129e186e" providerId="ADAL" clId="{792D9CF5-1988-4693-BC43-A4FF31297B7A}" dt="2023-09-25T04:04:44.106" v="1416" actId="1076"/>
      <pc:docMkLst>
        <pc:docMk/>
      </pc:docMkLst>
      <pc:sldChg chg="addSp modSp mod">
        <pc:chgData name="amirghb@student.ubc.ca" userId="2ddba87e-694d-4b48-bd40-4219129e186e" providerId="ADAL" clId="{792D9CF5-1988-4693-BC43-A4FF31297B7A}" dt="2023-09-24T17:47:11.035" v="1091" actId="1076"/>
        <pc:sldMkLst>
          <pc:docMk/>
          <pc:sldMk cId="415797800" sldId="1132"/>
        </pc:sldMkLst>
        <pc:spChg chg="mod">
          <ac:chgData name="amirghb@student.ubc.ca" userId="2ddba87e-694d-4b48-bd40-4219129e186e" providerId="ADAL" clId="{792D9CF5-1988-4693-BC43-A4FF31297B7A}" dt="2023-09-24T17:47:11.035" v="1091" actId="1076"/>
          <ac:spMkLst>
            <pc:docMk/>
            <pc:sldMk cId="415797800" sldId="1132"/>
            <ac:spMk id="3" creationId="{96CB10FF-C56A-49F4-9667-39EDEB1D84B8}"/>
          </ac:spMkLst>
        </pc:spChg>
        <pc:picChg chg="add mod">
          <ac:chgData name="amirghb@student.ubc.ca" userId="2ddba87e-694d-4b48-bd40-4219129e186e" providerId="ADAL" clId="{792D9CF5-1988-4693-BC43-A4FF31297B7A}" dt="2023-09-21T19:38:41.103" v="380" actId="1076"/>
          <ac:picMkLst>
            <pc:docMk/>
            <pc:sldMk cId="415797800" sldId="1132"/>
            <ac:picMk id="2" creationId="{E64C911A-1095-4CC2-8B9A-A9D24FA1F334}"/>
          </ac:picMkLst>
        </pc:picChg>
        <pc:picChg chg="add mod">
          <ac:chgData name="amirghb@student.ubc.ca" userId="2ddba87e-694d-4b48-bd40-4219129e186e" providerId="ADAL" clId="{792D9CF5-1988-4693-BC43-A4FF31297B7A}" dt="2023-09-21T19:39:02.990" v="391" actId="1037"/>
          <ac:picMkLst>
            <pc:docMk/>
            <pc:sldMk cId="415797800" sldId="1132"/>
            <ac:picMk id="4" creationId="{55207D62-8D43-82AC-668C-1D2EBB815F36}"/>
          </ac:picMkLst>
        </pc:picChg>
      </pc:sldChg>
      <pc:sldChg chg="addSp modSp mod ord modAnim">
        <pc:chgData name="amirghb@student.ubc.ca" userId="2ddba87e-694d-4b48-bd40-4219129e186e" providerId="ADAL" clId="{792D9CF5-1988-4693-BC43-A4FF31297B7A}" dt="2023-09-21T19:34:23.572" v="102" actId="1076"/>
        <pc:sldMkLst>
          <pc:docMk/>
          <pc:sldMk cId="2798379187" sldId="1566"/>
        </pc:sldMkLst>
        <pc:spChg chg="mod">
          <ac:chgData name="amirghb@student.ubc.ca" userId="2ddba87e-694d-4b48-bd40-4219129e186e" providerId="ADAL" clId="{792D9CF5-1988-4693-BC43-A4FF31297B7A}" dt="2023-09-21T19:33:07.093" v="52" actId="20577"/>
          <ac:spMkLst>
            <pc:docMk/>
            <pc:sldMk cId="2798379187" sldId="1566"/>
            <ac:spMk id="3" creationId="{4E478BA8-80B7-A2B2-FAB6-E1074A468499}"/>
          </ac:spMkLst>
        </pc:spChg>
        <pc:spChg chg="add mod">
          <ac:chgData name="amirghb@student.ubc.ca" userId="2ddba87e-694d-4b48-bd40-4219129e186e" providerId="ADAL" clId="{792D9CF5-1988-4693-BC43-A4FF31297B7A}" dt="2023-09-21T19:34:23.572" v="102" actId="1076"/>
          <ac:spMkLst>
            <pc:docMk/>
            <pc:sldMk cId="2798379187" sldId="1566"/>
            <ac:spMk id="5" creationId="{F1E5CDF3-78FD-8B88-4445-4BB15E5C459D}"/>
          </ac:spMkLst>
        </pc:spChg>
        <pc:spChg chg="add mod">
          <ac:chgData name="amirghb@student.ubc.ca" userId="2ddba87e-694d-4b48-bd40-4219129e186e" providerId="ADAL" clId="{792D9CF5-1988-4693-BC43-A4FF31297B7A}" dt="2023-09-21T19:33:56.247" v="74" actId="1076"/>
          <ac:spMkLst>
            <pc:docMk/>
            <pc:sldMk cId="2798379187" sldId="1566"/>
            <ac:spMk id="7" creationId="{DFBC7224-EE68-EBE9-66C7-F3DBEE8DE902}"/>
          </ac:spMkLst>
        </pc:spChg>
      </pc:sldChg>
      <pc:sldChg chg="del">
        <pc:chgData name="amirghb@student.ubc.ca" userId="2ddba87e-694d-4b48-bd40-4219129e186e" providerId="ADAL" clId="{792D9CF5-1988-4693-BC43-A4FF31297B7A}" dt="2023-09-21T19:30:30.204" v="48" actId="47"/>
        <pc:sldMkLst>
          <pc:docMk/>
          <pc:sldMk cId="3138462863" sldId="1568"/>
        </pc:sldMkLst>
      </pc:sldChg>
      <pc:sldChg chg="addSp delSp modSp mod">
        <pc:chgData name="amirghb@student.ubc.ca" userId="2ddba87e-694d-4b48-bd40-4219129e186e" providerId="ADAL" clId="{792D9CF5-1988-4693-BC43-A4FF31297B7A}" dt="2023-09-21T19:30:19.380" v="47" actId="1076"/>
        <pc:sldMkLst>
          <pc:docMk/>
          <pc:sldMk cId="1908778692" sldId="1571"/>
        </pc:sldMkLst>
        <pc:spChg chg="del mod">
          <ac:chgData name="amirghb@student.ubc.ca" userId="2ddba87e-694d-4b48-bd40-4219129e186e" providerId="ADAL" clId="{792D9CF5-1988-4693-BC43-A4FF31297B7A}" dt="2023-09-21T19:30:01.257" v="34" actId="478"/>
          <ac:spMkLst>
            <pc:docMk/>
            <pc:sldMk cId="1908778692" sldId="1571"/>
            <ac:spMk id="5" creationId="{D6A47A00-F00F-4450-A84F-834CF2219FF1}"/>
          </ac:spMkLst>
        </pc:spChg>
        <pc:spChg chg="add mod">
          <ac:chgData name="amirghb@student.ubc.ca" userId="2ddba87e-694d-4b48-bd40-4219129e186e" providerId="ADAL" clId="{792D9CF5-1988-4693-BC43-A4FF31297B7A}" dt="2023-09-21T19:30:08.283" v="36" actId="1076"/>
          <ac:spMkLst>
            <pc:docMk/>
            <pc:sldMk cId="1908778692" sldId="1571"/>
            <ac:spMk id="7" creationId="{D405164E-BCBA-06DB-3C75-CB4946FDCC7D}"/>
          </ac:spMkLst>
        </pc:spChg>
        <pc:picChg chg="add mod">
          <ac:chgData name="amirghb@student.ubc.ca" userId="2ddba87e-694d-4b48-bd40-4219129e186e" providerId="ADAL" clId="{792D9CF5-1988-4693-BC43-A4FF31297B7A}" dt="2023-09-21T19:30:19.380" v="47" actId="1076"/>
          <ac:picMkLst>
            <pc:docMk/>
            <pc:sldMk cId="1908778692" sldId="1571"/>
            <ac:picMk id="3" creationId="{139A087F-ED04-8073-5E55-7984E2ED39E3}"/>
          </ac:picMkLst>
        </pc:picChg>
        <pc:picChg chg="mod">
          <ac:chgData name="amirghb@student.ubc.ca" userId="2ddba87e-694d-4b48-bd40-4219129e186e" providerId="ADAL" clId="{792D9CF5-1988-4693-BC43-A4FF31297B7A}" dt="2023-09-21T19:30:15.355" v="46" actId="1036"/>
          <ac:picMkLst>
            <pc:docMk/>
            <pc:sldMk cId="1908778692" sldId="1571"/>
            <ac:picMk id="4" creationId="{8F92A115-522D-0D55-05C0-938E7DC07A09}"/>
          </ac:picMkLst>
        </pc:picChg>
        <pc:picChg chg="mod">
          <ac:chgData name="amirghb@student.ubc.ca" userId="2ddba87e-694d-4b48-bd40-4219129e186e" providerId="ADAL" clId="{792D9CF5-1988-4693-BC43-A4FF31297B7A}" dt="2023-09-21T19:30:15.355" v="46" actId="1036"/>
          <ac:picMkLst>
            <pc:docMk/>
            <pc:sldMk cId="1908778692" sldId="1571"/>
            <ac:picMk id="6" creationId="{182E7DD3-5A88-DF58-9083-93BEB7862472}"/>
          </ac:picMkLst>
        </pc:picChg>
      </pc:sldChg>
      <pc:sldChg chg="delSp modSp mod delAnim">
        <pc:chgData name="amirghb@student.ubc.ca" userId="2ddba87e-694d-4b48-bd40-4219129e186e" providerId="ADAL" clId="{792D9CF5-1988-4693-BC43-A4FF31297B7A}" dt="2023-09-21T19:31:53.571" v="51" actId="1076"/>
        <pc:sldMkLst>
          <pc:docMk/>
          <pc:sldMk cId="2032061735" sldId="1575"/>
        </pc:sldMkLst>
        <pc:spChg chg="del">
          <ac:chgData name="amirghb@student.ubc.ca" userId="2ddba87e-694d-4b48-bd40-4219129e186e" providerId="ADAL" clId="{792D9CF5-1988-4693-BC43-A4FF31297B7A}" dt="2023-09-21T19:31:30.314" v="49" actId="478"/>
          <ac:spMkLst>
            <pc:docMk/>
            <pc:sldMk cId="2032061735" sldId="1575"/>
            <ac:spMk id="6" creationId="{41F9C751-AD4C-B3B5-5679-5D155A4F25C4}"/>
          </ac:spMkLst>
        </pc:spChg>
        <pc:picChg chg="mod">
          <ac:chgData name="amirghb@student.ubc.ca" userId="2ddba87e-694d-4b48-bd40-4219129e186e" providerId="ADAL" clId="{792D9CF5-1988-4693-BC43-A4FF31297B7A}" dt="2023-09-21T19:31:53.571" v="51" actId="1076"/>
          <ac:picMkLst>
            <pc:docMk/>
            <pc:sldMk cId="2032061735" sldId="1575"/>
            <ac:picMk id="7" creationId="{A42AF1FD-5E2C-1506-0A0E-A5E5E733ABA8}"/>
          </ac:picMkLst>
        </pc:picChg>
      </pc:sldChg>
      <pc:sldChg chg="addSp delSp modSp mod">
        <pc:chgData name="amirghb@student.ubc.ca" userId="2ddba87e-694d-4b48-bd40-4219129e186e" providerId="ADAL" clId="{792D9CF5-1988-4693-BC43-A4FF31297B7A}" dt="2023-09-24T17:18:10.415" v="888" actId="21"/>
        <pc:sldMkLst>
          <pc:docMk/>
          <pc:sldMk cId="205502026" sldId="1577"/>
        </pc:sldMkLst>
        <pc:spChg chg="mod">
          <ac:chgData name="amirghb@student.ubc.ca" userId="2ddba87e-694d-4b48-bd40-4219129e186e" providerId="ADAL" clId="{792D9CF5-1988-4693-BC43-A4FF31297B7A}" dt="2023-09-21T19:42:23.921" v="396" actId="20577"/>
          <ac:spMkLst>
            <pc:docMk/>
            <pc:sldMk cId="205502026" sldId="1577"/>
            <ac:spMk id="8" creationId="{5F3B11BA-2BD5-29A6-EAED-9C9927CCE0C5}"/>
          </ac:spMkLst>
        </pc:spChg>
        <pc:picChg chg="add del mod">
          <ac:chgData name="amirghb@student.ubc.ca" userId="2ddba87e-694d-4b48-bd40-4219129e186e" providerId="ADAL" clId="{792D9CF5-1988-4693-BC43-A4FF31297B7A}" dt="2023-09-24T17:18:10.415" v="888" actId="21"/>
          <ac:picMkLst>
            <pc:docMk/>
            <pc:sldMk cId="205502026" sldId="1577"/>
            <ac:picMk id="10" creationId="{63BB752F-9649-3EBD-7D0A-593898F6FEC3}"/>
          </ac:picMkLst>
        </pc:picChg>
      </pc:sldChg>
      <pc:sldChg chg="modSp mod ord">
        <pc:chgData name="amirghb@student.ubc.ca" userId="2ddba87e-694d-4b48-bd40-4219129e186e" providerId="ADAL" clId="{792D9CF5-1988-4693-BC43-A4FF31297B7A}" dt="2023-09-21T19:43:10.003" v="398" actId="1076"/>
        <pc:sldMkLst>
          <pc:docMk/>
          <pc:sldMk cId="3070374143" sldId="1581"/>
        </pc:sldMkLst>
        <pc:picChg chg="mod">
          <ac:chgData name="amirghb@student.ubc.ca" userId="2ddba87e-694d-4b48-bd40-4219129e186e" providerId="ADAL" clId="{792D9CF5-1988-4693-BC43-A4FF31297B7A}" dt="2023-09-21T19:43:10.003" v="398" actId="1076"/>
          <ac:picMkLst>
            <pc:docMk/>
            <pc:sldMk cId="3070374143" sldId="1581"/>
            <ac:picMk id="7" creationId="{510A8D5C-C47A-1E71-BEFE-2E563BB570C8}"/>
          </ac:picMkLst>
        </pc:picChg>
      </pc:sldChg>
      <pc:sldChg chg="del">
        <pc:chgData name="amirghb@student.ubc.ca" userId="2ddba87e-694d-4b48-bd40-4219129e186e" providerId="ADAL" clId="{792D9CF5-1988-4693-BC43-A4FF31297B7A}" dt="2023-09-22T04:04:06.769" v="476" actId="47"/>
        <pc:sldMkLst>
          <pc:docMk/>
          <pc:sldMk cId="169087350" sldId="1583"/>
        </pc:sldMkLst>
      </pc:sldChg>
      <pc:sldChg chg="addSp delSp modSp mod">
        <pc:chgData name="amirghb@student.ubc.ca" userId="2ddba87e-694d-4b48-bd40-4219129e186e" providerId="ADAL" clId="{792D9CF5-1988-4693-BC43-A4FF31297B7A}" dt="2023-09-24T02:24:31.336" v="882" actId="313"/>
        <pc:sldMkLst>
          <pc:docMk/>
          <pc:sldMk cId="485244294" sldId="1584"/>
        </pc:sldMkLst>
        <pc:spChg chg="add mod">
          <ac:chgData name="amirghb@student.ubc.ca" userId="2ddba87e-694d-4b48-bd40-4219129e186e" providerId="ADAL" clId="{792D9CF5-1988-4693-BC43-A4FF31297B7A}" dt="2023-09-24T02:24:31.336" v="882" actId="313"/>
          <ac:spMkLst>
            <pc:docMk/>
            <pc:sldMk cId="485244294" sldId="1584"/>
            <ac:spMk id="9" creationId="{23863477-174D-D232-0722-98374D868B38}"/>
          </ac:spMkLst>
        </pc:spChg>
        <pc:picChg chg="del">
          <ac:chgData name="amirghb@student.ubc.ca" userId="2ddba87e-694d-4b48-bd40-4219129e186e" providerId="ADAL" clId="{792D9CF5-1988-4693-BC43-A4FF31297B7A}" dt="2023-09-24T02:11:50.418" v="847" actId="478"/>
          <ac:picMkLst>
            <pc:docMk/>
            <pc:sldMk cId="485244294" sldId="1584"/>
            <ac:picMk id="4" creationId="{E24B2009-24D2-BA72-C575-A81DC25933B3}"/>
          </ac:picMkLst>
        </pc:picChg>
        <pc:picChg chg="add mod">
          <ac:chgData name="amirghb@student.ubc.ca" userId="2ddba87e-694d-4b48-bd40-4219129e186e" providerId="ADAL" clId="{792D9CF5-1988-4693-BC43-A4FF31297B7A}" dt="2023-09-24T02:23:48.026" v="866" actId="1076"/>
          <ac:picMkLst>
            <pc:docMk/>
            <pc:sldMk cId="485244294" sldId="1584"/>
            <ac:picMk id="5" creationId="{C69C672C-4282-458A-A04C-87C9985A56AD}"/>
          </ac:picMkLst>
        </pc:picChg>
        <pc:picChg chg="del">
          <ac:chgData name="amirghb@student.ubc.ca" userId="2ddba87e-694d-4b48-bd40-4219129e186e" providerId="ADAL" clId="{792D9CF5-1988-4693-BC43-A4FF31297B7A}" dt="2023-09-24T02:11:50.983" v="848" actId="478"/>
          <ac:picMkLst>
            <pc:docMk/>
            <pc:sldMk cId="485244294" sldId="1584"/>
            <ac:picMk id="6" creationId="{68E056EF-D5F3-8B30-01AE-826FBF3FAF41}"/>
          </ac:picMkLst>
        </pc:picChg>
        <pc:picChg chg="add mod">
          <ac:chgData name="amirghb@student.ubc.ca" userId="2ddba87e-694d-4b48-bd40-4219129e186e" providerId="ADAL" clId="{792D9CF5-1988-4693-BC43-A4FF31297B7A}" dt="2023-09-24T02:23:54.856" v="867" actId="1076"/>
          <ac:picMkLst>
            <pc:docMk/>
            <pc:sldMk cId="485244294" sldId="1584"/>
            <ac:picMk id="8" creationId="{592CE422-078B-4786-B3D5-B6E2739A4286}"/>
          </ac:picMkLst>
        </pc:picChg>
        <pc:picChg chg="del">
          <ac:chgData name="amirghb@student.ubc.ca" userId="2ddba87e-694d-4b48-bd40-4219129e186e" providerId="ADAL" clId="{792D9CF5-1988-4693-BC43-A4FF31297B7A}" dt="2023-09-24T02:11:51.534" v="849" actId="478"/>
          <ac:picMkLst>
            <pc:docMk/>
            <pc:sldMk cId="485244294" sldId="1584"/>
            <ac:picMk id="10" creationId="{DDD897D7-470F-2AE8-59DC-C175F5D6870A}"/>
          </ac:picMkLst>
        </pc:picChg>
      </pc:sldChg>
      <pc:sldChg chg="del">
        <pc:chgData name="amirghb@student.ubc.ca" userId="2ddba87e-694d-4b48-bd40-4219129e186e" providerId="ADAL" clId="{792D9CF5-1988-4693-BC43-A4FF31297B7A}" dt="2023-09-22T04:05:01.552" v="477" actId="47"/>
        <pc:sldMkLst>
          <pc:docMk/>
          <pc:sldMk cId="4222616786" sldId="1585"/>
        </pc:sldMkLst>
      </pc:sldChg>
      <pc:sldChg chg="addSp delSp modSp mod">
        <pc:chgData name="amirghb@student.ubc.ca" userId="2ddba87e-694d-4b48-bd40-4219129e186e" providerId="ADAL" clId="{792D9CF5-1988-4693-BC43-A4FF31297B7A}" dt="2023-09-22T04:17:45.118" v="567" actId="14100"/>
        <pc:sldMkLst>
          <pc:docMk/>
          <pc:sldMk cId="1658447661" sldId="1586"/>
        </pc:sldMkLst>
        <pc:spChg chg="mod">
          <ac:chgData name="amirghb@student.ubc.ca" userId="2ddba87e-694d-4b48-bd40-4219129e186e" providerId="ADAL" clId="{792D9CF5-1988-4693-BC43-A4FF31297B7A}" dt="2023-09-22T04:12:48.051" v="528" actId="1076"/>
          <ac:spMkLst>
            <pc:docMk/>
            <pc:sldMk cId="1658447661" sldId="1586"/>
            <ac:spMk id="16" creationId="{AA6AE586-0308-3DD2-0A99-AD1F331BF1B4}"/>
          </ac:spMkLst>
        </pc:spChg>
        <pc:spChg chg="mod">
          <ac:chgData name="amirghb@student.ubc.ca" userId="2ddba87e-694d-4b48-bd40-4219129e186e" providerId="ADAL" clId="{792D9CF5-1988-4693-BC43-A4FF31297B7A}" dt="2023-09-22T04:17:45.118" v="567" actId="14100"/>
          <ac:spMkLst>
            <pc:docMk/>
            <pc:sldMk cId="1658447661" sldId="1586"/>
            <ac:spMk id="18" creationId="{A0F732C7-7E95-F464-179E-F30318C3CED1}"/>
          </ac:spMkLst>
        </pc:spChg>
        <pc:picChg chg="del">
          <ac:chgData name="amirghb@student.ubc.ca" userId="2ddba87e-694d-4b48-bd40-4219129e186e" providerId="ADAL" clId="{792D9CF5-1988-4693-BC43-A4FF31297B7A}" dt="2023-09-22T04:05:09.728" v="479" actId="478"/>
          <ac:picMkLst>
            <pc:docMk/>
            <pc:sldMk cId="1658447661" sldId="1586"/>
            <ac:picMk id="4" creationId="{DC880F59-F656-8104-19E6-DBBA086D80D9}"/>
          </ac:picMkLst>
        </pc:picChg>
        <pc:picChg chg="del">
          <ac:chgData name="amirghb@student.ubc.ca" userId="2ddba87e-694d-4b48-bd40-4219129e186e" providerId="ADAL" clId="{792D9CF5-1988-4693-BC43-A4FF31297B7A}" dt="2023-09-22T04:05:07.601" v="478" actId="478"/>
          <ac:picMkLst>
            <pc:docMk/>
            <pc:sldMk cId="1658447661" sldId="1586"/>
            <ac:picMk id="5" creationId="{07FB24EC-38DE-C3EC-9727-94049CE9D067}"/>
          </ac:picMkLst>
        </pc:picChg>
        <pc:picChg chg="add del mod">
          <ac:chgData name="amirghb@student.ubc.ca" userId="2ddba87e-694d-4b48-bd40-4219129e186e" providerId="ADAL" clId="{792D9CF5-1988-4693-BC43-A4FF31297B7A}" dt="2023-09-22T04:09:04.673" v="494" actId="478"/>
          <ac:picMkLst>
            <pc:docMk/>
            <pc:sldMk cId="1658447661" sldId="1586"/>
            <ac:picMk id="11" creationId="{0EC61E9B-D05A-18AE-0E25-EE22E9BD6129}"/>
          </ac:picMkLst>
        </pc:picChg>
        <pc:picChg chg="add mod ord">
          <ac:chgData name="amirghb@student.ubc.ca" userId="2ddba87e-694d-4b48-bd40-4219129e186e" providerId="ADAL" clId="{792D9CF5-1988-4693-BC43-A4FF31297B7A}" dt="2023-09-22T04:12:31" v="524" actId="167"/>
          <ac:picMkLst>
            <pc:docMk/>
            <pc:sldMk cId="1658447661" sldId="1586"/>
            <ac:picMk id="13" creationId="{4F522057-F613-3980-81FB-A88B822BD7FA}"/>
          </ac:picMkLst>
        </pc:picChg>
        <pc:picChg chg="add mod ord">
          <ac:chgData name="amirghb@student.ubc.ca" userId="2ddba87e-694d-4b48-bd40-4219129e186e" providerId="ADAL" clId="{792D9CF5-1988-4693-BC43-A4FF31297B7A}" dt="2023-09-22T04:12:12.168" v="520" actId="167"/>
          <ac:picMkLst>
            <pc:docMk/>
            <pc:sldMk cId="1658447661" sldId="1586"/>
            <ac:picMk id="15" creationId="{56EB8DF5-9F60-B9D3-B2FB-88DBD24567A1}"/>
          </ac:picMkLst>
        </pc:picChg>
        <pc:cxnChg chg="mod">
          <ac:chgData name="amirghb@student.ubc.ca" userId="2ddba87e-694d-4b48-bd40-4219129e186e" providerId="ADAL" clId="{792D9CF5-1988-4693-BC43-A4FF31297B7A}" dt="2023-09-22T04:12:36.805" v="526" actId="14100"/>
          <ac:cxnSpMkLst>
            <pc:docMk/>
            <pc:sldMk cId="1658447661" sldId="1586"/>
            <ac:cxnSpMk id="10" creationId="{4825C0A7-1D7A-9A24-94B8-135AE645A957}"/>
          </ac:cxnSpMkLst>
        </pc:cxnChg>
        <pc:cxnChg chg="mod">
          <ac:chgData name="amirghb@student.ubc.ca" userId="2ddba87e-694d-4b48-bd40-4219129e186e" providerId="ADAL" clId="{792D9CF5-1988-4693-BC43-A4FF31297B7A}" dt="2023-09-22T04:12:23.132" v="522" actId="1076"/>
          <ac:cxnSpMkLst>
            <pc:docMk/>
            <pc:sldMk cId="1658447661" sldId="1586"/>
            <ac:cxnSpMk id="12" creationId="{78C756D0-5BC4-4F92-C817-8A09664016BC}"/>
          </ac:cxnSpMkLst>
        </pc:cxnChg>
      </pc:sldChg>
      <pc:sldChg chg="addSp delSp modSp mod">
        <pc:chgData name="amirghb@student.ubc.ca" userId="2ddba87e-694d-4b48-bd40-4219129e186e" providerId="ADAL" clId="{792D9CF5-1988-4693-BC43-A4FF31297B7A}" dt="2023-09-22T04:16:04.699" v="562" actId="1076"/>
        <pc:sldMkLst>
          <pc:docMk/>
          <pc:sldMk cId="1968849947" sldId="1587"/>
        </pc:sldMkLst>
        <pc:picChg chg="add mod">
          <ac:chgData name="amirghb@student.ubc.ca" userId="2ddba87e-694d-4b48-bd40-4219129e186e" providerId="ADAL" clId="{792D9CF5-1988-4693-BC43-A4FF31297B7A}" dt="2023-09-22T04:16:04.699" v="562" actId="1076"/>
          <ac:picMkLst>
            <pc:docMk/>
            <pc:sldMk cId="1968849947" sldId="1587"/>
            <ac:picMk id="4" creationId="{4996BE1C-49F7-F8E7-243E-1BB6637BC80F}"/>
          </ac:picMkLst>
        </pc:picChg>
        <pc:picChg chg="del">
          <ac:chgData name="amirghb@student.ubc.ca" userId="2ddba87e-694d-4b48-bd40-4219129e186e" providerId="ADAL" clId="{792D9CF5-1988-4693-BC43-A4FF31297B7A}" dt="2023-09-22T04:16:01.063" v="560" actId="478"/>
          <ac:picMkLst>
            <pc:docMk/>
            <pc:sldMk cId="1968849947" sldId="1587"/>
            <ac:picMk id="8" creationId="{7D572018-9401-17E4-1C16-6A415633FB02}"/>
          </ac:picMkLst>
        </pc:picChg>
      </pc:sldChg>
      <pc:sldChg chg="ord">
        <pc:chgData name="amirghb@student.ubc.ca" userId="2ddba87e-694d-4b48-bd40-4219129e186e" providerId="ADAL" clId="{792D9CF5-1988-4693-BC43-A4FF31297B7A}" dt="2023-09-24T17:48:20.187" v="1093"/>
        <pc:sldMkLst>
          <pc:docMk/>
          <pc:sldMk cId="2465645001" sldId="1588"/>
        </pc:sldMkLst>
      </pc:sldChg>
      <pc:sldChg chg="addSp delSp modSp mod modNotesTx">
        <pc:chgData name="amirghb@student.ubc.ca" userId="2ddba87e-694d-4b48-bd40-4219129e186e" providerId="ADAL" clId="{792D9CF5-1988-4693-BC43-A4FF31297B7A}" dt="2023-09-25T02:24:32.509" v="1216" actId="20577"/>
        <pc:sldMkLst>
          <pc:docMk/>
          <pc:sldMk cId="3767158357" sldId="1589"/>
        </pc:sldMkLst>
        <pc:spChg chg="add mod">
          <ac:chgData name="amirghb@student.ubc.ca" userId="2ddba87e-694d-4b48-bd40-4219129e186e" providerId="ADAL" clId="{792D9CF5-1988-4693-BC43-A4FF31297B7A}" dt="2023-09-24T17:24:39.456" v="1009" actId="20577"/>
          <ac:spMkLst>
            <pc:docMk/>
            <pc:sldMk cId="3767158357" sldId="1589"/>
            <ac:spMk id="11" creationId="{B28B0841-E85B-3237-600F-7E3ED4F91445}"/>
          </ac:spMkLst>
        </pc:spChg>
        <pc:picChg chg="add mod">
          <ac:chgData name="amirghb@student.ubc.ca" userId="2ddba87e-694d-4b48-bd40-4219129e186e" providerId="ADAL" clId="{792D9CF5-1988-4693-BC43-A4FF31297B7A}" dt="2023-09-24T17:25:26.169" v="1021" actId="1076"/>
          <ac:picMkLst>
            <pc:docMk/>
            <pc:sldMk cId="3767158357" sldId="1589"/>
            <ac:picMk id="3" creationId="{3A62B3D2-B804-6C7B-9936-B88277C5A038}"/>
          </ac:picMkLst>
        </pc:picChg>
        <pc:picChg chg="del">
          <ac:chgData name="amirghb@student.ubc.ca" userId="2ddba87e-694d-4b48-bd40-4219129e186e" providerId="ADAL" clId="{792D9CF5-1988-4693-BC43-A4FF31297B7A}" dt="2023-09-24T17:18:22.044" v="891" actId="478"/>
          <ac:picMkLst>
            <pc:docMk/>
            <pc:sldMk cId="3767158357" sldId="1589"/>
            <ac:picMk id="4" creationId="{C395E4E3-3D3D-3881-3BD2-F8B76403B916}"/>
          </ac:picMkLst>
        </pc:picChg>
        <pc:picChg chg="del">
          <ac:chgData name="amirghb@student.ubc.ca" userId="2ddba87e-694d-4b48-bd40-4219129e186e" providerId="ADAL" clId="{792D9CF5-1988-4693-BC43-A4FF31297B7A}" dt="2023-09-24T17:18:22.624" v="892" actId="478"/>
          <ac:picMkLst>
            <pc:docMk/>
            <pc:sldMk cId="3767158357" sldId="1589"/>
            <ac:picMk id="6" creationId="{6323D8C9-BAD1-4DBD-4736-C19AA5359B94}"/>
          </ac:picMkLst>
        </pc:picChg>
        <pc:picChg chg="add mod">
          <ac:chgData name="amirghb@student.ubc.ca" userId="2ddba87e-694d-4b48-bd40-4219129e186e" providerId="ADAL" clId="{792D9CF5-1988-4693-BC43-A4FF31297B7A}" dt="2023-09-24T17:25:22.325" v="1019" actId="1076"/>
          <ac:picMkLst>
            <pc:docMk/>
            <pc:sldMk cId="3767158357" sldId="1589"/>
            <ac:picMk id="7" creationId="{C48F3C26-F87A-507A-CAFB-19202F61E9ED}"/>
          </ac:picMkLst>
        </pc:picChg>
        <pc:picChg chg="del">
          <ac:chgData name="amirghb@student.ubc.ca" userId="2ddba87e-694d-4b48-bd40-4219129e186e" providerId="ADAL" clId="{792D9CF5-1988-4693-BC43-A4FF31297B7A}" dt="2023-09-24T17:18:23.174" v="893" actId="478"/>
          <ac:picMkLst>
            <pc:docMk/>
            <pc:sldMk cId="3767158357" sldId="1589"/>
            <ac:picMk id="8" creationId="{3963C65C-2267-A76F-F354-69CF344A8EB6}"/>
          </ac:picMkLst>
        </pc:picChg>
        <pc:picChg chg="add mod">
          <ac:chgData name="amirghb@student.ubc.ca" userId="2ddba87e-694d-4b48-bd40-4219129e186e" providerId="ADAL" clId="{792D9CF5-1988-4693-BC43-A4FF31297B7A}" dt="2023-09-24T17:25:23.926" v="1020" actId="1076"/>
          <ac:picMkLst>
            <pc:docMk/>
            <pc:sldMk cId="3767158357" sldId="1589"/>
            <ac:picMk id="10" creationId="{84F1635B-0F6B-DC86-0C01-DDC20318B7B2}"/>
          </ac:picMkLst>
        </pc:picChg>
      </pc:sldChg>
      <pc:sldChg chg="addSp delSp modSp mod">
        <pc:chgData name="amirghb@student.ubc.ca" userId="2ddba87e-694d-4b48-bd40-4219129e186e" providerId="ADAL" clId="{792D9CF5-1988-4693-BC43-A4FF31297B7A}" dt="2023-09-21T21:08:47.963" v="469"/>
        <pc:sldMkLst>
          <pc:docMk/>
          <pc:sldMk cId="3118660516" sldId="1590"/>
        </pc:sldMkLst>
        <pc:spChg chg="mod">
          <ac:chgData name="amirghb@student.ubc.ca" userId="2ddba87e-694d-4b48-bd40-4219129e186e" providerId="ADAL" clId="{792D9CF5-1988-4693-BC43-A4FF31297B7A}" dt="2023-09-21T21:08:47.963" v="469"/>
          <ac:spMkLst>
            <pc:docMk/>
            <pc:sldMk cId="3118660516" sldId="1590"/>
            <ac:spMk id="7" creationId="{077E15E0-C493-32B6-0303-AD15C54DC189}"/>
          </ac:spMkLst>
        </pc:spChg>
        <pc:picChg chg="del">
          <ac:chgData name="amirghb@student.ubc.ca" userId="2ddba87e-694d-4b48-bd40-4219129e186e" providerId="ADAL" clId="{792D9CF5-1988-4693-BC43-A4FF31297B7A}" dt="2023-09-21T21:08:12.069" v="465" actId="478"/>
          <ac:picMkLst>
            <pc:docMk/>
            <pc:sldMk cId="3118660516" sldId="1590"/>
            <ac:picMk id="5" creationId="{795E3968-C5B8-C50D-3FB3-163CA4C2DAB8}"/>
          </ac:picMkLst>
        </pc:picChg>
        <pc:picChg chg="add mod">
          <ac:chgData name="amirghb@student.ubc.ca" userId="2ddba87e-694d-4b48-bd40-4219129e186e" providerId="ADAL" clId="{792D9CF5-1988-4693-BC43-A4FF31297B7A}" dt="2023-09-21T21:08:34.688" v="468" actId="1076"/>
          <ac:picMkLst>
            <pc:docMk/>
            <pc:sldMk cId="3118660516" sldId="1590"/>
            <ac:picMk id="6" creationId="{A91107A4-1360-5917-8ACF-017B81D5A123}"/>
          </ac:picMkLst>
        </pc:picChg>
      </pc:sldChg>
      <pc:sldChg chg="addSp delSp modSp mod">
        <pc:chgData name="amirghb@student.ubc.ca" userId="2ddba87e-694d-4b48-bd40-4219129e186e" providerId="ADAL" clId="{792D9CF5-1988-4693-BC43-A4FF31297B7A}" dt="2023-09-21T21:10:50.066" v="475"/>
        <pc:sldMkLst>
          <pc:docMk/>
          <pc:sldMk cId="3096680401" sldId="1592"/>
        </pc:sldMkLst>
        <pc:spChg chg="mod">
          <ac:chgData name="amirghb@student.ubc.ca" userId="2ddba87e-694d-4b48-bd40-4219129e186e" providerId="ADAL" clId="{792D9CF5-1988-4693-BC43-A4FF31297B7A}" dt="2023-09-21T21:10:50.066" v="475"/>
          <ac:spMkLst>
            <pc:docMk/>
            <pc:sldMk cId="3096680401" sldId="1592"/>
            <ac:spMk id="7" creationId="{077E15E0-C493-32B6-0303-AD15C54DC189}"/>
          </ac:spMkLst>
        </pc:spChg>
        <pc:picChg chg="add mod">
          <ac:chgData name="amirghb@student.ubc.ca" userId="2ddba87e-694d-4b48-bd40-4219129e186e" providerId="ADAL" clId="{792D9CF5-1988-4693-BC43-A4FF31297B7A}" dt="2023-09-21T21:10:26.504" v="473" actId="1076"/>
          <ac:picMkLst>
            <pc:docMk/>
            <pc:sldMk cId="3096680401" sldId="1592"/>
            <ac:picMk id="5" creationId="{A68E4B47-51FD-969D-8A33-8F5DD8977411}"/>
          </ac:picMkLst>
        </pc:picChg>
        <pc:picChg chg="del">
          <ac:chgData name="amirghb@student.ubc.ca" userId="2ddba87e-694d-4b48-bd40-4219129e186e" providerId="ADAL" clId="{792D9CF5-1988-4693-BC43-A4FF31297B7A}" dt="2023-09-21T21:09:50.839" v="470" actId="478"/>
          <ac:picMkLst>
            <pc:docMk/>
            <pc:sldMk cId="3096680401" sldId="1592"/>
            <ac:picMk id="9" creationId="{39D027FA-F96B-F932-4A70-705C05AC012C}"/>
          </ac:picMkLst>
        </pc:picChg>
      </pc:sldChg>
      <pc:sldChg chg="addSp delSp modSp mod">
        <pc:chgData name="amirghb@student.ubc.ca" userId="2ddba87e-694d-4b48-bd40-4219129e186e" providerId="ADAL" clId="{792D9CF5-1988-4693-BC43-A4FF31297B7A}" dt="2023-09-21T21:07:39.836" v="464" actId="1076"/>
        <pc:sldMkLst>
          <pc:docMk/>
          <pc:sldMk cId="826597699" sldId="1593"/>
        </pc:sldMkLst>
        <pc:spChg chg="mod">
          <ac:chgData name="amirghb@student.ubc.ca" userId="2ddba87e-694d-4b48-bd40-4219129e186e" providerId="ADAL" clId="{792D9CF5-1988-4693-BC43-A4FF31297B7A}" dt="2023-09-21T21:07:39.836" v="464" actId="1076"/>
          <ac:spMkLst>
            <pc:docMk/>
            <pc:sldMk cId="826597699" sldId="1593"/>
            <ac:spMk id="7" creationId="{077E15E0-C493-32B6-0303-AD15C54DC189}"/>
          </ac:spMkLst>
        </pc:spChg>
        <pc:picChg chg="add mod">
          <ac:chgData name="amirghb@student.ubc.ca" userId="2ddba87e-694d-4b48-bd40-4219129e186e" providerId="ADAL" clId="{792D9CF5-1988-4693-BC43-A4FF31297B7A}" dt="2023-09-21T21:07:08.805" v="445" actId="1076"/>
          <ac:picMkLst>
            <pc:docMk/>
            <pc:sldMk cId="826597699" sldId="1593"/>
            <ac:picMk id="5" creationId="{5169A589-0E8D-3987-9876-3E377B3B39D8}"/>
          </ac:picMkLst>
        </pc:picChg>
        <pc:picChg chg="del">
          <ac:chgData name="amirghb@student.ubc.ca" userId="2ddba87e-694d-4b48-bd40-4219129e186e" providerId="ADAL" clId="{792D9CF5-1988-4693-BC43-A4FF31297B7A}" dt="2023-09-21T21:07:01.392" v="442" actId="478"/>
          <ac:picMkLst>
            <pc:docMk/>
            <pc:sldMk cId="826597699" sldId="1593"/>
            <ac:picMk id="9" creationId="{3227FBFC-DA4F-58F8-1B20-E760C96F90C3}"/>
          </ac:picMkLst>
        </pc:picChg>
      </pc:sldChg>
      <pc:sldChg chg="addSp delSp modSp mod">
        <pc:chgData name="amirghb@student.ubc.ca" userId="2ddba87e-694d-4b48-bd40-4219129e186e" providerId="ADAL" clId="{792D9CF5-1988-4693-BC43-A4FF31297B7A}" dt="2023-09-22T04:11:52.850" v="517" actId="1076"/>
        <pc:sldMkLst>
          <pc:docMk/>
          <pc:sldMk cId="1801277080" sldId="1594"/>
        </pc:sldMkLst>
        <pc:picChg chg="add mod">
          <ac:chgData name="amirghb@student.ubc.ca" userId="2ddba87e-694d-4b48-bd40-4219129e186e" providerId="ADAL" clId="{792D9CF5-1988-4693-BC43-A4FF31297B7A}" dt="2023-09-22T04:11:52.850" v="517" actId="1076"/>
          <ac:picMkLst>
            <pc:docMk/>
            <pc:sldMk cId="1801277080" sldId="1594"/>
            <ac:picMk id="5" creationId="{868E3D4D-884D-F943-249D-EACB4B81D586}"/>
          </ac:picMkLst>
        </pc:picChg>
        <pc:picChg chg="add mod">
          <ac:chgData name="amirghb@student.ubc.ca" userId="2ddba87e-694d-4b48-bd40-4219129e186e" providerId="ADAL" clId="{792D9CF5-1988-4693-BC43-A4FF31297B7A}" dt="2023-09-22T04:11:50.961" v="516" actId="1076"/>
          <ac:picMkLst>
            <pc:docMk/>
            <pc:sldMk cId="1801277080" sldId="1594"/>
            <ac:picMk id="9" creationId="{7549467C-A6BC-25EE-A4A0-A639911C4A83}"/>
          </ac:picMkLst>
        </pc:picChg>
        <pc:picChg chg="del">
          <ac:chgData name="amirghb@student.ubc.ca" userId="2ddba87e-694d-4b48-bd40-4219129e186e" providerId="ADAL" clId="{792D9CF5-1988-4693-BC43-A4FF31297B7A}" dt="2023-09-22T04:11:04.159" v="504" actId="478"/>
          <ac:picMkLst>
            <pc:docMk/>
            <pc:sldMk cId="1801277080" sldId="1594"/>
            <ac:picMk id="10" creationId="{674194F0-7634-8668-564C-3CFEEDBFDFC7}"/>
          </ac:picMkLst>
        </pc:picChg>
        <pc:picChg chg="del">
          <ac:chgData name="amirghb@student.ubc.ca" userId="2ddba87e-694d-4b48-bd40-4219129e186e" providerId="ADAL" clId="{792D9CF5-1988-4693-BC43-A4FF31297B7A}" dt="2023-09-22T04:11:03.573" v="503" actId="478"/>
          <ac:picMkLst>
            <pc:docMk/>
            <pc:sldMk cId="1801277080" sldId="1594"/>
            <ac:picMk id="14" creationId="{82A06EE8-0A90-51C1-3DAD-8791FF87E452}"/>
          </ac:picMkLst>
        </pc:picChg>
      </pc:sldChg>
      <pc:sldChg chg="addSp delSp modSp mod">
        <pc:chgData name="amirghb@student.ubc.ca" userId="2ddba87e-694d-4b48-bd40-4219129e186e" providerId="ADAL" clId="{792D9CF5-1988-4693-BC43-A4FF31297B7A}" dt="2023-09-22T04:15:04.971" v="551" actId="1076"/>
        <pc:sldMkLst>
          <pc:docMk/>
          <pc:sldMk cId="2156786196" sldId="1595"/>
        </pc:sldMkLst>
        <pc:picChg chg="del">
          <ac:chgData name="amirghb@student.ubc.ca" userId="2ddba87e-694d-4b48-bd40-4219129e186e" providerId="ADAL" clId="{792D9CF5-1988-4693-BC43-A4FF31297B7A}" dt="2023-09-22T04:12:58.010" v="530" actId="478"/>
          <ac:picMkLst>
            <pc:docMk/>
            <pc:sldMk cId="2156786196" sldId="1595"/>
            <ac:picMk id="5" creationId="{64B3EB27-DBE6-662A-807D-046AABFD2A2D}"/>
          </ac:picMkLst>
        </pc:picChg>
        <pc:picChg chg="add mod">
          <ac:chgData name="amirghb@student.ubc.ca" userId="2ddba87e-694d-4b48-bd40-4219129e186e" providerId="ADAL" clId="{792D9CF5-1988-4693-BC43-A4FF31297B7A}" dt="2023-09-22T04:14:57.558" v="550" actId="1076"/>
          <ac:picMkLst>
            <pc:docMk/>
            <pc:sldMk cId="2156786196" sldId="1595"/>
            <ac:picMk id="9" creationId="{7002E1EB-3291-38F2-3239-8CE9FF6671B2}"/>
          </ac:picMkLst>
        </pc:picChg>
        <pc:picChg chg="add mod">
          <ac:chgData name="amirghb@student.ubc.ca" userId="2ddba87e-694d-4b48-bd40-4219129e186e" providerId="ADAL" clId="{792D9CF5-1988-4693-BC43-A4FF31297B7A}" dt="2023-09-22T04:15:04.971" v="551" actId="1076"/>
          <ac:picMkLst>
            <pc:docMk/>
            <pc:sldMk cId="2156786196" sldId="1595"/>
            <ac:picMk id="10" creationId="{260249DD-B7A0-9AB9-8157-9B3B493223F2}"/>
          </ac:picMkLst>
        </pc:picChg>
        <pc:picChg chg="del">
          <ac:chgData name="amirghb@student.ubc.ca" userId="2ddba87e-694d-4b48-bd40-4219129e186e" providerId="ADAL" clId="{792D9CF5-1988-4693-BC43-A4FF31297B7A}" dt="2023-09-22T04:12:53.960" v="529" actId="478"/>
          <ac:picMkLst>
            <pc:docMk/>
            <pc:sldMk cId="2156786196" sldId="1595"/>
            <ac:picMk id="11" creationId="{6C07AE21-C639-0C46-244F-9B8BDE70D48B}"/>
          </ac:picMkLst>
        </pc:picChg>
      </pc:sldChg>
      <pc:sldChg chg="delSp mod ord">
        <pc:chgData name="amirghb@student.ubc.ca" userId="2ddba87e-694d-4b48-bd40-4219129e186e" providerId="ADAL" clId="{792D9CF5-1988-4693-BC43-A4FF31297B7A}" dt="2023-09-24T17:40:51.886" v="1023"/>
        <pc:sldMkLst>
          <pc:docMk/>
          <pc:sldMk cId="4082247963" sldId="1596"/>
        </pc:sldMkLst>
        <pc:picChg chg="del">
          <ac:chgData name="amirghb@student.ubc.ca" userId="2ddba87e-694d-4b48-bd40-4219129e186e" providerId="ADAL" clId="{792D9CF5-1988-4693-BC43-A4FF31297B7A}" dt="2023-09-22T05:06:21.446" v="639" actId="478"/>
          <ac:picMkLst>
            <pc:docMk/>
            <pc:sldMk cId="4082247963" sldId="1596"/>
            <ac:picMk id="15" creationId="{14348372-ABE3-C567-25FF-6A2DA6A12797}"/>
          </ac:picMkLst>
        </pc:picChg>
      </pc:sldChg>
      <pc:sldChg chg="modSp mod">
        <pc:chgData name="amirghb@student.ubc.ca" userId="2ddba87e-694d-4b48-bd40-4219129e186e" providerId="ADAL" clId="{792D9CF5-1988-4693-BC43-A4FF31297B7A}" dt="2023-09-24T17:52:23.694" v="1122" actId="1076"/>
        <pc:sldMkLst>
          <pc:docMk/>
          <pc:sldMk cId="3022786457" sldId="1599"/>
        </pc:sldMkLst>
        <pc:spChg chg="mod">
          <ac:chgData name="amirghb@student.ubc.ca" userId="2ddba87e-694d-4b48-bd40-4219129e186e" providerId="ADAL" clId="{792D9CF5-1988-4693-BC43-A4FF31297B7A}" dt="2023-09-24T17:52:23.694" v="1122" actId="1076"/>
          <ac:spMkLst>
            <pc:docMk/>
            <pc:sldMk cId="3022786457" sldId="1599"/>
            <ac:spMk id="3" creationId="{E7B8FB14-80E0-B19B-6397-E853144F5995}"/>
          </ac:spMkLst>
        </pc:spChg>
      </pc:sldChg>
      <pc:sldChg chg="addSp delSp modSp mod ord">
        <pc:chgData name="amirghb@student.ubc.ca" userId="2ddba87e-694d-4b48-bd40-4219129e186e" providerId="ADAL" clId="{792D9CF5-1988-4693-BC43-A4FF31297B7A}" dt="2023-09-24T17:57:51.276" v="1181"/>
        <pc:sldMkLst>
          <pc:docMk/>
          <pc:sldMk cId="3338600573" sldId="1602"/>
        </pc:sldMkLst>
        <pc:spChg chg="mod">
          <ac:chgData name="amirghb@student.ubc.ca" userId="2ddba87e-694d-4b48-bd40-4219129e186e" providerId="ADAL" clId="{792D9CF5-1988-4693-BC43-A4FF31297B7A}" dt="2023-09-22T05:06:28.784" v="640" actId="1076"/>
          <ac:spMkLst>
            <pc:docMk/>
            <pc:sldMk cId="3338600573" sldId="1602"/>
            <ac:spMk id="5" creationId="{6B2EA3F4-888A-E13B-67F0-F18FA32AA105}"/>
          </ac:spMkLst>
        </pc:spChg>
        <pc:spChg chg="mod">
          <ac:chgData name="amirghb@student.ubc.ca" userId="2ddba87e-694d-4b48-bd40-4219129e186e" providerId="ADAL" clId="{792D9CF5-1988-4693-BC43-A4FF31297B7A}" dt="2023-09-22T05:07:10.896" v="646" actId="20577"/>
          <ac:spMkLst>
            <pc:docMk/>
            <pc:sldMk cId="3338600573" sldId="1602"/>
            <ac:spMk id="6" creationId="{3B0A94A9-F1AA-CA38-CD67-AED0049CCA80}"/>
          </ac:spMkLst>
        </pc:spChg>
        <pc:picChg chg="del">
          <ac:chgData name="amirghb@student.ubc.ca" userId="2ddba87e-694d-4b48-bd40-4219129e186e" providerId="ADAL" clId="{792D9CF5-1988-4693-BC43-A4FF31297B7A}" dt="2023-09-22T05:05:00.955" v="630" actId="478"/>
          <ac:picMkLst>
            <pc:docMk/>
            <pc:sldMk cId="3338600573" sldId="1602"/>
            <ac:picMk id="4" creationId="{D70316C1-55FC-015C-CDA6-1373C9238DB9}"/>
          </ac:picMkLst>
        </pc:picChg>
        <pc:picChg chg="add mod ord">
          <ac:chgData name="amirghb@student.ubc.ca" userId="2ddba87e-694d-4b48-bd40-4219129e186e" providerId="ADAL" clId="{792D9CF5-1988-4693-BC43-A4FF31297B7A}" dt="2023-09-22T05:06:10.274" v="636" actId="1076"/>
          <ac:picMkLst>
            <pc:docMk/>
            <pc:sldMk cId="3338600573" sldId="1602"/>
            <ac:picMk id="20" creationId="{127BD32C-2954-D3B7-0E22-31192C07E2BD}"/>
          </ac:picMkLst>
        </pc:picChg>
      </pc:sldChg>
      <pc:sldChg chg="addSp delSp modSp mod modNotesTx">
        <pc:chgData name="amirghb@student.ubc.ca" userId="2ddba87e-694d-4b48-bd40-4219129e186e" providerId="ADAL" clId="{792D9CF5-1988-4693-BC43-A4FF31297B7A}" dt="2023-09-25T03:57:09.755" v="1271" actId="20577"/>
        <pc:sldMkLst>
          <pc:docMk/>
          <pc:sldMk cId="2440845863" sldId="1603"/>
        </pc:sldMkLst>
        <pc:spChg chg="add mod">
          <ac:chgData name="amirghb@student.ubc.ca" userId="2ddba87e-694d-4b48-bd40-4219129e186e" providerId="ADAL" clId="{792D9CF5-1988-4693-BC43-A4FF31297B7A}" dt="2023-09-25T02:25:11.273" v="1239" actId="20577"/>
          <ac:spMkLst>
            <pc:docMk/>
            <pc:sldMk cId="2440845863" sldId="1603"/>
            <ac:spMk id="7" creationId="{9317FE3D-2FD0-7D09-B292-86008C2E164B}"/>
          </ac:spMkLst>
        </pc:spChg>
        <pc:picChg chg="del">
          <ac:chgData name="amirghb@student.ubc.ca" userId="2ddba87e-694d-4b48-bd40-4219129e186e" providerId="ADAL" clId="{792D9CF5-1988-4693-BC43-A4FF31297B7A}" dt="2023-09-25T02:24:01.269" v="1194" actId="478"/>
          <ac:picMkLst>
            <pc:docMk/>
            <pc:sldMk cId="2440845863" sldId="1603"/>
            <ac:picMk id="4" creationId="{1B967F9A-5A55-349D-4744-48438F03E033}"/>
          </ac:picMkLst>
        </pc:picChg>
        <pc:picChg chg="add mod">
          <ac:chgData name="amirghb@student.ubc.ca" userId="2ddba87e-694d-4b48-bd40-4219129e186e" providerId="ADAL" clId="{792D9CF5-1988-4693-BC43-A4FF31297B7A}" dt="2023-09-25T02:25:04.309" v="1218" actId="1076"/>
          <ac:picMkLst>
            <pc:docMk/>
            <pc:sldMk cId="2440845863" sldId="1603"/>
            <ac:picMk id="5" creationId="{A74A8F1E-13F5-823A-54D3-9B1F83070D59}"/>
          </ac:picMkLst>
        </pc:picChg>
        <pc:picChg chg="del">
          <ac:chgData name="amirghb@student.ubc.ca" userId="2ddba87e-694d-4b48-bd40-4219129e186e" providerId="ADAL" clId="{792D9CF5-1988-4693-BC43-A4FF31297B7A}" dt="2023-09-25T02:24:01.862" v="1195" actId="478"/>
          <ac:picMkLst>
            <pc:docMk/>
            <pc:sldMk cId="2440845863" sldId="1603"/>
            <ac:picMk id="6" creationId="{14EDC99B-374F-5FC0-E31D-C441D7990F35}"/>
          </ac:picMkLst>
        </pc:picChg>
        <pc:picChg chg="del">
          <ac:chgData name="amirghb@student.ubc.ca" userId="2ddba87e-694d-4b48-bd40-4219129e186e" providerId="ADAL" clId="{792D9CF5-1988-4693-BC43-A4FF31297B7A}" dt="2023-09-25T02:24:00.579" v="1193" actId="478"/>
          <ac:picMkLst>
            <pc:docMk/>
            <pc:sldMk cId="2440845863" sldId="1603"/>
            <ac:picMk id="8" creationId="{79FAD00B-7E80-BA34-50AE-45EF0C76F12C}"/>
          </ac:picMkLst>
        </pc:picChg>
        <pc:picChg chg="add mod">
          <ac:chgData name="amirghb@student.ubc.ca" userId="2ddba87e-694d-4b48-bd40-4219129e186e" providerId="ADAL" clId="{792D9CF5-1988-4693-BC43-A4FF31297B7A}" dt="2023-09-25T03:56:50.949" v="1251" actId="1076"/>
          <ac:picMkLst>
            <pc:docMk/>
            <pc:sldMk cId="2440845863" sldId="1603"/>
            <ac:picMk id="10" creationId="{3567A9F7-E5EA-EABB-A9E1-9CEC78BE3319}"/>
          </ac:picMkLst>
        </pc:picChg>
        <pc:picChg chg="add mod">
          <ac:chgData name="amirghb@student.ubc.ca" userId="2ddba87e-694d-4b48-bd40-4219129e186e" providerId="ADAL" clId="{792D9CF5-1988-4693-BC43-A4FF31297B7A}" dt="2023-09-25T03:56:49.446" v="1250" actId="1076"/>
          <ac:picMkLst>
            <pc:docMk/>
            <pc:sldMk cId="2440845863" sldId="1603"/>
            <ac:picMk id="12" creationId="{5359A82A-B2E9-4E59-DA30-F4286F1D0055}"/>
          </ac:picMkLst>
        </pc:picChg>
      </pc:sldChg>
      <pc:sldChg chg="addSp delSp modSp mod">
        <pc:chgData name="amirghb@student.ubc.ca" userId="2ddba87e-694d-4b48-bd40-4219129e186e" providerId="ADAL" clId="{792D9CF5-1988-4693-BC43-A4FF31297B7A}" dt="2023-09-25T04:00:04.428" v="1328" actId="20577"/>
        <pc:sldMkLst>
          <pc:docMk/>
          <pc:sldMk cId="119071084" sldId="1604"/>
        </pc:sldMkLst>
        <pc:spChg chg="add mod">
          <ac:chgData name="amirghb@student.ubc.ca" userId="2ddba87e-694d-4b48-bd40-4219129e186e" providerId="ADAL" clId="{792D9CF5-1988-4693-BC43-A4FF31297B7A}" dt="2023-09-25T04:00:04.428" v="1328" actId="20577"/>
          <ac:spMkLst>
            <pc:docMk/>
            <pc:sldMk cId="119071084" sldId="1604"/>
            <ac:spMk id="7" creationId="{0878ED55-D16C-9055-E319-CBD4B1C2B085}"/>
          </ac:spMkLst>
        </pc:spChg>
        <pc:picChg chg="del">
          <ac:chgData name="amirghb@student.ubc.ca" userId="2ddba87e-694d-4b48-bd40-4219129e186e" providerId="ADAL" clId="{792D9CF5-1988-4693-BC43-A4FF31297B7A}" dt="2023-09-25T03:56:10.651" v="1240" actId="478"/>
          <ac:picMkLst>
            <pc:docMk/>
            <pc:sldMk cId="119071084" sldId="1604"/>
            <ac:picMk id="4" creationId="{1E3B28A5-BB03-245F-5D6E-91DDB87CC7B8}"/>
          </ac:picMkLst>
        </pc:picChg>
        <pc:picChg chg="add mod">
          <ac:chgData name="amirghb@student.ubc.ca" userId="2ddba87e-694d-4b48-bd40-4219129e186e" providerId="ADAL" clId="{792D9CF5-1988-4693-BC43-A4FF31297B7A}" dt="2023-09-25T03:58:43.685" v="1273" actId="1076"/>
          <ac:picMkLst>
            <pc:docMk/>
            <pc:sldMk cId="119071084" sldId="1604"/>
            <ac:picMk id="5" creationId="{0CBF9EC9-13BA-FE53-1803-B31300684F55}"/>
          </ac:picMkLst>
        </pc:picChg>
        <pc:picChg chg="del">
          <ac:chgData name="amirghb@student.ubc.ca" userId="2ddba87e-694d-4b48-bd40-4219129e186e" providerId="ADAL" clId="{792D9CF5-1988-4693-BC43-A4FF31297B7A}" dt="2023-09-25T03:56:11.260" v="1241" actId="478"/>
          <ac:picMkLst>
            <pc:docMk/>
            <pc:sldMk cId="119071084" sldId="1604"/>
            <ac:picMk id="6" creationId="{5B437237-E31E-6DCB-61F0-5E6F6E5EDE6E}"/>
          </ac:picMkLst>
        </pc:picChg>
        <pc:picChg chg="del">
          <ac:chgData name="amirghb@student.ubc.ca" userId="2ddba87e-694d-4b48-bd40-4219129e186e" providerId="ADAL" clId="{792D9CF5-1988-4693-BC43-A4FF31297B7A}" dt="2023-09-25T03:56:11.739" v="1242" actId="478"/>
          <ac:picMkLst>
            <pc:docMk/>
            <pc:sldMk cId="119071084" sldId="1604"/>
            <ac:picMk id="8" creationId="{353ACE57-0927-BE01-9EF7-D29D7ED75B8C}"/>
          </ac:picMkLst>
        </pc:picChg>
      </pc:sldChg>
      <pc:sldChg chg="addSp delSp modSp mod">
        <pc:chgData name="amirghb@student.ubc.ca" userId="2ddba87e-694d-4b48-bd40-4219129e186e" providerId="ADAL" clId="{792D9CF5-1988-4693-BC43-A4FF31297B7A}" dt="2023-09-24T17:56:28.622" v="1167" actId="1076"/>
        <pc:sldMkLst>
          <pc:docMk/>
          <pc:sldMk cId="492476151" sldId="1606"/>
        </pc:sldMkLst>
        <pc:spChg chg="mod">
          <ac:chgData name="amirghb@student.ubc.ca" userId="2ddba87e-694d-4b48-bd40-4219129e186e" providerId="ADAL" clId="{792D9CF5-1988-4693-BC43-A4FF31297B7A}" dt="2023-09-24T17:56:28.622" v="1167" actId="1076"/>
          <ac:spMkLst>
            <pc:docMk/>
            <pc:sldMk cId="492476151" sldId="1606"/>
            <ac:spMk id="6" creationId="{C63BEDA8-EE34-5CF5-A99A-D8EA2DF1927D}"/>
          </ac:spMkLst>
        </pc:spChg>
        <pc:spChg chg="mod">
          <ac:chgData name="amirghb@student.ubc.ca" userId="2ddba87e-694d-4b48-bd40-4219129e186e" providerId="ADAL" clId="{792D9CF5-1988-4693-BC43-A4FF31297B7A}" dt="2023-09-22T04:59:27.947" v="596" actId="1037"/>
          <ac:spMkLst>
            <pc:docMk/>
            <pc:sldMk cId="492476151" sldId="1606"/>
            <ac:spMk id="8" creationId="{4BD5860B-CA5E-80FA-4C87-347ECE81A461}"/>
          </ac:spMkLst>
        </pc:spChg>
        <pc:spChg chg="mod">
          <ac:chgData name="amirghb@student.ubc.ca" userId="2ddba87e-694d-4b48-bd40-4219129e186e" providerId="ADAL" clId="{792D9CF5-1988-4693-BC43-A4FF31297B7A}" dt="2023-09-22T05:00:06.636" v="606" actId="1076"/>
          <ac:spMkLst>
            <pc:docMk/>
            <pc:sldMk cId="492476151" sldId="1606"/>
            <ac:spMk id="16" creationId="{AA6AE586-0308-3DD2-0A99-AD1F331BF1B4}"/>
          </ac:spMkLst>
        </pc:spChg>
        <pc:spChg chg="mod">
          <ac:chgData name="amirghb@student.ubc.ca" userId="2ddba87e-694d-4b48-bd40-4219129e186e" providerId="ADAL" clId="{792D9CF5-1988-4693-BC43-A4FF31297B7A}" dt="2023-09-22T05:00:32.682" v="608" actId="20577"/>
          <ac:spMkLst>
            <pc:docMk/>
            <pc:sldMk cId="492476151" sldId="1606"/>
            <ac:spMk id="18" creationId="{A0F732C7-7E95-F464-179E-F30318C3CED1}"/>
          </ac:spMkLst>
        </pc:spChg>
        <pc:picChg chg="del">
          <ac:chgData name="amirghb@student.ubc.ca" userId="2ddba87e-694d-4b48-bd40-4219129e186e" providerId="ADAL" clId="{792D9CF5-1988-4693-BC43-A4FF31297B7A}" dt="2023-09-22T04:58:42.038" v="572" actId="478"/>
          <ac:picMkLst>
            <pc:docMk/>
            <pc:sldMk cId="492476151" sldId="1606"/>
            <ac:picMk id="4" creationId="{DC880F59-F656-8104-19E6-DBBA086D80D9}"/>
          </ac:picMkLst>
        </pc:picChg>
        <pc:picChg chg="add mod ord">
          <ac:chgData name="amirghb@student.ubc.ca" userId="2ddba87e-694d-4b48-bd40-4219129e186e" providerId="ADAL" clId="{792D9CF5-1988-4693-BC43-A4FF31297B7A}" dt="2023-09-22T04:59:40.001" v="599" actId="167"/>
          <ac:picMkLst>
            <pc:docMk/>
            <pc:sldMk cId="492476151" sldId="1606"/>
            <ac:picMk id="9" creationId="{A5465B68-1530-19A8-5C3F-533B328A8DAF}"/>
          </ac:picMkLst>
        </pc:picChg>
        <pc:picChg chg="add mod ord">
          <ac:chgData name="amirghb@student.ubc.ca" userId="2ddba87e-694d-4b48-bd40-4219129e186e" providerId="ADAL" clId="{792D9CF5-1988-4693-BC43-A4FF31297B7A}" dt="2023-09-22T04:59:37.296" v="598" actId="167"/>
          <ac:picMkLst>
            <pc:docMk/>
            <pc:sldMk cId="492476151" sldId="1606"/>
            <ac:picMk id="11" creationId="{DA909A27-F5C6-FE6C-B57C-8FA833B5E1C1}"/>
          </ac:picMkLst>
        </pc:picChg>
        <pc:picChg chg="del">
          <ac:chgData name="amirghb@student.ubc.ca" userId="2ddba87e-694d-4b48-bd40-4219129e186e" providerId="ADAL" clId="{792D9CF5-1988-4693-BC43-A4FF31297B7A}" dt="2023-09-22T04:58:33.529" v="568" actId="478"/>
          <ac:picMkLst>
            <pc:docMk/>
            <pc:sldMk cId="492476151" sldId="1606"/>
            <ac:picMk id="14" creationId="{8A424436-4344-8764-A4B4-0A39AF8C4343}"/>
          </ac:picMkLst>
        </pc:picChg>
        <pc:cxnChg chg="mod">
          <ac:chgData name="amirghb@student.ubc.ca" userId="2ddba87e-694d-4b48-bd40-4219129e186e" providerId="ADAL" clId="{792D9CF5-1988-4693-BC43-A4FF31297B7A}" dt="2023-09-22T04:59:48.339" v="601" actId="1076"/>
          <ac:cxnSpMkLst>
            <pc:docMk/>
            <pc:sldMk cId="492476151" sldId="1606"/>
            <ac:cxnSpMk id="10" creationId="{4825C0A7-1D7A-9A24-94B8-135AE645A957}"/>
          </ac:cxnSpMkLst>
        </pc:cxnChg>
        <pc:cxnChg chg="mod">
          <ac:chgData name="amirghb@student.ubc.ca" userId="2ddba87e-694d-4b48-bd40-4219129e186e" providerId="ADAL" clId="{792D9CF5-1988-4693-BC43-A4FF31297B7A}" dt="2023-09-22T04:59:44.889" v="600" actId="1076"/>
          <ac:cxnSpMkLst>
            <pc:docMk/>
            <pc:sldMk cId="492476151" sldId="1606"/>
            <ac:cxnSpMk id="12" creationId="{78C756D0-5BC4-4F92-C817-8A09664016BC}"/>
          </ac:cxnSpMkLst>
        </pc:cxnChg>
      </pc:sldChg>
      <pc:sldChg chg="addSp delSp modSp mod">
        <pc:chgData name="amirghb@student.ubc.ca" userId="2ddba87e-694d-4b48-bd40-4219129e186e" providerId="ADAL" clId="{792D9CF5-1988-4693-BC43-A4FF31297B7A}" dt="2023-09-24T17:56:17.700" v="1164" actId="1076"/>
        <pc:sldMkLst>
          <pc:docMk/>
          <pc:sldMk cId="3063250590" sldId="1607"/>
        </pc:sldMkLst>
        <pc:spChg chg="mod">
          <ac:chgData name="amirghb@student.ubc.ca" userId="2ddba87e-694d-4b48-bd40-4219129e186e" providerId="ADAL" clId="{792D9CF5-1988-4693-BC43-A4FF31297B7A}" dt="2023-09-24T17:56:17.700" v="1164" actId="1076"/>
          <ac:spMkLst>
            <pc:docMk/>
            <pc:sldMk cId="3063250590" sldId="1607"/>
            <ac:spMk id="6" creationId="{C63BEDA8-EE34-5CF5-A99A-D8EA2DF1927D}"/>
          </ac:spMkLst>
        </pc:spChg>
        <pc:picChg chg="del">
          <ac:chgData name="amirghb@student.ubc.ca" userId="2ddba87e-694d-4b48-bd40-4219129e186e" providerId="ADAL" clId="{792D9CF5-1988-4693-BC43-A4FF31297B7A}" dt="2023-09-22T05:02:34.204" v="609" actId="478"/>
          <ac:picMkLst>
            <pc:docMk/>
            <pc:sldMk cId="3063250590" sldId="1607"/>
            <ac:picMk id="5" creationId="{FBE0940E-590D-F383-6BA7-4DB4FD8C5000}"/>
          </ac:picMkLst>
        </pc:picChg>
        <pc:picChg chg="del">
          <ac:chgData name="amirghb@student.ubc.ca" userId="2ddba87e-694d-4b48-bd40-4219129e186e" providerId="ADAL" clId="{792D9CF5-1988-4693-BC43-A4FF31297B7A}" dt="2023-09-22T05:02:41.988" v="613" actId="478"/>
          <ac:picMkLst>
            <pc:docMk/>
            <pc:sldMk cId="3063250590" sldId="1607"/>
            <ac:picMk id="9" creationId="{35EDFED7-4CF8-BD04-6922-16F136A68850}"/>
          </ac:picMkLst>
        </pc:picChg>
        <pc:picChg chg="add mod">
          <ac:chgData name="amirghb@student.ubc.ca" userId="2ddba87e-694d-4b48-bd40-4219129e186e" providerId="ADAL" clId="{792D9CF5-1988-4693-BC43-A4FF31297B7A}" dt="2023-09-22T05:02:39.706" v="612" actId="1076"/>
          <ac:picMkLst>
            <pc:docMk/>
            <pc:sldMk cId="3063250590" sldId="1607"/>
            <ac:picMk id="10" creationId="{53A15D8C-C258-7078-4875-E1CD9AE589CD}"/>
          </ac:picMkLst>
        </pc:picChg>
        <pc:picChg chg="add mod">
          <ac:chgData name="amirghb@student.ubc.ca" userId="2ddba87e-694d-4b48-bd40-4219129e186e" providerId="ADAL" clId="{792D9CF5-1988-4693-BC43-A4FF31297B7A}" dt="2023-09-22T05:03:15.475" v="618" actId="1076"/>
          <ac:picMkLst>
            <pc:docMk/>
            <pc:sldMk cId="3063250590" sldId="1607"/>
            <ac:picMk id="11" creationId="{ED2EA7D5-96ED-ED18-C51E-D6DF6523E802}"/>
          </ac:picMkLst>
        </pc:picChg>
      </pc:sldChg>
      <pc:sldChg chg="addSp delSp modSp mod">
        <pc:chgData name="amirghb@student.ubc.ca" userId="2ddba87e-694d-4b48-bd40-4219129e186e" providerId="ADAL" clId="{792D9CF5-1988-4693-BC43-A4FF31297B7A}" dt="2023-09-24T17:56:04.627" v="1161" actId="1076"/>
        <pc:sldMkLst>
          <pc:docMk/>
          <pc:sldMk cId="1079660948" sldId="1608"/>
        </pc:sldMkLst>
        <pc:spChg chg="mod">
          <ac:chgData name="amirghb@student.ubc.ca" userId="2ddba87e-694d-4b48-bd40-4219129e186e" providerId="ADAL" clId="{792D9CF5-1988-4693-BC43-A4FF31297B7A}" dt="2023-09-24T17:56:04.627" v="1161" actId="1076"/>
          <ac:spMkLst>
            <pc:docMk/>
            <pc:sldMk cId="1079660948" sldId="1608"/>
            <ac:spMk id="6" creationId="{C63BEDA8-EE34-5CF5-A99A-D8EA2DF1927D}"/>
          </ac:spMkLst>
        </pc:spChg>
        <pc:picChg chg="del">
          <ac:chgData name="amirghb@student.ubc.ca" userId="2ddba87e-694d-4b48-bd40-4219129e186e" providerId="ADAL" clId="{792D9CF5-1988-4693-BC43-A4FF31297B7A}" dt="2023-09-22T05:04:03.293" v="624" actId="478"/>
          <ac:picMkLst>
            <pc:docMk/>
            <pc:sldMk cId="1079660948" sldId="1608"/>
            <ac:picMk id="4" creationId="{6FC3EC38-A27D-8DD8-A677-53B1268F60E0}"/>
          </ac:picMkLst>
        </pc:picChg>
        <pc:picChg chg="add mod">
          <ac:chgData name="amirghb@student.ubc.ca" userId="2ddba87e-694d-4b48-bd40-4219129e186e" providerId="ADAL" clId="{792D9CF5-1988-4693-BC43-A4FF31297B7A}" dt="2023-09-22T05:04:16.309" v="626" actId="1076"/>
          <ac:picMkLst>
            <pc:docMk/>
            <pc:sldMk cId="1079660948" sldId="1608"/>
            <ac:picMk id="9" creationId="{DD56B89D-AB76-C52B-7E4C-51D343679673}"/>
          </ac:picMkLst>
        </pc:picChg>
        <pc:picChg chg="add mod">
          <ac:chgData name="amirghb@student.ubc.ca" userId="2ddba87e-694d-4b48-bd40-4219129e186e" providerId="ADAL" clId="{792D9CF5-1988-4693-BC43-A4FF31297B7A}" dt="2023-09-22T05:04:30.762" v="629" actId="1076"/>
          <ac:picMkLst>
            <pc:docMk/>
            <pc:sldMk cId="1079660948" sldId="1608"/>
            <ac:picMk id="10" creationId="{175A7C6E-0835-C29B-F596-D7190C6D93AB}"/>
          </ac:picMkLst>
        </pc:picChg>
        <pc:picChg chg="del mod">
          <ac:chgData name="amirghb@student.ubc.ca" userId="2ddba87e-694d-4b48-bd40-4219129e186e" providerId="ADAL" clId="{792D9CF5-1988-4693-BC43-A4FF31297B7A}" dt="2023-09-22T05:03:58.115" v="620" actId="478"/>
          <ac:picMkLst>
            <pc:docMk/>
            <pc:sldMk cId="1079660948" sldId="1608"/>
            <ac:picMk id="11" creationId="{E4621837-B424-4555-DAAC-CA7060DCB2F3}"/>
          </ac:picMkLst>
        </pc:picChg>
      </pc:sldChg>
      <pc:sldChg chg="addSp delSp modSp mod addAnim delAnim modAnim">
        <pc:chgData name="amirghb@student.ubc.ca" userId="2ddba87e-694d-4b48-bd40-4219129e186e" providerId="ADAL" clId="{792D9CF5-1988-4693-BC43-A4FF31297B7A}" dt="2023-09-22T20:24:06.608" v="846" actId="20577"/>
        <pc:sldMkLst>
          <pc:docMk/>
          <pc:sldMk cId="3315972824" sldId="1614"/>
        </pc:sldMkLst>
        <pc:spChg chg="mod">
          <ac:chgData name="amirghb@student.ubc.ca" userId="2ddba87e-694d-4b48-bd40-4219129e186e" providerId="ADAL" clId="{792D9CF5-1988-4693-BC43-A4FF31297B7A}" dt="2023-09-22T05:40:59.725" v="647" actId="20577"/>
          <ac:spMkLst>
            <pc:docMk/>
            <pc:sldMk cId="3315972824" sldId="1614"/>
            <ac:spMk id="3" creationId="{7A08BEB2-B41B-3E78-98BD-88956812E949}"/>
          </ac:spMkLst>
        </pc:spChg>
        <pc:spChg chg="mod">
          <ac:chgData name="amirghb@student.ubc.ca" userId="2ddba87e-694d-4b48-bd40-4219129e186e" providerId="ADAL" clId="{792D9CF5-1988-4693-BC43-A4FF31297B7A}" dt="2023-09-22T05:41:51.401" v="658" actId="1076"/>
          <ac:spMkLst>
            <pc:docMk/>
            <pc:sldMk cId="3315972824" sldId="1614"/>
            <ac:spMk id="6" creationId="{69782EE1-AD5E-34EB-9F1A-8CEA79D1DD21}"/>
          </ac:spMkLst>
        </pc:spChg>
        <pc:spChg chg="mod ord">
          <ac:chgData name="amirghb@student.ubc.ca" userId="2ddba87e-694d-4b48-bd40-4219129e186e" providerId="ADAL" clId="{792D9CF5-1988-4693-BC43-A4FF31297B7A}" dt="2023-09-22T19:29:22.305" v="806" actId="166"/>
          <ac:spMkLst>
            <pc:docMk/>
            <pc:sldMk cId="3315972824" sldId="1614"/>
            <ac:spMk id="8" creationId="{7C2E0032-2E91-38DC-E391-D80D9DA430AB}"/>
          </ac:spMkLst>
        </pc:spChg>
        <pc:spChg chg="add del mod">
          <ac:chgData name="amirghb@student.ubc.ca" userId="2ddba87e-694d-4b48-bd40-4219129e186e" providerId="ADAL" clId="{792D9CF5-1988-4693-BC43-A4FF31297B7A}" dt="2023-09-22T05:46:10.615" v="663" actId="20577"/>
          <ac:spMkLst>
            <pc:docMk/>
            <pc:sldMk cId="3315972824" sldId="1614"/>
            <ac:spMk id="9" creationId="{3F197F81-509B-8027-FD0F-752E97329D77}"/>
          </ac:spMkLst>
        </pc:spChg>
        <pc:spChg chg="add mod">
          <ac:chgData name="amirghb@student.ubc.ca" userId="2ddba87e-694d-4b48-bd40-4219129e186e" providerId="ADAL" clId="{792D9CF5-1988-4693-BC43-A4FF31297B7A}" dt="2023-09-22T18:23:59.945" v="740" actId="14100"/>
          <ac:spMkLst>
            <pc:docMk/>
            <pc:sldMk cId="3315972824" sldId="1614"/>
            <ac:spMk id="15" creationId="{EDDD2699-9EF1-D38B-B28A-70E38F5C93FD}"/>
          </ac:spMkLst>
        </pc:spChg>
        <pc:spChg chg="add mod">
          <ac:chgData name="amirghb@student.ubc.ca" userId="2ddba87e-694d-4b48-bd40-4219129e186e" providerId="ADAL" clId="{792D9CF5-1988-4693-BC43-A4FF31297B7A}" dt="2023-09-22T18:25:39.255" v="750" actId="1076"/>
          <ac:spMkLst>
            <pc:docMk/>
            <pc:sldMk cId="3315972824" sldId="1614"/>
            <ac:spMk id="18" creationId="{0EFDE5A7-1889-5C71-F2E4-7CA6466E8618}"/>
          </ac:spMkLst>
        </pc:spChg>
        <pc:spChg chg="add mod">
          <ac:chgData name="amirghb@student.ubc.ca" userId="2ddba87e-694d-4b48-bd40-4219129e186e" providerId="ADAL" clId="{792D9CF5-1988-4693-BC43-A4FF31297B7A}" dt="2023-09-22T19:22:41.622" v="772" actId="20577"/>
          <ac:spMkLst>
            <pc:docMk/>
            <pc:sldMk cId="3315972824" sldId="1614"/>
            <ac:spMk id="21" creationId="{9F118B73-6716-8F05-890C-9FDDB320BF31}"/>
          </ac:spMkLst>
        </pc:spChg>
        <pc:spChg chg="add mod">
          <ac:chgData name="amirghb@student.ubc.ca" userId="2ddba87e-694d-4b48-bd40-4219129e186e" providerId="ADAL" clId="{792D9CF5-1988-4693-BC43-A4FF31297B7A}" dt="2023-09-22T19:23:50.413" v="778" actId="20577"/>
          <ac:spMkLst>
            <pc:docMk/>
            <pc:sldMk cId="3315972824" sldId="1614"/>
            <ac:spMk id="24" creationId="{E79612AA-5F6E-4109-70CF-196043C82738}"/>
          </ac:spMkLst>
        </pc:spChg>
        <pc:spChg chg="add mod">
          <ac:chgData name="amirghb@student.ubc.ca" userId="2ddba87e-694d-4b48-bd40-4219129e186e" providerId="ADAL" clId="{792D9CF5-1988-4693-BC43-A4FF31297B7A}" dt="2023-09-22T19:49:46.758" v="826" actId="1076"/>
          <ac:spMkLst>
            <pc:docMk/>
            <pc:sldMk cId="3315972824" sldId="1614"/>
            <ac:spMk id="29" creationId="{E7EB06F5-1751-1032-C5F0-FE2403FDCD12}"/>
          </ac:spMkLst>
        </pc:spChg>
        <pc:spChg chg="add mod">
          <ac:chgData name="amirghb@student.ubc.ca" userId="2ddba87e-694d-4b48-bd40-4219129e186e" providerId="ADAL" clId="{792D9CF5-1988-4693-BC43-A4FF31297B7A}" dt="2023-09-22T19:50:58.896" v="831" actId="20577"/>
          <ac:spMkLst>
            <pc:docMk/>
            <pc:sldMk cId="3315972824" sldId="1614"/>
            <ac:spMk id="32" creationId="{72C87C02-671E-F0F9-8B69-FE5E166DA41C}"/>
          </ac:spMkLst>
        </pc:spChg>
        <pc:spChg chg="add mod">
          <ac:chgData name="amirghb@student.ubc.ca" userId="2ddba87e-694d-4b48-bd40-4219129e186e" providerId="ADAL" clId="{792D9CF5-1988-4693-BC43-A4FF31297B7A}" dt="2023-09-22T20:22:41.243" v="836" actId="20577"/>
          <ac:spMkLst>
            <pc:docMk/>
            <pc:sldMk cId="3315972824" sldId="1614"/>
            <ac:spMk id="35" creationId="{0434FD52-D77D-ACF7-E813-7A0147972931}"/>
          </ac:spMkLst>
        </pc:spChg>
        <pc:spChg chg="add mod">
          <ac:chgData name="amirghb@student.ubc.ca" userId="2ddba87e-694d-4b48-bd40-4219129e186e" providerId="ADAL" clId="{792D9CF5-1988-4693-BC43-A4FF31297B7A}" dt="2023-09-22T20:24:06.608" v="846" actId="20577"/>
          <ac:spMkLst>
            <pc:docMk/>
            <pc:sldMk cId="3315972824" sldId="1614"/>
            <ac:spMk id="38" creationId="{EA5C93E3-2E46-0533-03FE-BEB97EDDA7DA}"/>
          </ac:spMkLst>
        </pc:spChg>
        <pc:picChg chg="add del">
          <ac:chgData name="amirghb@student.ubc.ca" userId="2ddba87e-694d-4b48-bd40-4219129e186e" providerId="ADAL" clId="{792D9CF5-1988-4693-BC43-A4FF31297B7A}" dt="2023-09-22T05:48:14.305" v="671" actId="478"/>
          <ac:picMkLst>
            <pc:docMk/>
            <pc:sldMk cId="3315972824" sldId="1614"/>
            <ac:picMk id="5" creationId="{6148FA1E-7D13-EF62-4220-3038841B0996}"/>
          </ac:picMkLst>
        </pc:picChg>
        <pc:picChg chg="add mod">
          <ac:chgData name="amirghb@student.ubc.ca" userId="2ddba87e-694d-4b48-bd40-4219129e186e" providerId="ADAL" clId="{792D9CF5-1988-4693-BC43-A4FF31297B7A}" dt="2023-09-22T17:36:12.986" v="695" actId="1076"/>
          <ac:picMkLst>
            <pc:docMk/>
            <pc:sldMk cId="3315972824" sldId="1614"/>
            <ac:picMk id="7" creationId="{2CEFB78F-1BF3-D1DE-260A-D2DB44DB3DB3}"/>
          </ac:picMkLst>
        </pc:picChg>
        <pc:picChg chg="add mod">
          <ac:chgData name="amirghb@student.ubc.ca" userId="2ddba87e-694d-4b48-bd40-4219129e186e" providerId="ADAL" clId="{792D9CF5-1988-4693-BC43-A4FF31297B7A}" dt="2023-09-22T05:48:10.511" v="668" actId="14100"/>
          <ac:picMkLst>
            <pc:docMk/>
            <pc:sldMk cId="3315972824" sldId="1614"/>
            <ac:picMk id="10" creationId="{410476D6-4F01-0692-F8FA-5775AA1440F7}"/>
          </ac:picMkLst>
        </pc:picChg>
        <pc:picChg chg="del">
          <ac:chgData name="amirghb@student.ubc.ca" userId="2ddba87e-694d-4b48-bd40-4219129e186e" providerId="ADAL" clId="{792D9CF5-1988-4693-BC43-A4FF31297B7A}" dt="2023-09-22T05:48:01.287" v="664" actId="478"/>
          <ac:picMkLst>
            <pc:docMk/>
            <pc:sldMk cId="3315972824" sldId="1614"/>
            <ac:picMk id="11" creationId="{51DC73B6-F643-D645-BD11-4CE88883D79C}"/>
          </ac:picMkLst>
        </pc:picChg>
        <pc:picChg chg="add mod">
          <ac:chgData name="amirghb@student.ubc.ca" userId="2ddba87e-694d-4b48-bd40-4219129e186e" providerId="ADAL" clId="{792D9CF5-1988-4693-BC43-A4FF31297B7A}" dt="2023-09-22T18:25:24.936" v="746" actId="1076"/>
          <ac:picMkLst>
            <pc:docMk/>
            <pc:sldMk cId="3315972824" sldId="1614"/>
            <ac:picMk id="13" creationId="{CD45C3ED-5B2F-618E-3A19-DED641237424}"/>
          </ac:picMkLst>
        </pc:picChg>
        <pc:picChg chg="del">
          <ac:chgData name="amirghb@student.ubc.ca" userId="2ddba87e-694d-4b48-bd40-4219129e186e" providerId="ADAL" clId="{792D9CF5-1988-4693-BC43-A4FF31297B7A}" dt="2023-09-22T05:48:12.938" v="669" actId="478"/>
          <ac:picMkLst>
            <pc:docMk/>
            <pc:sldMk cId="3315972824" sldId="1614"/>
            <ac:picMk id="14" creationId="{2305855A-200F-33E1-1412-3CAB9AA7FA96}"/>
          </ac:picMkLst>
        </pc:picChg>
        <pc:picChg chg="del mod">
          <ac:chgData name="amirghb@student.ubc.ca" userId="2ddba87e-694d-4b48-bd40-4219129e186e" providerId="ADAL" clId="{792D9CF5-1988-4693-BC43-A4FF31297B7A}" dt="2023-09-22T05:48:13.715" v="670" actId="478"/>
          <ac:picMkLst>
            <pc:docMk/>
            <pc:sldMk cId="3315972824" sldId="1614"/>
            <ac:picMk id="16" creationId="{CAFA9EB4-189B-1FD6-93F6-C9A726D0ED33}"/>
          </ac:picMkLst>
        </pc:picChg>
        <pc:picChg chg="add mod">
          <ac:chgData name="amirghb@student.ubc.ca" userId="2ddba87e-694d-4b48-bd40-4219129e186e" providerId="ADAL" clId="{792D9CF5-1988-4693-BC43-A4FF31297B7A}" dt="2023-09-22T19:29:18.409" v="805" actId="1076"/>
          <ac:picMkLst>
            <pc:docMk/>
            <pc:sldMk cId="3315972824" sldId="1614"/>
            <ac:picMk id="27" creationId="{BEC33EDD-85C2-0CD8-7B26-2EA1FD3B40E7}"/>
          </ac:picMkLst>
        </pc:picChg>
        <pc:cxnChg chg="add mod">
          <ac:chgData name="amirghb@student.ubc.ca" userId="2ddba87e-694d-4b48-bd40-4219129e186e" providerId="ADAL" clId="{792D9CF5-1988-4693-BC43-A4FF31297B7A}" dt="2023-09-22T18:25:48.483" v="767" actId="1038"/>
          <ac:cxnSpMkLst>
            <pc:docMk/>
            <pc:sldMk cId="3315972824" sldId="1614"/>
            <ac:cxnSpMk id="14" creationId="{67753FAC-9710-EA11-6C34-2C4A2C966FB8}"/>
          </ac:cxnSpMkLst>
        </pc:cxnChg>
        <pc:cxnChg chg="add mod">
          <ac:chgData name="amirghb@student.ubc.ca" userId="2ddba87e-694d-4b48-bd40-4219129e186e" providerId="ADAL" clId="{792D9CF5-1988-4693-BC43-A4FF31297B7A}" dt="2023-09-22T18:25:29.488" v="747" actId="1076"/>
          <ac:cxnSpMkLst>
            <pc:docMk/>
            <pc:sldMk cId="3315972824" sldId="1614"/>
            <ac:cxnSpMk id="17" creationId="{4A643D3E-3E84-9163-C8F5-60FB5A4EBD83}"/>
          </ac:cxnSpMkLst>
        </pc:cxnChg>
        <pc:cxnChg chg="add mod">
          <ac:chgData name="amirghb@student.ubc.ca" userId="2ddba87e-694d-4b48-bd40-4219129e186e" providerId="ADAL" clId="{792D9CF5-1988-4693-BC43-A4FF31297B7A}" dt="2023-09-22T19:22:38.967" v="770" actId="14100"/>
          <ac:cxnSpMkLst>
            <pc:docMk/>
            <pc:sldMk cId="3315972824" sldId="1614"/>
            <ac:cxnSpMk id="20" creationId="{4736312C-B9CA-980A-E5CE-40CA79B8A545}"/>
          </ac:cxnSpMkLst>
        </pc:cxnChg>
        <pc:cxnChg chg="add mod">
          <ac:chgData name="amirghb@student.ubc.ca" userId="2ddba87e-694d-4b48-bd40-4219129e186e" providerId="ADAL" clId="{792D9CF5-1988-4693-BC43-A4FF31297B7A}" dt="2023-09-22T19:23:40.273" v="775" actId="14100"/>
          <ac:cxnSpMkLst>
            <pc:docMk/>
            <pc:sldMk cId="3315972824" sldId="1614"/>
            <ac:cxnSpMk id="23" creationId="{5C69195A-E543-18A9-8556-BEFD71A4E3D2}"/>
          </ac:cxnSpMkLst>
        </pc:cxnChg>
        <pc:cxnChg chg="add mod">
          <ac:chgData name="amirghb@student.ubc.ca" userId="2ddba87e-694d-4b48-bd40-4219129e186e" providerId="ADAL" clId="{792D9CF5-1988-4693-BC43-A4FF31297B7A}" dt="2023-09-22T19:49:42.161" v="825" actId="14100"/>
          <ac:cxnSpMkLst>
            <pc:docMk/>
            <pc:sldMk cId="3315972824" sldId="1614"/>
            <ac:cxnSpMk id="28" creationId="{5DBF3FC2-4FFB-CB44-8CEA-5F85685D9963}"/>
          </ac:cxnSpMkLst>
        </pc:cxnChg>
        <pc:cxnChg chg="add mod">
          <ac:chgData name="amirghb@student.ubc.ca" userId="2ddba87e-694d-4b48-bd40-4219129e186e" providerId="ADAL" clId="{792D9CF5-1988-4693-BC43-A4FF31297B7A}" dt="2023-09-22T19:50:04.494" v="829" actId="14100"/>
          <ac:cxnSpMkLst>
            <pc:docMk/>
            <pc:sldMk cId="3315972824" sldId="1614"/>
            <ac:cxnSpMk id="31" creationId="{F094855B-9753-D1E1-242F-D0F2BC7B616B}"/>
          </ac:cxnSpMkLst>
        </pc:cxnChg>
        <pc:cxnChg chg="add mod">
          <ac:chgData name="amirghb@student.ubc.ca" userId="2ddba87e-694d-4b48-bd40-4219129e186e" providerId="ADAL" clId="{792D9CF5-1988-4693-BC43-A4FF31297B7A}" dt="2023-09-22T20:22:38.774" v="835" actId="14100"/>
          <ac:cxnSpMkLst>
            <pc:docMk/>
            <pc:sldMk cId="3315972824" sldId="1614"/>
            <ac:cxnSpMk id="34" creationId="{5121F5CE-CE25-34DF-2E5A-16B72C5BDAA5}"/>
          </ac:cxnSpMkLst>
        </pc:cxnChg>
        <pc:cxnChg chg="add mod">
          <ac:chgData name="amirghb@student.ubc.ca" userId="2ddba87e-694d-4b48-bd40-4219129e186e" providerId="ADAL" clId="{792D9CF5-1988-4693-BC43-A4FF31297B7A}" dt="2023-09-22T20:23:52.516" v="844" actId="14100"/>
          <ac:cxnSpMkLst>
            <pc:docMk/>
            <pc:sldMk cId="3315972824" sldId="1614"/>
            <ac:cxnSpMk id="37" creationId="{4D77B74C-00D6-E816-B1A6-BB86E213372F}"/>
          </ac:cxnSpMkLst>
        </pc:cxnChg>
      </pc:sldChg>
      <pc:sldChg chg="modSp mod">
        <pc:chgData name="amirghb@student.ubc.ca" userId="2ddba87e-694d-4b48-bd40-4219129e186e" providerId="ADAL" clId="{792D9CF5-1988-4693-BC43-A4FF31297B7A}" dt="2023-09-24T02:23:19.283" v="862" actId="1076"/>
        <pc:sldMkLst>
          <pc:docMk/>
          <pc:sldMk cId="935416691" sldId="1616"/>
        </pc:sldMkLst>
        <pc:picChg chg="mod">
          <ac:chgData name="amirghb@student.ubc.ca" userId="2ddba87e-694d-4b48-bd40-4219129e186e" providerId="ADAL" clId="{792D9CF5-1988-4693-BC43-A4FF31297B7A}" dt="2023-09-24T02:23:19.283" v="862" actId="1076"/>
          <ac:picMkLst>
            <pc:docMk/>
            <pc:sldMk cId="935416691" sldId="1616"/>
            <ac:picMk id="4" creationId="{B00A1F53-7161-41FC-69B9-7906F5A2489B}"/>
          </ac:picMkLst>
        </pc:picChg>
        <pc:picChg chg="mod">
          <ac:chgData name="amirghb@student.ubc.ca" userId="2ddba87e-694d-4b48-bd40-4219129e186e" providerId="ADAL" clId="{792D9CF5-1988-4693-BC43-A4FF31297B7A}" dt="2023-09-24T02:23:17.296" v="861" actId="1076"/>
          <ac:picMkLst>
            <pc:docMk/>
            <pc:sldMk cId="935416691" sldId="1616"/>
            <ac:picMk id="6" creationId="{72B11C33-26D5-BCA5-7C1A-63BC0D429CFB}"/>
          </ac:picMkLst>
        </pc:picChg>
      </pc:sldChg>
      <pc:sldChg chg="addSp delSp modSp mod">
        <pc:chgData name="amirghb@student.ubc.ca" userId="2ddba87e-694d-4b48-bd40-4219129e186e" providerId="ADAL" clId="{792D9CF5-1988-4693-BC43-A4FF31297B7A}" dt="2023-09-22T19:31:54.755" v="815" actId="1076"/>
        <pc:sldMkLst>
          <pc:docMk/>
          <pc:sldMk cId="3273770630" sldId="1621"/>
        </pc:sldMkLst>
        <pc:spChg chg="mod">
          <ac:chgData name="amirghb@student.ubc.ca" userId="2ddba87e-694d-4b48-bd40-4219129e186e" providerId="ADAL" clId="{792D9CF5-1988-4693-BC43-A4FF31297B7A}" dt="2023-09-22T05:50:08.722" v="688" actId="20577"/>
          <ac:spMkLst>
            <pc:docMk/>
            <pc:sldMk cId="3273770630" sldId="1621"/>
            <ac:spMk id="3" creationId="{7A08BEB2-B41B-3E78-98BD-88956812E949}"/>
          </ac:spMkLst>
        </pc:spChg>
        <pc:spChg chg="mod">
          <ac:chgData name="amirghb@student.ubc.ca" userId="2ddba87e-694d-4b48-bd40-4219129e186e" providerId="ADAL" clId="{792D9CF5-1988-4693-BC43-A4FF31297B7A}" dt="2023-09-22T18:19:28.845" v="723" actId="20577"/>
          <ac:spMkLst>
            <pc:docMk/>
            <pc:sldMk cId="3273770630" sldId="1621"/>
            <ac:spMk id="6" creationId="{69782EE1-AD5E-34EB-9F1A-8CEA79D1DD21}"/>
          </ac:spMkLst>
        </pc:spChg>
        <pc:spChg chg="mod">
          <ac:chgData name="amirghb@student.ubc.ca" userId="2ddba87e-694d-4b48-bd40-4219129e186e" providerId="ADAL" clId="{792D9CF5-1988-4693-BC43-A4FF31297B7A}" dt="2023-09-22T18:19:25.673" v="722" actId="20577"/>
          <ac:spMkLst>
            <pc:docMk/>
            <pc:sldMk cId="3273770630" sldId="1621"/>
            <ac:spMk id="8" creationId="{7C2E0032-2E91-38DC-E391-D80D9DA430AB}"/>
          </ac:spMkLst>
        </pc:spChg>
        <pc:spChg chg="mod">
          <ac:chgData name="amirghb@student.ubc.ca" userId="2ddba87e-694d-4b48-bd40-4219129e186e" providerId="ADAL" clId="{792D9CF5-1988-4693-BC43-A4FF31297B7A}" dt="2023-09-22T18:19:32.122" v="725" actId="20577"/>
          <ac:spMkLst>
            <pc:docMk/>
            <pc:sldMk cId="3273770630" sldId="1621"/>
            <ac:spMk id="9" creationId="{3F197F81-509B-8027-FD0F-752E97329D77}"/>
          </ac:spMkLst>
        </pc:spChg>
        <pc:picChg chg="add del mod">
          <ac:chgData name="amirghb@student.ubc.ca" userId="2ddba87e-694d-4b48-bd40-4219129e186e" providerId="ADAL" clId="{792D9CF5-1988-4693-BC43-A4FF31297B7A}" dt="2023-09-22T18:16:28.744" v="704" actId="478"/>
          <ac:picMkLst>
            <pc:docMk/>
            <pc:sldMk cId="3273770630" sldId="1621"/>
            <ac:picMk id="7" creationId="{0CCDEEBE-475A-10D7-A112-9E46E394C452}"/>
          </ac:picMkLst>
        </pc:picChg>
        <pc:picChg chg="del">
          <ac:chgData name="amirghb@student.ubc.ca" userId="2ddba87e-694d-4b48-bd40-4219129e186e" providerId="ADAL" clId="{792D9CF5-1988-4693-BC43-A4FF31297B7A}" dt="2023-09-22T05:48:22.836" v="675" actId="478"/>
          <ac:picMkLst>
            <pc:docMk/>
            <pc:sldMk cId="3273770630" sldId="1621"/>
            <ac:picMk id="7" creationId="{AF1ADEBE-ED56-1C3F-3918-4A3AFCF3627B}"/>
          </ac:picMkLst>
        </pc:picChg>
        <pc:picChg chg="add mod">
          <ac:chgData name="amirghb@student.ubc.ca" userId="2ddba87e-694d-4b48-bd40-4219129e186e" providerId="ADAL" clId="{792D9CF5-1988-4693-BC43-A4FF31297B7A}" dt="2023-09-22T05:49:19.294" v="679" actId="14100"/>
          <ac:picMkLst>
            <pc:docMk/>
            <pc:sldMk cId="3273770630" sldId="1621"/>
            <ac:picMk id="10" creationId="{79CFA704-B4E1-BDDD-99F6-05DAB01EF8FF}"/>
          </ac:picMkLst>
        </pc:picChg>
        <pc:picChg chg="add mod">
          <ac:chgData name="amirghb@student.ubc.ca" userId="2ddba87e-694d-4b48-bd40-4219129e186e" providerId="ADAL" clId="{792D9CF5-1988-4693-BC43-A4FF31297B7A}" dt="2023-09-22T18:17:18.572" v="709" actId="1076"/>
          <ac:picMkLst>
            <pc:docMk/>
            <pc:sldMk cId="3273770630" sldId="1621"/>
            <ac:picMk id="13" creationId="{4B20D608-0F82-C063-9B37-CE1462CACBF8}"/>
          </ac:picMkLst>
        </pc:picChg>
        <pc:picChg chg="del">
          <ac:chgData name="amirghb@student.ubc.ca" userId="2ddba87e-694d-4b48-bd40-4219129e186e" providerId="ADAL" clId="{792D9CF5-1988-4693-BC43-A4FF31297B7A}" dt="2023-09-22T05:48:20.998" v="672" actId="478"/>
          <ac:picMkLst>
            <pc:docMk/>
            <pc:sldMk cId="3273770630" sldId="1621"/>
            <ac:picMk id="13" creationId="{853ED042-8C10-65D1-1F36-E28BE4C60178}"/>
          </ac:picMkLst>
        </pc:picChg>
        <pc:picChg chg="add mod">
          <ac:chgData name="amirghb@student.ubc.ca" userId="2ddba87e-694d-4b48-bd40-4219129e186e" providerId="ADAL" clId="{792D9CF5-1988-4693-BC43-A4FF31297B7A}" dt="2023-09-22T19:25:51.635" v="792" actId="1076"/>
          <ac:picMkLst>
            <pc:docMk/>
            <pc:sldMk cId="3273770630" sldId="1621"/>
            <ac:picMk id="15" creationId="{09E55B7D-654C-4E71-D9E6-0CF930A307E3}"/>
          </ac:picMkLst>
        </pc:picChg>
        <pc:picChg chg="del">
          <ac:chgData name="amirghb@student.ubc.ca" userId="2ddba87e-694d-4b48-bd40-4219129e186e" providerId="ADAL" clId="{792D9CF5-1988-4693-BC43-A4FF31297B7A}" dt="2023-09-22T05:48:21.563" v="673" actId="478"/>
          <ac:picMkLst>
            <pc:docMk/>
            <pc:sldMk cId="3273770630" sldId="1621"/>
            <ac:picMk id="15" creationId="{34B55B33-1348-C770-BC1D-49A462F14DB5}"/>
          </ac:picMkLst>
        </pc:picChg>
        <pc:picChg chg="add mod">
          <ac:chgData name="amirghb@student.ubc.ca" userId="2ddba87e-694d-4b48-bd40-4219129e186e" providerId="ADAL" clId="{792D9CF5-1988-4693-BC43-A4FF31297B7A}" dt="2023-09-22T19:31:54.755" v="815" actId="1076"/>
          <ac:picMkLst>
            <pc:docMk/>
            <pc:sldMk cId="3273770630" sldId="1621"/>
            <ac:picMk id="17" creationId="{CBEFC0A2-C0A3-F621-1FBB-DE1E5F919FEE}"/>
          </ac:picMkLst>
        </pc:picChg>
        <pc:picChg chg="del">
          <ac:chgData name="amirghb@student.ubc.ca" userId="2ddba87e-694d-4b48-bd40-4219129e186e" providerId="ADAL" clId="{792D9CF5-1988-4693-BC43-A4FF31297B7A}" dt="2023-09-22T05:48:22.239" v="674" actId="478"/>
          <ac:picMkLst>
            <pc:docMk/>
            <pc:sldMk cId="3273770630" sldId="1621"/>
            <ac:picMk id="17" creationId="{D634F5F0-A976-0225-2B75-A3A05B71A669}"/>
          </ac:picMkLst>
        </pc:picChg>
      </pc:sldChg>
      <pc:sldChg chg="addSp delSp modSp mod">
        <pc:chgData name="amirghb@student.ubc.ca" userId="2ddba87e-694d-4b48-bd40-4219129e186e" providerId="ADAL" clId="{792D9CF5-1988-4693-BC43-A4FF31297B7A}" dt="2023-09-22T19:47:14.350" v="820" actId="1076"/>
        <pc:sldMkLst>
          <pc:docMk/>
          <pc:sldMk cId="978915788" sldId="1622"/>
        </pc:sldMkLst>
        <pc:spChg chg="mod">
          <ac:chgData name="amirghb@student.ubc.ca" userId="2ddba87e-694d-4b48-bd40-4219129e186e" providerId="ADAL" clId="{792D9CF5-1988-4693-BC43-A4FF31297B7A}" dt="2023-09-22T05:50:11.317" v="689" actId="20577"/>
          <ac:spMkLst>
            <pc:docMk/>
            <pc:sldMk cId="978915788" sldId="1622"/>
            <ac:spMk id="3" creationId="{7A08BEB2-B41B-3E78-98BD-88956812E949}"/>
          </ac:spMkLst>
        </pc:spChg>
        <pc:spChg chg="mod">
          <ac:chgData name="amirghb@student.ubc.ca" userId="2ddba87e-694d-4b48-bd40-4219129e186e" providerId="ADAL" clId="{792D9CF5-1988-4693-BC43-A4FF31297B7A}" dt="2023-09-22T18:19:21.772" v="721" actId="20577"/>
          <ac:spMkLst>
            <pc:docMk/>
            <pc:sldMk cId="978915788" sldId="1622"/>
            <ac:spMk id="6" creationId="{69782EE1-AD5E-34EB-9F1A-8CEA79D1DD21}"/>
          </ac:spMkLst>
        </pc:spChg>
        <pc:spChg chg="mod">
          <ac:chgData name="amirghb@student.ubc.ca" userId="2ddba87e-694d-4b48-bd40-4219129e186e" providerId="ADAL" clId="{792D9CF5-1988-4693-BC43-A4FF31297B7A}" dt="2023-09-22T18:19:14.460" v="719" actId="20577"/>
          <ac:spMkLst>
            <pc:docMk/>
            <pc:sldMk cId="978915788" sldId="1622"/>
            <ac:spMk id="8" creationId="{7C2E0032-2E91-38DC-E391-D80D9DA430AB}"/>
          </ac:spMkLst>
        </pc:spChg>
        <pc:spChg chg="mod">
          <ac:chgData name="amirghb@student.ubc.ca" userId="2ddba87e-694d-4b48-bd40-4219129e186e" providerId="ADAL" clId="{792D9CF5-1988-4693-BC43-A4FF31297B7A}" dt="2023-09-22T18:19:17.511" v="720" actId="20577"/>
          <ac:spMkLst>
            <pc:docMk/>
            <pc:sldMk cId="978915788" sldId="1622"/>
            <ac:spMk id="9" creationId="{3F197F81-509B-8027-FD0F-752E97329D77}"/>
          </ac:spMkLst>
        </pc:spChg>
        <pc:picChg chg="del">
          <ac:chgData name="amirghb@student.ubc.ca" userId="2ddba87e-694d-4b48-bd40-4219129e186e" providerId="ADAL" clId="{792D9CF5-1988-4693-BC43-A4FF31297B7A}" dt="2023-09-22T05:49:54.048" v="683" actId="478"/>
          <ac:picMkLst>
            <pc:docMk/>
            <pc:sldMk cId="978915788" sldId="1622"/>
            <ac:picMk id="5" creationId="{A077E17A-0777-2F82-33C8-213352774F76}"/>
          </ac:picMkLst>
        </pc:picChg>
        <pc:picChg chg="add mod">
          <ac:chgData name="amirghb@student.ubc.ca" userId="2ddba87e-694d-4b48-bd40-4219129e186e" providerId="ADAL" clId="{792D9CF5-1988-4693-BC43-A4FF31297B7A}" dt="2023-09-22T18:19:05.955" v="716" actId="1076"/>
          <ac:picMkLst>
            <pc:docMk/>
            <pc:sldMk cId="978915788" sldId="1622"/>
            <ac:picMk id="7" creationId="{A2378DF2-7117-5299-A4A4-53B4E3F9B300}"/>
          </ac:picMkLst>
        </pc:picChg>
        <pc:picChg chg="add mod">
          <ac:chgData name="amirghb@student.ubc.ca" userId="2ddba87e-694d-4b48-bd40-4219129e186e" providerId="ADAL" clId="{792D9CF5-1988-4693-BC43-A4FF31297B7A}" dt="2023-09-22T05:50:04.057" v="687" actId="1076"/>
          <ac:picMkLst>
            <pc:docMk/>
            <pc:sldMk cId="978915788" sldId="1622"/>
            <ac:picMk id="10" creationId="{333B4895-4DFC-1F94-CEE1-1C46E0F23043}"/>
          </ac:picMkLst>
        </pc:picChg>
        <pc:picChg chg="del">
          <ac:chgData name="amirghb@student.ubc.ca" userId="2ddba87e-694d-4b48-bd40-4219129e186e" providerId="ADAL" clId="{792D9CF5-1988-4693-BC43-A4FF31297B7A}" dt="2023-09-22T05:49:52.114" v="680" actId="478"/>
          <ac:picMkLst>
            <pc:docMk/>
            <pc:sldMk cId="978915788" sldId="1622"/>
            <ac:picMk id="11" creationId="{C35EDD5F-0FE2-336B-C086-C42931241F25}"/>
          </ac:picMkLst>
        </pc:picChg>
        <pc:picChg chg="add mod">
          <ac:chgData name="amirghb@student.ubc.ca" userId="2ddba87e-694d-4b48-bd40-4219129e186e" providerId="ADAL" clId="{792D9CF5-1988-4693-BC43-A4FF31297B7A}" dt="2023-09-22T19:26:46.138" v="799" actId="1076"/>
          <ac:picMkLst>
            <pc:docMk/>
            <pc:sldMk cId="978915788" sldId="1622"/>
            <ac:picMk id="13" creationId="{A25372B0-F798-C3A6-86C6-44ED16892EAB}"/>
          </ac:picMkLst>
        </pc:picChg>
        <pc:picChg chg="del">
          <ac:chgData name="amirghb@student.ubc.ca" userId="2ddba87e-694d-4b48-bd40-4219129e186e" providerId="ADAL" clId="{792D9CF5-1988-4693-BC43-A4FF31297B7A}" dt="2023-09-22T05:49:52.696" v="681" actId="478"/>
          <ac:picMkLst>
            <pc:docMk/>
            <pc:sldMk cId="978915788" sldId="1622"/>
            <ac:picMk id="14" creationId="{D6259174-514A-37BD-CB21-5B9F4DC4C39F}"/>
          </ac:picMkLst>
        </pc:picChg>
        <pc:picChg chg="add mod">
          <ac:chgData name="amirghb@student.ubc.ca" userId="2ddba87e-694d-4b48-bd40-4219129e186e" providerId="ADAL" clId="{792D9CF5-1988-4693-BC43-A4FF31297B7A}" dt="2023-09-22T19:47:14.350" v="820" actId="1076"/>
          <ac:picMkLst>
            <pc:docMk/>
            <pc:sldMk cId="978915788" sldId="1622"/>
            <ac:picMk id="15" creationId="{4A0EF421-7C63-7CAA-FEED-938E7C8E8862}"/>
          </ac:picMkLst>
        </pc:picChg>
        <pc:picChg chg="del">
          <ac:chgData name="amirghb@student.ubc.ca" userId="2ddba87e-694d-4b48-bd40-4219129e186e" providerId="ADAL" clId="{792D9CF5-1988-4693-BC43-A4FF31297B7A}" dt="2023-09-22T05:49:53.325" v="682" actId="478"/>
          <ac:picMkLst>
            <pc:docMk/>
            <pc:sldMk cId="978915788" sldId="1622"/>
            <ac:picMk id="16" creationId="{E0CFC5B1-4553-4348-E44C-EFC6AA4E4178}"/>
          </ac:picMkLst>
        </pc:picChg>
      </pc:sldChg>
      <pc:sldChg chg="delSp modSp mod">
        <pc:chgData name="amirghb@student.ubc.ca" userId="2ddba87e-694d-4b48-bd40-4219129e186e" providerId="ADAL" clId="{792D9CF5-1988-4693-BC43-A4FF31297B7A}" dt="2023-09-21T19:28:24.636" v="19" actId="1036"/>
        <pc:sldMkLst>
          <pc:docMk/>
          <pc:sldMk cId="3040939" sldId="1624"/>
        </pc:sldMkLst>
        <pc:spChg chg="del">
          <ac:chgData name="amirghb@student.ubc.ca" userId="2ddba87e-694d-4b48-bd40-4219129e186e" providerId="ADAL" clId="{792D9CF5-1988-4693-BC43-A4FF31297B7A}" dt="2023-09-21T19:28:01.745" v="0" actId="478"/>
          <ac:spMkLst>
            <pc:docMk/>
            <pc:sldMk cId="3040939" sldId="1624"/>
            <ac:spMk id="3" creationId="{BE385E4D-85AC-7CF4-9B7A-2760FFF2A06A}"/>
          </ac:spMkLst>
        </pc:spChg>
        <pc:spChg chg="mod">
          <ac:chgData name="amirghb@student.ubc.ca" userId="2ddba87e-694d-4b48-bd40-4219129e186e" providerId="ADAL" clId="{792D9CF5-1988-4693-BC43-A4FF31297B7A}" dt="2023-09-21T19:28:24.636" v="19" actId="1036"/>
          <ac:spMkLst>
            <pc:docMk/>
            <pc:sldMk cId="3040939" sldId="1624"/>
            <ac:spMk id="6" creationId="{A8C6DF5D-805F-483E-53FB-A4C1A3F9A419}"/>
          </ac:spMkLst>
        </pc:spChg>
        <pc:spChg chg="mod">
          <ac:chgData name="amirghb@student.ubc.ca" userId="2ddba87e-694d-4b48-bd40-4219129e186e" providerId="ADAL" clId="{792D9CF5-1988-4693-BC43-A4FF31297B7A}" dt="2023-09-21T19:28:24.636" v="19" actId="1036"/>
          <ac:spMkLst>
            <pc:docMk/>
            <pc:sldMk cId="3040939" sldId="1624"/>
            <ac:spMk id="9" creationId="{FF988450-8E4C-BA27-FB8B-D32FC2A0999E}"/>
          </ac:spMkLst>
        </pc:spChg>
        <pc:spChg chg="mod">
          <ac:chgData name="amirghb@student.ubc.ca" userId="2ddba87e-694d-4b48-bd40-4219129e186e" providerId="ADAL" clId="{792D9CF5-1988-4693-BC43-A4FF31297B7A}" dt="2023-09-21T19:28:24.636" v="19" actId="1036"/>
          <ac:spMkLst>
            <pc:docMk/>
            <pc:sldMk cId="3040939" sldId="1624"/>
            <ac:spMk id="11" creationId="{25A4B780-C2F8-AEE8-5AB1-127BBDB177DE}"/>
          </ac:spMkLst>
        </pc:spChg>
        <pc:spChg chg="mod">
          <ac:chgData name="amirghb@student.ubc.ca" userId="2ddba87e-694d-4b48-bd40-4219129e186e" providerId="ADAL" clId="{792D9CF5-1988-4693-BC43-A4FF31297B7A}" dt="2023-09-21T19:28:24.636" v="19" actId="1036"/>
          <ac:spMkLst>
            <pc:docMk/>
            <pc:sldMk cId="3040939" sldId="1624"/>
            <ac:spMk id="13" creationId="{0C7E2E8B-0C00-1E40-64E1-AD5B8FFD8ABF}"/>
          </ac:spMkLst>
        </pc:spChg>
        <pc:spChg chg="mod">
          <ac:chgData name="amirghb@student.ubc.ca" userId="2ddba87e-694d-4b48-bd40-4219129e186e" providerId="ADAL" clId="{792D9CF5-1988-4693-BC43-A4FF31297B7A}" dt="2023-09-21T19:28:24.636" v="19" actId="1036"/>
          <ac:spMkLst>
            <pc:docMk/>
            <pc:sldMk cId="3040939" sldId="1624"/>
            <ac:spMk id="15" creationId="{59C900ED-9E6D-6EF5-3A42-20CAE70294AB}"/>
          </ac:spMkLst>
        </pc:spChg>
        <pc:spChg chg="mod">
          <ac:chgData name="amirghb@student.ubc.ca" userId="2ddba87e-694d-4b48-bd40-4219129e186e" providerId="ADAL" clId="{792D9CF5-1988-4693-BC43-A4FF31297B7A}" dt="2023-09-21T19:28:24.636" v="19" actId="1036"/>
          <ac:spMkLst>
            <pc:docMk/>
            <pc:sldMk cId="3040939" sldId="1624"/>
            <ac:spMk id="17" creationId="{EEC7E936-CF42-FC5C-7F46-C93BD488FCDC}"/>
          </ac:spMkLst>
        </pc:spChg>
        <pc:spChg chg="mod">
          <ac:chgData name="amirghb@student.ubc.ca" userId="2ddba87e-694d-4b48-bd40-4219129e186e" providerId="ADAL" clId="{792D9CF5-1988-4693-BC43-A4FF31297B7A}" dt="2023-09-21T19:28:24.636" v="19" actId="1036"/>
          <ac:spMkLst>
            <pc:docMk/>
            <pc:sldMk cId="3040939" sldId="1624"/>
            <ac:spMk id="19" creationId="{C26ADCB3-4ECF-0E7E-A997-8EF7EA5DA63C}"/>
          </ac:spMkLst>
        </pc:spChg>
        <pc:spChg chg="mod">
          <ac:chgData name="amirghb@student.ubc.ca" userId="2ddba87e-694d-4b48-bd40-4219129e186e" providerId="ADAL" clId="{792D9CF5-1988-4693-BC43-A4FF31297B7A}" dt="2023-09-21T19:28:24.636" v="19" actId="1036"/>
          <ac:spMkLst>
            <pc:docMk/>
            <pc:sldMk cId="3040939" sldId="1624"/>
            <ac:spMk id="21" creationId="{B697B5AF-5BCE-43EE-D9C4-C532D4CBB304}"/>
          </ac:spMkLst>
        </pc:spChg>
        <pc:spChg chg="mod">
          <ac:chgData name="amirghb@student.ubc.ca" userId="2ddba87e-694d-4b48-bd40-4219129e186e" providerId="ADAL" clId="{792D9CF5-1988-4693-BC43-A4FF31297B7A}" dt="2023-09-21T19:28:24.636" v="19" actId="1036"/>
          <ac:spMkLst>
            <pc:docMk/>
            <pc:sldMk cId="3040939" sldId="1624"/>
            <ac:spMk id="23" creationId="{D09212F3-02E0-8BFA-61A3-25E4C9B1EB19}"/>
          </ac:spMkLst>
        </pc:spChg>
        <pc:spChg chg="mod">
          <ac:chgData name="amirghb@student.ubc.ca" userId="2ddba87e-694d-4b48-bd40-4219129e186e" providerId="ADAL" clId="{792D9CF5-1988-4693-BC43-A4FF31297B7A}" dt="2023-09-21T19:28:24.636" v="19" actId="1036"/>
          <ac:spMkLst>
            <pc:docMk/>
            <pc:sldMk cId="3040939" sldId="1624"/>
            <ac:spMk id="25" creationId="{A72DA703-8FEF-E488-C984-62076CFFB515}"/>
          </ac:spMkLst>
        </pc:spChg>
        <pc:spChg chg="mod">
          <ac:chgData name="amirghb@student.ubc.ca" userId="2ddba87e-694d-4b48-bd40-4219129e186e" providerId="ADAL" clId="{792D9CF5-1988-4693-BC43-A4FF31297B7A}" dt="2023-09-21T19:28:24.636" v="19" actId="1036"/>
          <ac:spMkLst>
            <pc:docMk/>
            <pc:sldMk cId="3040939" sldId="1624"/>
            <ac:spMk id="27" creationId="{265CA657-580D-EAE3-BC4F-E202D7BA53F7}"/>
          </ac:spMkLst>
        </pc:spChg>
        <pc:spChg chg="mod">
          <ac:chgData name="amirghb@student.ubc.ca" userId="2ddba87e-694d-4b48-bd40-4219129e186e" providerId="ADAL" clId="{792D9CF5-1988-4693-BC43-A4FF31297B7A}" dt="2023-09-21T19:28:24.636" v="19" actId="1036"/>
          <ac:spMkLst>
            <pc:docMk/>
            <pc:sldMk cId="3040939" sldId="1624"/>
            <ac:spMk id="41" creationId="{E09BD356-C7C7-3EF8-39C1-4AE9D73F8DE0}"/>
          </ac:spMkLst>
        </pc:spChg>
        <pc:picChg chg="mod">
          <ac:chgData name="amirghb@student.ubc.ca" userId="2ddba87e-694d-4b48-bd40-4219129e186e" providerId="ADAL" clId="{792D9CF5-1988-4693-BC43-A4FF31297B7A}" dt="2023-09-21T19:28:07.609" v="3" actId="1076"/>
          <ac:picMkLst>
            <pc:docMk/>
            <pc:sldMk cId="3040939" sldId="1624"/>
            <ac:picMk id="4" creationId="{C364D0EA-68BA-6601-5F41-EEF00F16C54D}"/>
          </ac:picMkLst>
        </pc:picChg>
        <pc:picChg chg="mod">
          <ac:chgData name="amirghb@student.ubc.ca" userId="2ddba87e-694d-4b48-bd40-4219129e186e" providerId="ADAL" clId="{792D9CF5-1988-4693-BC43-A4FF31297B7A}" dt="2023-09-21T19:28:24.636" v="19" actId="1036"/>
          <ac:picMkLst>
            <pc:docMk/>
            <pc:sldMk cId="3040939" sldId="1624"/>
            <ac:picMk id="5" creationId="{1A5FCD45-7304-7B40-6926-E90213CCEE80}"/>
          </ac:picMkLst>
        </pc:picChg>
        <pc:cxnChg chg="mod">
          <ac:chgData name="amirghb@student.ubc.ca" userId="2ddba87e-694d-4b48-bd40-4219129e186e" providerId="ADAL" clId="{792D9CF5-1988-4693-BC43-A4FF31297B7A}" dt="2023-09-21T19:28:24.636" v="19" actId="1036"/>
          <ac:cxnSpMkLst>
            <pc:docMk/>
            <pc:sldMk cId="3040939" sldId="1624"/>
            <ac:cxnSpMk id="7" creationId="{35E25C9B-95ED-EF4C-70BD-CEB56A344E95}"/>
          </ac:cxnSpMkLst>
        </pc:cxnChg>
        <pc:cxnChg chg="mod">
          <ac:chgData name="amirghb@student.ubc.ca" userId="2ddba87e-694d-4b48-bd40-4219129e186e" providerId="ADAL" clId="{792D9CF5-1988-4693-BC43-A4FF31297B7A}" dt="2023-09-21T19:28:24.636" v="19" actId="1036"/>
          <ac:cxnSpMkLst>
            <pc:docMk/>
            <pc:sldMk cId="3040939" sldId="1624"/>
            <ac:cxnSpMk id="8" creationId="{C62C320A-C1E1-013A-45DF-2CDA293E8CD5}"/>
          </ac:cxnSpMkLst>
        </pc:cxnChg>
        <pc:cxnChg chg="mod">
          <ac:chgData name="amirghb@student.ubc.ca" userId="2ddba87e-694d-4b48-bd40-4219129e186e" providerId="ADAL" clId="{792D9CF5-1988-4693-BC43-A4FF31297B7A}" dt="2023-09-21T19:28:24.636" v="19" actId="1036"/>
          <ac:cxnSpMkLst>
            <pc:docMk/>
            <pc:sldMk cId="3040939" sldId="1624"/>
            <ac:cxnSpMk id="10" creationId="{71837DCD-4080-C485-614C-DA0A15D9A786}"/>
          </ac:cxnSpMkLst>
        </pc:cxnChg>
        <pc:cxnChg chg="mod">
          <ac:chgData name="amirghb@student.ubc.ca" userId="2ddba87e-694d-4b48-bd40-4219129e186e" providerId="ADAL" clId="{792D9CF5-1988-4693-BC43-A4FF31297B7A}" dt="2023-09-21T19:28:24.636" v="19" actId="1036"/>
          <ac:cxnSpMkLst>
            <pc:docMk/>
            <pc:sldMk cId="3040939" sldId="1624"/>
            <ac:cxnSpMk id="12" creationId="{0C353C1C-6276-7ECF-CFE9-BDFCF37F4B3A}"/>
          </ac:cxnSpMkLst>
        </pc:cxnChg>
        <pc:cxnChg chg="mod">
          <ac:chgData name="amirghb@student.ubc.ca" userId="2ddba87e-694d-4b48-bd40-4219129e186e" providerId="ADAL" clId="{792D9CF5-1988-4693-BC43-A4FF31297B7A}" dt="2023-09-21T19:28:24.636" v="19" actId="1036"/>
          <ac:cxnSpMkLst>
            <pc:docMk/>
            <pc:sldMk cId="3040939" sldId="1624"/>
            <ac:cxnSpMk id="14" creationId="{CE127602-7E9D-771B-E64D-588705121E09}"/>
          </ac:cxnSpMkLst>
        </pc:cxnChg>
        <pc:cxnChg chg="mod">
          <ac:chgData name="amirghb@student.ubc.ca" userId="2ddba87e-694d-4b48-bd40-4219129e186e" providerId="ADAL" clId="{792D9CF5-1988-4693-BC43-A4FF31297B7A}" dt="2023-09-21T19:28:24.636" v="19" actId="1036"/>
          <ac:cxnSpMkLst>
            <pc:docMk/>
            <pc:sldMk cId="3040939" sldId="1624"/>
            <ac:cxnSpMk id="16" creationId="{878F1EAB-5147-53D8-D26B-0B719BB772FE}"/>
          </ac:cxnSpMkLst>
        </pc:cxnChg>
        <pc:cxnChg chg="mod">
          <ac:chgData name="amirghb@student.ubc.ca" userId="2ddba87e-694d-4b48-bd40-4219129e186e" providerId="ADAL" clId="{792D9CF5-1988-4693-BC43-A4FF31297B7A}" dt="2023-09-21T19:28:24.636" v="19" actId="1036"/>
          <ac:cxnSpMkLst>
            <pc:docMk/>
            <pc:sldMk cId="3040939" sldId="1624"/>
            <ac:cxnSpMk id="18" creationId="{6F3B0ED0-A8A8-80B4-0B6C-D944220E98AE}"/>
          </ac:cxnSpMkLst>
        </pc:cxnChg>
        <pc:cxnChg chg="mod">
          <ac:chgData name="amirghb@student.ubc.ca" userId="2ddba87e-694d-4b48-bd40-4219129e186e" providerId="ADAL" clId="{792D9CF5-1988-4693-BC43-A4FF31297B7A}" dt="2023-09-21T19:28:24.636" v="19" actId="1036"/>
          <ac:cxnSpMkLst>
            <pc:docMk/>
            <pc:sldMk cId="3040939" sldId="1624"/>
            <ac:cxnSpMk id="20" creationId="{F3851252-4570-2880-C31B-858A3638FC0C}"/>
          </ac:cxnSpMkLst>
        </pc:cxnChg>
        <pc:cxnChg chg="mod">
          <ac:chgData name="amirghb@student.ubc.ca" userId="2ddba87e-694d-4b48-bd40-4219129e186e" providerId="ADAL" clId="{792D9CF5-1988-4693-BC43-A4FF31297B7A}" dt="2023-09-21T19:28:24.636" v="19" actId="1036"/>
          <ac:cxnSpMkLst>
            <pc:docMk/>
            <pc:sldMk cId="3040939" sldId="1624"/>
            <ac:cxnSpMk id="22" creationId="{71FADCC2-D8DA-623E-44DF-06058D8DFCDD}"/>
          </ac:cxnSpMkLst>
        </pc:cxnChg>
        <pc:cxnChg chg="mod">
          <ac:chgData name="amirghb@student.ubc.ca" userId="2ddba87e-694d-4b48-bd40-4219129e186e" providerId="ADAL" clId="{792D9CF5-1988-4693-BC43-A4FF31297B7A}" dt="2023-09-21T19:28:24.636" v="19" actId="1036"/>
          <ac:cxnSpMkLst>
            <pc:docMk/>
            <pc:sldMk cId="3040939" sldId="1624"/>
            <ac:cxnSpMk id="24" creationId="{BF468934-55AB-0D86-9C77-994455941A30}"/>
          </ac:cxnSpMkLst>
        </pc:cxnChg>
        <pc:cxnChg chg="mod">
          <ac:chgData name="amirghb@student.ubc.ca" userId="2ddba87e-694d-4b48-bd40-4219129e186e" providerId="ADAL" clId="{792D9CF5-1988-4693-BC43-A4FF31297B7A}" dt="2023-09-21T19:28:24.636" v="19" actId="1036"/>
          <ac:cxnSpMkLst>
            <pc:docMk/>
            <pc:sldMk cId="3040939" sldId="1624"/>
            <ac:cxnSpMk id="26" creationId="{13045958-1AED-2377-3E2B-3A3E0032D02D}"/>
          </ac:cxnSpMkLst>
        </pc:cxnChg>
        <pc:cxnChg chg="mod">
          <ac:chgData name="amirghb@student.ubc.ca" userId="2ddba87e-694d-4b48-bd40-4219129e186e" providerId="ADAL" clId="{792D9CF5-1988-4693-BC43-A4FF31297B7A}" dt="2023-09-21T19:28:24.636" v="19" actId="1036"/>
          <ac:cxnSpMkLst>
            <pc:docMk/>
            <pc:sldMk cId="3040939" sldId="1624"/>
            <ac:cxnSpMk id="28" creationId="{6301EC8F-D2FA-DE41-227E-922801006BFA}"/>
          </ac:cxnSpMkLst>
        </pc:cxnChg>
      </pc:sldChg>
      <pc:sldChg chg="del">
        <pc:chgData name="amirghb@student.ubc.ca" userId="2ddba87e-694d-4b48-bd40-4219129e186e" providerId="ADAL" clId="{792D9CF5-1988-4693-BC43-A4FF31297B7A}" dt="2023-09-24T17:53:02.922" v="1123" actId="47"/>
        <pc:sldMkLst>
          <pc:docMk/>
          <pc:sldMk cId="3180888417" sldId="1630"/>
        </pc:sldMkLst>
      </pc:sldChg>
      <pc:sldChg chg="del">
        <pc:chgData name="amirghb@student.ubc.ca" userId="2ddba87e-694d-4b48-bd40-4219129e186e" providerId="ADAL" clId="{792D9CF5-1988-4693-BC43-A4FF31297B7A}" dt="2023-09-24T17:58:42.401" v="1183" actId="47"/>
        <pc:sldMkLst>
          <pc:docMk/>
          <pc:sldMk cId="2197564760" sldId="1631"/>
        </pc:sldMkLst>
      </pc:sldChg>
      <pc:sldChg chg="del">
        <pc:chgData name="amirghb@student.ubc.ca" userId="2ddba87e-694d-4b48-bd40-4219129e186e" providerId="ADAL" clId="{792D9CF5-1988-4693-BC43-A4FF31297B7A}" dt="2023-09-24T17:59:02.691" v="1187" actId="47"/>
        <pc:sldMkLst>
          <pc:docMk/>
          <pc:sldMk cId="1327300988" sldId="1632"/>
        </pc:sldMkLst>
      </pc:sldChg>
      <pc:sldChg chg="modSp add mod">
        <pc:chgData name="amirghb@student.ubc.ca" userId="2ddba87e-694d-4b48-bd40-4219129e186e" providerId="ADAL" clId="{792D9CF5-1988-4693-BC43-A4FF31297B7A}" dt="2023-09-24T17:53:23.110" v="1126" actId="207"/>
        <pc:sldMkLst>
          <pc:docMk/>
          <pc:sldMk cId="3563142193" sldId="1724"/>
        </pc:sldMkLst>
        <pc:spChg chg="mod">
          <ac:chgData name="amirghb@student.ubc.ca" userId="2ddba87e-694d-4b48-bd40-4219129e186e" providerId="ADAL" clId="{792D9CF5-1988-4693-BC43-A4FF31297B7A}" dt="2023-09-24T17:53:23.110" v="1126" actId="207"/>
          <ac:spMkLst>
            <pc:docMk/>
            <pc:sldMk cId="3563142193" sldId="1724"/>
            <ac:spMk id="3" creationId="{E7B8FB14-80E0-B19B-6397-E853144F5995}"/>
          </ac:spMkLst>
        </pc:spChg>
      </pc:sldChg>
      <pc:sldChg chg="addSp delSp modSp add mod">
        <pc:chgData name="amirghb@student.ubc.ca" userId="2ddba87e-694d-4b48-bd40-4219129e186e" providerId="ADAL" clId="{792D9CF5-1988-4693-BC43-A4FF31297B7A}" dt="2023-09-24T17:57:23.958" v="1179" actId="1076"/>
        <pc:sldMkLst>
          <pc:docMk/>
          <pc:sldMk cId="72926532" sldId="1725"/>
        </pc:sldMkLst>
        <pc:spChg chg="mod">
          <ac:chgData name="amirghb@student.ubc.ca" userId="2ddba87e-694d-4b48-bd40-4219129e186e" providerId="ADAL" clId="{792D9CF5-1988-4693-BC43-A4FF31297B7A}" dt="2023-09-24T17:55:43.068" v="1157" actId="1076"/>
          <ac:spMkLst>
            <pc:docMk/>
            <pc:sldMk cId="72926532" sldId="1725"/>
            <ac:spMk id="6" creationId="{C63BEDA8-EE34-5CF5-A99A-D8EA2DF1927D}"/>
          </ac:spMkLst>
        </pc:spChg>
        <pc:picChg chg="add mod">
          <ac:chgData name="amirghb@student.ubc.ca" userId="2ddba87e-694d-4b48-bd40-4219129e186e" providerId="ADAL" clId="{792D9CF5-1988-4693-BC43-A4FF31297B7A}" dt="2023-09-24T17:56:55.672" v="1174" actId="1076"/>
          <ac:picMkLst>
            <pc:docMk/>
            <pc:sldMk cId="72926532" sldId="1725"/>
            <ac:picMk id="4" creationId="{B84B7416-4364-2BC9-3B92-49F18D906417}"/>
          </ac:picMkLst>
        </pc:picChg>
        <pc:picChg chg="add mod">
          <ac:chgData name="amirghb@student.ubc.ca" userId="2ddba87e-694d-4b48-bd40-4219129e186e" providerId="ADAL" clId="{792D9CF5-1988-4693-BC43-A4FF31297B7A}" dt="2023-09-24T17:57:23.958" v="1179" actId="1076"/>
          <ac:picMkLst>
            <pc:docMk/>
            <pc:sldMk cId="72926532" sldId="1725"/>
            <ac:picMk id="5" creationId="{01849C5E-F61B-77B3-4035-18B3932EF5CA}"/>
          </ac:picMkLst>
        </pc:picChg>
        <pc:picChg chg="del">
          <ac:chgData name="amirghb@student.ubc.ca" userId="2ddba87e-694d-4b48-bd40-4219129e186e" providerId="ADAL" clId="{792D9CF5-1988-4693-BC43-A4FF31297B7A}" dt="2023-09-24T17:56:41.410" v="1169" actId="478"/>
          <ac:picMkLst>
            <pc:docMk/>
            <pc:sldMk cId="72926532" sldId="1725"/>
            <ac:picMk id="9" creationId="{DD56B89D-AB76-C52B-7E4C-51D343679673}"/>
          </ac:picMkLst>
        </pc:picChg>
        <pc:picChg chg="del">
          <ac:chgData name="amirghb@student.ubc.ca" userId="2ddba87e-694d-4b48-bd40-4219129e186e" providerId="ADAL" clId="{792D9CF5-1988-4693-BC43-A4FF31297B7A}" dt="2023-09-24T17:56:40.585" v="1168" actId="478"/>
          <ac:picMkLst>
            <pc:docMk/>
            <pc:sldMk cId="72926532" sldId="1725"/>
            <ac:picMk id="10" creationId="{175A7C6E-0835-C29B-F596-D7190C6D93AB}"/>
          </ac:picMkLst>
        </pc:picChg>
      </pc:sldChg>
      <pc:sldChg chg="modSp add mod">
        <pc:chgData name="amirghb@student.ubc.ca" userId="2ddba87e-694d-4b48-bd40-4219129e186e" providerId="ADAL" clId="{792D9CF5-1988-4693-BC43-A4FF31297B7A}" dt="2023-09-24T17:58:54.092" v="1185" actId="207"/>
        <pc:sldMkLst>
          <pc:docMk/>
          <pc:sldMk cId="1041905341" sldId="1726"/>
        </pc:sldMkLst>
        <pc:spChg chg="mod">
          <ac:chgData name="amirghb@student.ubc.ca" userId="2ddba87e-694d-4b48-bd40-4219129e186e" providerId="ADAL" clId="{792D9CF5-1988-4693-BC43-A4FF31297B7A}" dt="2023-09-24T17:58:54.092" v="1185" actId="207"/>
          <ac:spMkLst>
            <pc:docMk/>
            <pc:sldMk cId="1041905341" sldId="1726"/>
            <ac:spMk id="3" creationId="{E7B8FB14-80E0-B19B-6397-E853144F5995}"/>
          </ac:spMkLst>
        </pc:spChg>
      </pc:sldChg>
      <pc:sldChg chg="modSp add mod">
        <pc:chgData name="amirghb@student.ubc.ca" userId="2ddba87e-694d-4b48-bd40-4219129e186e" providerId="ADAL" clId="{792D9CF5-1988-4693-BC43-A4FF31297B7A}" dt="2023-09-24T17:59:13.936" v="1189" actId="207"/>
        <pc:sldMkLst>
          <pc:docMk/>
          <pc:sldMk cId="1232557771" sldId="1727"/>
        </pc:sldMkLst>
        <pc:spChg chg="mod">
          <ac:chgData name="amirghb@student.ubc.ca" userId="2ddba87e-694d-4b48-bd40-4219129e186e" providerId="ADAL" clId="{792D9CF5-1988-4693-BC43-A4FF31297B7A}" dt="2023-09-24T17:59:13.936" v="1189" actId="207"/>
          <ac:spMkLst>
            <pc:docMk/>
            <pc:sldMk cId="1232557771" sldId="1727"/>
            <ac:spMk id="3" creationId="{E7B8FB14-80E0-B19B-6397-E853144F5995}"/>
          </ac:spMkLst>
        </pc:spChg>
      </pc:sldChg>
      <pc:sldChg chg="addSp delSp modSp add mod">
        <pc:chgData name="amirghb@student.ubc.ca" userId="2ddba87e-694d-4b48-bd40-4219129e186e" providerId="ADAL" clId="{792D9CF5-1988-4693-BC43-A4FF31297B7A}" dt="2023-09-25T04:04:44.106" v="1416" actId="1076"/>
        <pc:sldMkLst>
          <pc:docMk/>
          <pc:sldMk cId="3488513169" sldId="1728"/>
        </pc:sldMkLst>
        <pc:spChg chg="del">
          <ac:chgData name="amirghb@student.ubc.ca" userId="2ddba87e-694d-4b48-bd40-4219129e186e" providerId="ADAL" clId="{792D9CF5-1988-4693-BC43-A4FF31297B7A}" dt="2023-09-25T04:00:41.138" v="1330" actId="478"/>
          <ac:spMkLst>
            <pc:docMk/>
            <pc:sldMk cId="3488513169" sldId="1728"/>
            <ac:spMk id="3" creationId="{E7B8FB14-80E0-B19B-6397-E853144F5995}"/>
          </ac:spMkLst>
        </pc:spChg>
        <pc:spChg chg="add mod">
          <ac:chgData name="amirghb@student.ubc.ca" userId="2ddba87e-694d-4b48-bd40-4219129e186e" providerId="ADAL" clId="{792D9CF5-1988-4693-BC43-A4FF31297B7A}" dt="2023-09-25T04:04:32.244" v="1413" actId="20577"/>
          <ac:spMkLst>
            <pc:docMk/>
            <pc:sldMk cId="3488513169" sldId="1728"/>
            <ac:spMk id="6" creationId="{FFFA0B69-AC61-2D7F-784E-848636B3ED41}"/>
          </ac:spMkLst>
        </pc:spChg>
        <pc:picChg chg="add mod">
          <ac:chgData name="amirghb@student.ubc.ca" userId="2ddba87e-694d-4b48-bd40-4219129e186e" providerId="ADAL" clId="{792D9CF5-1988-4693-BC43-A4FF31297B7A}" dt="2023-09-25T04:04:44.106" v="1416" actId="1076"/>
          <ac:picMkLst>
            <pc:docMk/>
            <pc:sldMk cId="3488513169" sldId="1728"/>
            <ac:picMk id="5" creationId="{65AE91BD-66BE-BED5-20A2-438FFE2B0935}"/>
          </ac:picMkLst>
        </pc:picChg>
      </pc:sldChg>
      <pc:sldMasterChg chg="modSldLayout">
        <pc:chgData name="amirghb@student.ubc.ca" userId="2ddba87e-694d-4b48-bd40-4219129e186e" providerId="ADAL" clId="{792D9CF5-1988-4693-BC43-A4FF31297B7A}" dt="2023-09-24T17:45:04.852" v="1042" actId="1076"/>
        <pc:sldMasterMkLst>
          <pc:docMk/>
          <pc:sldMasterMk cId="0" sldId="2147483688"/>
        </pc:sldMasterMkLst>
        <pc:sldLayoutChg chg="addSp modSp mod">
          <pc:chgData name="amirghb@student.ubc.ca" userId="2ddba87e-694d-4b48-bd40-4219129e186e" providerId="ADAL" clId="{792D9CF5-1988-4693-BC43-A4FF31297B7A}" dt="2023-09-24T17:45:04.852" v="1042" actId="1076"/>
          <pc:sldLayoutMkLst>
            <pc:docMk/>
            <pc:sldMasterMk cId="0" sldId="2147483688"/>
            <pc:sldLayoutMk cId="1060157967" sldId="2147483692"/>
          </pc:sldLayoutMkLst>
          <pc:spChg chg="mod">
            <ac:chgData name="amirghb@student.ubc.ca" userId="2ddba87e-694d-4b48-bd40-4219129e186e" providerId="ADAL" clId="{792D9CF5-1988-4693-BC43-A4FF31297B7A}" dt="2023-09-24T17:42:59.186" v="1033" actId="1076"/>
            <ac:spMkLst>
              <pc:docMk/>
              <pc:sldMasterMk cId="0" sldId="2147483688"/>
              <pc:sldLayoutMk cId="1060157967" sldId="2147483692"/>
              <ac:spMk id="3" creationId="{00000000-0000-0000-0000-000000000000}"/>
            </ac:spMkLst>
          </pc:spChg>
          <pc:spChg chg="mod">
            <ac:chgData name="amirghb@student.ubc.ca" userId="2ddba87e-694d-4b48-bd40-4219129e186e" providerId="ADAL" clId="{792D9CF5-1988-4693-BC43-A4FF31297B7A}" dt="2023-09-21T19:37:21.282" v="378" actId="122"/>
            <ac:spMkLst>
              <pc:docMk/>
              <pc:sldMasterMk cId="0" sldId="2147483688"/>
              <pc:sldLayoutMk cId="1060157967" sldId="2147483692"/>
              <ac:spMk id="4" creationId="{00000000-0000-0000-0000-000000000000}"/>
            </ac:spMkLst>
          </pc:spChg>
          <pc:picChg chg="add mod">
            <ac:chgData name="amirghb@student.ubc.ca" userId="2ddba87e-694d-4b48-bd40-4219129e186e" providerId="ADAL" clId="{792D9CF5-1988-4693-BC43-A4FF31297B7A}" dt="2023-09-24T17:45:04.852" v="1042" actId="1076"/>
            <ac:picMkLst>
              <pc:docMk/>
              <pc:sldMasterMk cId="0" sldId="2147483688"/>
              <pc:sldLayoutMk cId="1060157967" sldId="2147483692"/>
              <ac:picMk id="15" creationId="{B32542E2-7CE8-4F3E-67A4-24E5F42DDF47}"/>
            </ac:picMkLst>
          </pc:picChg>
          <pc:picChg chg="add mod">
            <ac:chgData name="amirghb@student.ubc.ca" userId="2ddba87e-694d-4b48-bd40-4219129e186e" providerId="ADAL" clId="{792D9CF5-1988-4693-BC43-A4FF31297B7A}" dt="2023-09-24T17:44:55.485" v="1041" actId="1076"/>
            <ac:picMkLst>
              <pc:docMk/>
              <pc:sldMasterMk cId="0" sldId="2147483688"/>
              <pc:sldLayoutMk cId="1060157967" sldId="2147483692"/>
              <ac:picMk id="16" creationId="{5C1F076C-D5F8-1EDE-8312-F74062359BC3}"/>
            </ac:picMkLst>
          </pc:picChg>
        </pc:sldLayoutChg>
      </pc:sldMasterChg>
    </pc:docChg>
  </pc:docChgLst>
  <pc:docChgLst>
    <pc:chgData name="amirghb@student.ubc.ca" userId="2ddba87e-694d-4b48-bd40-4219129e186e" providerId="ADAL" clId="{232DF7E4-063B-4A9F-8038-9059674D4236}"/>
    <pc:docChg chg="custSel delSld modSld">
      <pc:chgData name="amirghb@student.ubc.ca" userId="2ddba87e-694d-4b48-bd40-4219129e186e" providerId="ADAL" clId="{232DF7E4-063B-4A9F-8038-9059674D4236}" dt="2024-02-05T18:44:47.418" v="24" actId="1076"/>
      <pc:docMkLst>
        <pc:docMk/>
      </pc:docMkLst>
      <pc:sldChg chg="del">
        <pc:chgData name="amirghb@student.ubc.ca" userId="2ddba87e-694d-4b48-bd40-4219129e186e" providerId="ADAL" clId="{232DF7E4-063B-4A9F-8038-9059674D4236}" dt="2024-02-05T18:39:28.431" v="22" actId="47"/>
        <pc:sldMkLst>
          <pc:docMk/>
          <pc:sldMk cId="422202936" sldId="1598"/>
        </pc:sldMkLst>
      </pc:sldChg>
      <pc:sldChg chg="addSp delSp modSp mod">
        <pc:chgData name="amirghb@student.ubc.ca" userId="2ddba87e-694d-4b48-bd40-4219129e186e" providerId="ADAL" clId="{232DF7E4-063B-4A9F-8038-9059674D4236}" dt="2024-02-05T18:38:20.889" v="21" actId="1076"/>
        <pc:sldMkLst>
          <pc:docMk/>
          <pc:sldMk cId="2684747095" sldId="1615"/>
        </pc:sldMkLst>
        <pc:picChg chg="del">
          <ac:chgData name="amirghb@student.ubc.ca" userId="2ddba87e-694d-4b48-bd40-4219129e186e" providerId="ADAL" clId="{232DF7E4-063B-4A9F-8038-9059674D4236}" dt="2024-02-05T18:37:12.657" v="1" actId="478"/>
          <ac:picMkLst>
            <pc:docMk/>
            <pc:sldMk cId="2684747095" sldId="1615"/>
            <ac:picMk id="5" creationId="{617FA507-11D0-ED51-A74A-C4B97130B5C9}"/>
          </ac:picMkLst>
        </pc:picChg>
        <pc:picChg chg="del">
          <ac:chgData name="amirghb@student.ubc.ca" userId="2ddba87e-694d-4b48-bd40-4219129e186e" providerId="ADAL" clId="{232DF7E4-063B-4A9F-8038-9059674D4236}" dt="2024-02-05T18:37:12.109" v="0" actId="478"/>
          <ac:picMkLst>
            <pc:docMk/>
            <pc:sldMk cId="2684747095" sldId="1615"/>
            <ac:picMk id="6" creationId="{E31CB7EA-61C9-E59B-0C1C-565282342B28}"/>
          </ac:picMkLst>
        </pc:picChg>
        <pc:picChg chg="add mod">
          <ac:chgData name="amirghb@student.ubc.ca" userId="2ddba87e-694d-4b48-bd40-4219129e186e" providerId="ADAL" clId="{232DF7E4-063B-4A9F-8038-9059674D4236}" dt="2024-02-05T18:38:20.889" v="21" actId="1076"/>
          <ac:picMkLst>
            <pc:docMk/>
            <pc:sldMk cId="2684747095" sldId="1615"/>
            <ac:picMk id="7" creationId="{AA361D27-CF46-7E36-1D5B-CAD88F8D3CBB}"/>
          </ac:picMkLst>
        </pc:picChg>
        <pc:picChg chg="add mod">
          <ac:chgData name="amirghb@student.ubc.ca" userId="2ddba87e-694d-4b48-bd40-4219129e186e" providerId="ADAL" clId="{232DF7E4-063B-4A9F-8038-9059674D4236}" dt="2024-02-05T18:38:08.906" v="18" actId="1076"/>
          <ac:picMkLst>
            <pc:docMk/>
            <pc:sldMk cId="2684747095" sldId="1615"/>
            <ac:picMk id="9" creationId="{FA707082-4DD6-C8E0-479A-F51563E52AC5}"/>
          </ac:picMkLst>
        </pc:picChg>
      </pc:sldChg>
      <pc:sldChg chg="modSp mod">
        <pc:chgData name="amirghb@student.ubc.ca" userId="2ddba87e-694d-4b48-bd40-4219129e186e" providerId="ADAL" clId="{232DF7E4-063B-4A9F-8038-9059674D4236}" dt="2024-02-05T18:44:47.418" v="24" actId="1076"/>
        <pc:sldMkLst>
          <pc:docMk/>
          <pc:sldMk cId="3444563285" sldId="1732"/>
        </pc:sldMkLst>
        <pc:spChg chg="mod">
          <ac:chgData name="amirghb@student.ubc.ca" userId="2ddba87e-694d-4b48-bd40-4219129e186e" providerId="ADAL" clId="{232DF7E4-063B-4A9F-8038-9059674D4236}" dt="2024-02-05T18:44:47.418" v="24" actId="1076"/>
          <ac:spMkLst>
            <pc:docMk/>
            <pc:sldMk cId="3444563285" sldId="1732"/>
            <ac:spMk id="3" creationId="{F651440E-C610-1347-3394-612D9B1E3836}"/>
          </ac:spMkLst>
        </pc:spChg>
      </pc:sldChg>
    </pc:docChg>
  </pc:docChgLst>
  <pc:docChgLst>
    <pc:chgData name="amirghb@student.ubc.ca" userId="2ddba87e-694d-4b48-bd40-4219129e186e" providerId="ADAL" clId="{5D9BB71E-8054-4718-92F1-E4019C9D30FC}"/>
    <pc:docChg chg="undo custSel addSld delSld modSld sldOrd">
      <pc:chgData name="amirghb@student.ubc.ca" userId="2ddba87e-694d-4b48-bd40-4219129e186e" providerId="ADAL" clId="{5D9BB71E-8054-4718-92F1-E4019C9D30FC}" dt="2024-02-07T03:33:07.779" v="536" actId="47"/>
      <pc:docMkLst>
        <pc:docMk/>
      </pc:docMkLst>
      <pc:sldChg chg="addSp delSp modSp add mod ord">
        <pc:chgData name="amirghb@student.ubc.ca" userId="2ddba87e-694d-4b48-bd40-4219129e186e" providerId="ADAL" clId="{5D9BB71E-8054-4718-92F1-E4019C9D30FC}" dt="2024-02-06T08:37:11.124" v="492" actId="20577"/>
        <pc:sldMkLst>
          <pc:docMk/>
          <pc:sldMk cId="1674809724" sldId="261"/>
        </pc:sldMkLst>
        <pc:spChg chg="mod">
          <ac:chgData name="amirghb@student.ubc.ca" userId="2ddba87e-694d-4b48-bd40-4219129e186e" providerId="ADAL" clId="{5D9BB71E-8054-4718-92F1-E4019C9D30FC}" dt="2024-02-04T18:44:30.786" v="60" actId="20577"/>
          <ac:spMkLst>
            <pc:docMk/>
            <pc:sldMk cId="1674809724" sldId="261"/>
            <ac:spMk id="9" creationId="{73D5A81E-30FD-4EAE-99AB-CFCEF518ED5C}"/>
          </ac:spMkLst>
        </pc:spChg>
        <pc:spChg chg="mod">
          <ac:chgData name="amirghb@student.ubc.ca" userId="2ddba87e-694d-4b48-bd40-4219129e186e" providerId="ADAL" clId="{5D9BB71E-8054-4718-92F1-E4019C9D30FC}" dt="2024-02-04T18:45:42.084" v="103" actId="1076"/>
          <ac:spMkLst>
            <pc:docMk/>
            <pc:sldMk cId="1674809724" sldId="261"/>
            <ac:spMk id="11" creationId="{2670D1D8-FFCD-4712-8649-FED6B6529F53}"/>
          </ac:spMkLst>
        </pc:spChg>
        <pc:spChg chg="mod">
          <ac:chgData name="amirghb@student.ubc.ca" userId="2ddba87e-694d-4b48-bd40-4219129e186e" providerId="ADAL" clId="{5D9BB71E-8054-4718-92F1-E4019C9D30FC}" dt="2024-02-04T18:48:23.200" v="121" actId="1076"/>
          <ac:spMkLst>
            <pc:docMk/>
            <pc:sldMk cId="1674809724" sldId="261"/>
            <ac:spMk id="19" creationId="{3D9F7448-E733-4384-A466-9C54EB323241}"/>
          </ac:spMkLst>
        </pc:spChg>
        <pc:spChg chg="mod">
          <ac:chgData name="amirghb@student.ubc.ca" userId="2ddba87e-694d-4b48-bd40-4219129e186e" providerId="ADAL" clId="{5D9BB71E-8054-4718-92F1-E4019C9D30FC}" dt="2024-02-06T08:37:11.124" v="492" actId="20577"/>
          <ac:spMkLst>
            <pc:docMk/>
            <pc:sldMk cId="1674809724" sldId="261"/>
            <ac:spMk id="20" creationId="{FEBE127F-E3AC-496C-ADC0-8B6E28137318}"/>
          </ac:spMkLst>
        </pc:spChg>
        <pc:picChg chg="add mod">
          <ac:chgData name="amirghb@student.ubc.ca" userId="2ddba87e-694d-4b48-bd40-4219129e186e" providerId="ADAL" clId="{5D9BB71E-8054-4718-92F1-E4019C9D30FC}" dt="2024-02-06T08:36:41.112" v="476" actId="1076"/>
          <ac:picMkLst>
            <pc:docMk/>
            <pc:sldMk cId="1674809724" sldId="261"/>
            <ac:picMk id="2" creationId="{7FE61A8A-799C-4967-BCA5-EBD5C08C6F96}"/>
          </ac:picMkLst>
        </pc:picChg>
        <pc:picChg chg="add mod">
          <ac:chgData name="amirghb@student.ubc.ca" userId="2ddba87e-694d-4b48-bd40-4219129e186e" providerId="ADAL" clId="{5D9BB71E-8054-4718-92F1-E4019C9D30FC}" dt="2024-02-06T08:36:55.157" v="479" actId="1076"/>
          <ac:picMkLst>
            <pc:docMk/>
            <pc:sldMk cId="1674809724" sldId="261"/>
            <ac:picMk id="3" creationId="{90F2A82C-D2A0-B3ED-21D4-64E210B85BB8}"/>
          </ac:picMkLst>
        </pc:picChg>
        <pc:picChg chg="add del mod">
          <ac:chgData name="amirghb@student.ubc.ca" userId="2ddba87e-694d-4b48-bd40-4219129e186e" providerId="ADAL" clId="{5D9BB71E-8054-4718-92F1-E4019C9D30FC}" dt="2024-02-06T08:36:35.039" v="473" actId="478"/>
          <ac:picMkLst>
            <pc:docMk/>
            <pc:sldMk cId="1674809724" sldId="261"/>
            <ac:picMk id="4" creationId="{C87F4DA2-A963-1A60-049A-B667C68161BC}"/>
          </ac:picMkLst>
        </pc:picChg>
        <pc:picChg chg="mod">
          <ac:chgData name="amirghb@student.ubc.ca" userId="2ddba87e-694d-4b48-bd40-4219129e186e" providerId="ADAL" clId="{5D9BB71E-8054-4718-92F1-E4019C9D30FC}" dt="2024-02-06T08:36:59.114" v="480" actId="1076"/>
          <ac:picMkLst>
            <pc:docMk/>
            <pc:sldMk cId="1674809724" sldId="261"/>
            <ac:picMk id="5" creationId="{1CDED44E-5E1A-4F55-9DAE-5B8EAE328F0F}"/>
          </ac:picMkLst>
        </pc:picChg>
        <pc:picChg chg="mod">
          <ac:chgData name="amirghb@student.ubc.ca" userId="2ddba87e-694d-4b48-bd40-4219129e186e" providerId="ADAL" clId="{5D9BB71E-8054-4718-92F1-E4019C9D30FC}" dt="2024-02-04T18:48:18.061" v="120" actId="14100"/>
          <ac:picMkLst>
            <pc:docMk/>
            <pc:sldMk cId="1674809724" sldId="261"/>
            <ac:picMk id="13" creationId="{01EFFAD6-0E52-4DE1-BF1C-F8E0ECADC784}"/>
          </ac:picMkLst>
        </pc:picChg>
        <pc:picChg chg="del mod">
          <ac:chgData name="amirghb@student.ubc.ca" userId="2ddba87e-694d-4b48-bd40-4219129e186e" providerId="ADAL" clId="{5D9BB71E-8054-4718-92F1-E4019C9D30FC}" dt="2024-02-04T18:45:04.221" v="99" actId="478"/>
          <ac:picMkLst>
            <pc:docMk/>
            <pc:sldMk cId="1674809724" sldId="261"/>
            <ac:picMk id="15" creationId="{D9DECC42-BFAB-44F0-8AB8-9A6243712377}"/>
          </ac:picMkLst>
        </pc:picChg>
      </pc:sldChg>
      <pc:sldChg chg="del">
        <pc:chgData name="amirghb@student.ubc.ca" userId="2ddba87e-694d-4b48-bd40-4219129e186e" providerId="ADAL" clId="{5D9BB71E-8054-4718-92F1-E4019C9D30FC}" dt="2024-02-04T18:46:13.346" v="105" actId="47"/>
        <pc:sldMkLst>
          <pc:docMk/>
          <pc:sldMk cId="415797800" sldId="1132"/>
        </pc:sldMkLst>
      </pc:sldChg>
      <pc:sldChg chg="del">
        <pc:chgData name="amirghb@student.ubc.ca" userId="2ddba87e-694d-4b48-bd40-4219129e186e" providerId="ADAL" clId="{5D9BB71E-8054-4718-92F1-E4019C9D30FC}" dt="2024-02-04T19:14:23.473" v="132" actId="47"/>
        <pc:sldMkLst>
          <pc:docMk/>
          <pc:sldMk cId="3580858234" sldId="1567"/>
        </pc:sldMkLst>
      </pc:sldChg>
      <pc:sldChg chg="add del">
        <pc:chgData name="amirghb@student.ubc.ca" userId="2ddba87e-694d-4b48-bd40-4219129e186e" providerId="ADAL" clId="{5D9BB71E-8054-4718-92F1-E4019C9D30FC}" dt="2024-02-06T08:32:50.877" v="461" actId="47"/>
        <pc:sldMkLst>
          <pc:docMk/>
          <pc:sldMk cId="3138462863" sldId="1568"/>
        </pc:sldMkLst>
      </pc:sldChg>
      <pc:sldChg chg="add">
        <pc:chgData name="amirghb@student.ubc.ca" userId="2ddba87e-694d-4b48-bd40-4219129e186e" providerId="ADAL" clId="{5D9BB71E-8054-4718-92F1-E4019C9D30FC}" dt="2024-02-04T19:10:11.716" v="128"/>
        <pc:sldMkLst>
          <pc:docMk/>
          <pc:sldMk cId="2109037099" sldId="1569"/>
        </pc:sldMkLst>
      </pc:sldChg>
      <pc:sldChg chg="add">
        <pc:chgData name="amirghb@student.ubc.ca" userId="2ddba87e-694d-4b48-bd40-4219129e186e" providerId="ADAL" clId="{5D9BB71E-8054-4718-92F1-E4019C9D30FC}" dt="2024-02-04T19:10:11.716" v="128"/>
        <pc:sldMkLst>
          <pc:docMk/>
          <pc:sldMk cId="2767130975" sldId="1574"/>
        </pc:sldMkLst>
      </pc:sldChg>
      <pc:sldChg chg="add del ord">
        <pc:chgData name="amirghb@student.ubc.ca" userId="2ddba87e-694d-4b48-bd40-4219129e186e" providerId="ADAL" clId="{5D9BB71E-8054-4718-92F1-E4019C9D30FC}" dt="2024-02-06T08:38:10.780" v="496" actId="47"/>
        <pc:sldMkLst>
          <pc:docMk/>
          <pc:sldMk cId="2747187805" sldId="1575"/>
        </pc:sldMkLst>
      </pc:sldChg>
      <pc:sldChg chg="modSp add mod">
        <pc:chgData name="amirghb@student.ubc.ca" userId="2ddba87e-694d-4b48-bd40-4219129e186e" providerId="ADAL" clId="{5D9BB71E-8054-4718-92F1-E4019C9D30FC}" dt="2024-02-06T08:55:39.147" v="524" actId="20577"/>
        <pc:sldMkLst>
          <pc:docMk/>
          <pc:sldMk cId="1718936202" sldId="1578"/>
        </pc:sldMkLst>
        <pc:spChg chg="mod">
          <ac:chgData name="amirghb@student.ubc.ca" userId="2ddba87e-694d-4b48-bd40-4219129e186e" providerId="ADAL" clId="{5D9BB71E-8054-4718-92F1-E4019C9D30FC}" dt="2024-02-06T08:55:39.147" v="524" actId="20577"/>
          <ac:spMkLst>
            <pc:docMk/>
            <pc:sldMk cId="1718936202" sldId="1578"/>
            <ac:spMk id="5" creationId="{E63EEFA5-91C4-E2FA-3E02-69FF35EB489D}"/>
          </ac:spMkLst>
        </pc:spChg>
      </pc:sldChg>
      <pc:sldChg chg="del ord modAnim">
        <pc:chgData name="amirghb@student.ubc.ca" userId="2ddba87e-694d-4b48-bd40-4219129e186e" providerId="ADAL" clId="{5D9BB71E-8054-4718-92F1-E4019C9D30FC}" dt="2024-02-07T03:33:07.779" v="536" actId="47"/>
        <pc:sldMkLst>
          <pc:docMk/>
          <pc:sldMk cId="1887569997" sldId="1580"/>
        </pc:sldMkLst>
      </pc:sldChg>
      <pc:sldChg chg="modSp add mod">
        <pc:chgData name="amirghb@student.ubc.ca" userId="2ddba87e-694d-4b48-bd40-4219129e186e" providerId="ADAL" clId="{5D9BB71E-8054-4718-92F1-E4019C9D30FC}" dt="2024-02-06T08:55:29.582" v="520" actId="20577"/>
        <pc:sldMkLst>
          <pc:docMk/>
          <pc:sldMk cId="3831097208" sldId="1582"/>
        </pc:sldMkLst>
        <pc:spChg chg="mod">
          <ac:chgData name="amirghb@student.ubc.ca" userId="2ddba87e-694d-4b48-bd40-4219129e186e" providerId="ADAL" clId="{5D9BB71E-8054-4718-92F1-E4019C9D30FC}" dt="2024-02-06T08:55:29.582" v="520" actId="20577"/>
          <ac:spMkLst>
            <pc:docMk/>
            <pc:sldMk cId="3831097208" sldId="1582"/>
            <ac:spMk id="5" creationId="{E63EEFA5-91C4-E2FA-3E02-69FF35EB489D}"/>
          </ac:spMkLst>
        </pc:spChg>
      </pc:sldChg>
      <pc:sldChg chg="del">
        <pc:chgData name="amirghb@student.ubc.ca" userId="2ddba87e-694d-4b48-bd40-4219129e186e" providerId="ADAL" clId="{5D9BB71E-8054-4718-92F1-E4019C9D30FC}" dt="2024-02-06T08:34:44.893" v="465" actId="47"/>
        <pc:sldMkLst>
          <pc:docMk/>
          <pc:sldMk cId="485244294" sldId="1584"/>
        </pc:sldMkLst>
      </pc:sldChg>
      <pc:sldChg chg="del">
        <pc:chgData name="amirghb@student.ubc.ca" userId="2ddba87e-694d-4b48-bd40-4219129e186e" providerId="ADAL" clId="{5D9BB71E-8054-4718-92F1-E4019C9D30FC}" dt="2024-02-06T08:34:40.390" v="463" actId="47"/>
        <pc:sldMkLst>
          <pc:docMk/>
          <pc:sldMk cId="1658447661" sldId="1586"/>
        </pc:sldMkLst>
      </pc:sldChg>
      <pc:sldChg chg="modSp mod ord">
        <pc:chgData name="amirghb@student.ubc.ca" userId="2ddba87e-694d-4b48-bd40-4219129e186e" providerId="ADAL" clId="{5D9BB71E-8054-4718-92F1-E4019C9D30FC}" dt="2024-02-06T08:35:37.972" v="468"/>
        <pc:sldMkLst>
          <pc:docMk/>
          <pc:sldMk cId="3767158357" sldId="1589"/>
        </pc:sldMkLst>
        <pc:spChg chg="mod">
          <ac:chgData name="amirghb@student.ubc.ca" userId="2ddba87e-694d-4b48-bd40-4219129e186e" providerId="ADAL" clId="{5D9BB71E-8054-4718-92F1-E4019C9D30FC}" dt="2024-02-06T08:35:37.972" v="468"/>
          <ac:spMkLst>
            <pc:docMk/>
            <pc:sldMk cId="3767158357" sldId="1589"/>
            <ac:spMk id="2" creationId="{D8DD49A1-32E4-415E-9D40-448D7774E204}"/>
          </ac:spMkLst>
        </pc:spChg>
      </pc:sldChg>
      <pc:sldChg chg="del">
        <pc:chgData name="amirghb@student.ubc.ca" userId="2ddba87e-694d-4b48-bd40-4219129e186e" providerId="ADAL" clId="{5D9BB71E-8054-4718-92F1-E4019C9D30FC}" dt="2024-02-06T08:34:43.178" v="464" actId="47"/>
        <pc:sldMkLst>
          <pc:docMk/>
          <pc:sldMk cId="2156786196" sldId="1595"/>
        </pc:sldMkLst>
      </pc:sldChg>
      <pc:sldChg chg="ord">
        <pc:chgData name="amirghb@student.ubc.ca" userId="2ddba87e-694d-4b48-bd40-4219129e186e" providerId="ADAL" clId="{5D9BB71E-8054-4718-92F1-E4019C9D30FC}" dt="2024-02-04T19:14:09.167" v="131"/>
        <pc:sldMkLst>
          <pc:docMk/>
          <pc:sldMk cId="422202936" sldId="1598"/>
        </pc:sldMkLst>
      </pc:sldChg>
      <pc:sldChg chg="modSp mod">
        <pc:chgData name="amirghb@student.ubc.ca" userId="2ddba87e-694d-4b48-bd40-4219129e186e" providerId="ADAL" clId="{5D9BB71E-8054-4718-92F1-E4019C9D30FC}" dt="2024-02-06T08:36:00.585" v="472" actId="1076"/>
        <pc:sldMkLst>
          <pc:docMk/>
          <pc:sldMk cId="3022786457" sldId="1599"/>
        </pc:sldMkLst>
        <pc:spChg chg="mod">
          <ac:chgData name="amirghb@student.ubc.ca" userId="2ddba87e-694d-4b48-bd40-4219129e186e" providerId="ADAL" clId="{5D9BB71E-8054-4718-92F1-E4019C9D30FC}" dt="2024-02-06T08:36:00.585" v="472" actId="1076"/>
          <ac:spMkLst>
            <pc:docMk/>
            <pc:sldMk cId="3022786457" sldId="1599"/>
            <ac:spMk id="3" creationId="{E7B8FB14-80E0-B19B-6397-E853144F5995}"/>
          </ac:spMkLst>
        </pc:spChg>
      </pc:sldChg>
      <pc:sldChg chg="add">
        <pc:chgData name="amirghb@student.ubc.ca" userId="2ddba87e-694d-4b48-bd40-4219129e186e" providerId="ADAL" clId="{5D9BB71E-8054-4718-92F1-E4019C9D30FC}" dt="2024-02-04T19:10:11.716" v="128"/>
        <pc:sldMkLst>
          <pc:docMk/>
          <pc:sldMk cId="2959118041" sldId="1602"/>
        </pc:sldMkLst>
      </pc:sldChg>
      <pc:sldChg chg="delSp modSp mod delAnim">
        <pc:chgData name="amirghb@student.ubc.ca" userId="2ddba87e-694d-4b48-bd40-4219129e186e" providerId="ADAL" clId="{5D9BB71E-8054-4718-92F1-E4019C9D30FC}" dt="2024-02-04T19:15:46.577" v="184" actId="1035"/>
        <pc:sldMkLst>
          <pc:docMk/>
          <pc:sldMk cId="3315972824" sldId="1614"/>
        </pc:sldMkLst>
        <pc:spChg chg="mod">
          <ac:chgData name="amirghb@student.ubc.ca" userId="2ddba87e-694d-4b48-bd40-4219129e186e" providerId="ADAL" clId="{5D9BB71E-8054-4718-92F1-E4019C9D30FC}" dt="2024-02-04T19:15:46.577" v="184" actId="1035"/>
          <ac:spMkLst>
            <pc:docMk/>
            <pc:sldMk cId="3315972824" sldId="1614"/>
            <ac:spMk id="3" creationId="{7A08BEB2-B41B-3E78-98BD-88956812E949}"/>
          </ac:spMkLst>
        </pc:spChg>
        <pc:spChg chg="del">
          <ac:chgData name="amirghb@student.ubc.ca" userId="2ddba87e-694d-4b48-bd40-4219129e186e" providerId="ADAL" clId="{5D9BB71E-8054-4718-92F1-E4019C9D30FC}" dt="2024-02-04T19:15:27.196" v="137" actId="478"/>
          <ac:spMkLst>
            <pc:docMk/>
            <pc:sldMk cId="3315972824" sldId="1614"/>
            <ac:spMk id="6" creationId="{69782EE1-AD5E-34EB-9F1A-8CEA79D1DD21}"/>
          </ac:spMkLst>
        </pc:spChg>
        <pc:spChg chg="mod">
          <ac:chgData name="amirghb@student.ubc.ca" userId="2ddba87e-694d-4b48-bd40-4219129e186e" providerId="ADAL" clId="{5D9BB71E-8054-4718-92F1-E4019C9D30FC}" dt="2024-02-04T19:15:46.577" v="184" actId="1035"/>
          <ac:spMkLst>
            <pc:docMk/>
            <pc:sldMk cId="3315972824" sldId="1614"/>
            <ac:spMk id="8" creationId="{7C2E0032-2E91-38DC-E391-D80D9DA430AB}"/>
          </ac:spMkLst>
        </pc:spChg>
        <pc:spChg chg="del">
          <ac:chgData name="amirghb@student.ubc.ca" userId="2ddba87e-694d-4b48-bd40-4219129e186e" providerId="ADAL" clId="{5D9BB71E-8054-4718-92F1-E4019C9D30FC}" dt="2024-02-04T19:15:13.532" v="134" actId="478"/>
          <ac:spMkLst>
            <pc:docMk/>
            <pc:sldMk cId="3315972824" sldId="1614"/>
            <ac:spMk id="9" creationId="{3F197F81-509B-8027-FD0F-752E97329D77}"/>
          </ac:spMkLst>
        </pc:spChg>
        <pc:spChg chg="del">
          <ac:chgData name="amirghb@student.ubc.ca" userId="2ddba87e-694d-4b48-bd40-4219129e186e" providerId="ADAL" clId="{5D9BB71E-8054-4718-92F1-E4019C9D30FC}" dt="2024-02-04T19:15:13.532" v="134" actId="478"/>
          <ac:spMkLst>
            <pc:docMk/>
            <pc:sldMk cId="3315972824" sldId="1614"/>
            <ac:spMk id="15" creationId="{EDDD2699-9EF1-D38B-B28A-70E38F5C93FD}"/>
          </ac:spMkLst>
        </pc:spChg>
        <pc:spChg chg="del mod">
          <ac:chgData name="amirghb@student.ubc.ca" userId="2ddba87e-694d-4b48-bd40-4219129e186e" providerId="ADAL" clId="{5D9BB71E-8054-4718-92F1-E4019C9D30FC}" dt="2024-02-04T19:15:17.692" v="136" actId="478"/>
          <ac:spMkLst>
            <pc:docMk/>
            <pc:sldMk cId="3315972824" sldId="1614"/>
            <ac:spMk id="18" creationId="{0EFDE5A7-1889-5C71-F2E4-7CA6466E8618}"/>
          </ac:spMkLst>
        </pc:spChg>
        <pc:spChg chg="del">
          <ac:chgData name="amirghb@student.ubc.ca" userId="2ddba87e-694d-4b48-bd40-4219129e186e" providerId="ADAL" clId="{5D9BB71E-8054-4718-92F1-E4019C9D30FC}" dt="2024-02-04T19:15:27.196" v="137" actId="478"/>
          <ac:spMkLst>
            <pc:docMk/>
            <pc:sldMk cId="3315972824" sldId="1614"/>
            <ac:spMk id="21" creationId="{9F118B73-6716-8F05-890C-9FDDB320BF31}"/>
          </ac:spMkLst>
        </pc:spChg>
        <pc:spChg chg="del">
          <ac:chgData name="amirghb@student.ubc.ca" userId="2ddba87e-694d-4b48-bd40-4219129e186e" providerId="ADAL" clId="{5D9BB71E-8054-4718-92F1-E4019C9D30FC}" dt="2024-02-04T19:15:27.196" v="137" actId="478"/>
          <ac:spMkLst>
            <pc:docMk/>
            <pc:sldMk cId="3315972824" sldId="1614"/>
            <ac:spMk id="24" creationId="{E79612AA-5F6E-4109-70CF-196043C82738}"/>
          </ac:spMkLst>
        </pc:spChg>
        <pc:spChg chg="mod">
          <ac:chgData name="amirghb@student.ubc.ca" userId="2ddba87e-694d-4b48-bd40-4219129e186e" providerId="ADAL" clId="{5D9BB71E-8054-4718-92F1-E4019C9D30FC}" dt="2024-02-04T19:15:46.577" v="184" actId="1035"/>
          <ac:spMkLst>
            <pc:docMk/>
            <pc:sldMk cId="3315972824" sldId="1614"/>
            <ac:spMk id="29" creationId="{E7EB06F5-1751-1032-C5F0-FE2403FDCD12}"/>
          </ac:spMkLst>
        </pc:spChg>
        <pc:spChg chg="mod">
          <ac:chgData name="amirghb@student.ubc.ca" userId="2ddba87e-694d-4b48-bd40-4219129e186e" providerId="ADAL" clId="{5D9BB71E-8054-4718-92F1-E4019C9D30FC}" dt="2024-02-04T19:15:46.577" v="184" actId="1035"/>
          <ac:spMkLst>
            <pc:docMk/>
            <pc:sldMk cId="3315972824" sldId="1614"/>
            <ac:spMk id="32" creationId="{72C87C02-671E-F0F9-8B69-FE5E166DA41C}"/>
          </ac:spMkLst>
        </pc:spChg>
        <pc:spChg chg="mod">
          <ac:chgData name="amirghb@student.ubc.ca" userId="2ddba87e-694d-4b48-bd40-4219129e186e" providerId="ADAL" clId="{5D9BB71E-8054-4718-92F1-E4019C9D30FC}" dt="2024-02-04T19:15:46.577" v="184" actId="1035"/>
          <ac:spMkLst>
            <pc:docMk/>
            <pc:sldMk cId="3315972824" sldId="1614"/>
            <ac:spMk id="35" creationId="{0434FD52-D77D-ACF7-E813-7A0147972931}"/>
          </ac:spMkLst>
        </pc:spChg>
        <pc:spChg chg="mod">
          <ac:chgData name="amirghb@student.ubc.ca" userId="2ddba87e-694d-4b48-bd40-4219129e186e" providerId="ADAL" clId="{5D9BB71E-8054-4718-92F1-E4019C9D30FC}" dt="2024-02-04T19:15:46.577" v="184" actId="1035"/>
          <ac:spMkLst>
            <pc:docMk/>
            <pc:sldMk cId="3315972824" sldId="1614"/>
            <ac:spMk id="38" creationId="{EA5C93E3-2E46-0533-03FE-BEB97EDDA7DA}"/>
          </ac:spMkLst>
        </pc:spChg>
        <pc:picChg chg="del">
          <ac:chgData name="amirghb@student.ubc.ca" userId="2ddba87e-694d-4b48-bd40-4219129e186e" providerId="ADAL" clId="{5D9BB71E-8054-4718-92F1-E4019C9D30FC}" dt="2024-02-04T19:15:27.960" v="138" actId="478"/>
          <ac:picMkLst>
            <pc:docMk/>
            <pc:sldMk cId="3315972824" sldId="1614"/>
            <ac:picMk id="7" creationId="{2CEFB78F-1BF3-D1DE-260A-D2DB44DB3DB3}"/>
          </ac:picMkLst>
        </pc:picChg>
        <pc:picChg chg="mod">
          <ac:chgData name="amirghb@student.ubc.ca" userId="2ddba87e-694d-4b48-bd40-4219129e186e" providerId="ADAL" clId="{5D9BB71E-8054-4718-92F1-E4019C9D30FC}" dt="2024-02-04T19:15:46.577" v="184" actId="1035"/>
          <ac:picMkLst>
            <pc:docMk/>
            <pc:sldMk cId="3315972824" sldId="1614"/>
            <ac:picMk id="10" creationId="{410476D6-4F01-0692-F8FA-5775AA1440F7}"/>
          </ac:picMkLst>
        </pc:picChg>
        <pc:picChg chg="del">
          <ac:chgData name="amirghb@student.ubc.ca" userId="2ddba87e-694d-4b48-bd40-4219129e186e" providerId="ADAL" clId="{5D9BB71E-8054-4718-92F1-E4019C9D30FC}" dt="2024-02-04T19:15:10.794" v="133" actId="478"/>
          <ac:picMkLst>
            <pc:docMk/>
            <pc:sldMk cId="3315972824" sldId="1614"/>
            <ac:picMk id="13" creationId="{CD45C3ED-5B2F-618E-3A19-DED641237424}"/>
          </ac:picMkLst>
        </pc:picChg>
        <pc:picChg chg="mod">
          <ac:chgData name="amirghb@student.ubc.ca" userId="2ddba87e-694d-4b48-bd40-4219129e186e" providerId="ADAL" clId="{5D9BB71E-8054-4718-92F1-E4019C9D30FC}" dt="2024-02-04T19:15:46.577" v="184" actId="1035"/>
          <ac:picMkLst>
            <pc:docMk/>
            <pc:sldMk cId="3315972824" sldId="1614"/>
            <ac:picMk id="27" creationId="{BEC33EDD-85C2-0CD8-7B26-2EA1FD3B40E7}"/>
          </ac:picMkLst>
        </pc:picChg>
        <pc:cxnChg chg="del">
          <ac:chgData name="amirghb@student.ubc.ca" userId="2ddba87e-694d-4b48-bd40-4219129e186e" providerId="ADAL" clId="{5D9BB71E-8054-4718-92F1-E4019C9D30FC}" dt="2024-02-04T19:15:13.532" v="134" actId="478"/>
          <ac:cxnSpMkLst>
            <pc:docMk/>
            <pc:sldMk cId="3315972824" sldId="1614"/>
            <ac:cxnSpMk id="14" creationId="{67753FAC-9710-EA11-6C34-2C4A2C966FB8}"/>
          </ac:cxnSpMkLst>
        </pc:cxnChg>
        <pc:cxnChg chg="del">
          <ac:chgData name="amirghb@student.ubc.ca" userId="2ddba87e-694d-4b48-bd40-4219129e186e" providerId="ADAL" clId="{5D9BB71E-8054-4718-92F1-E4019C9D30FC}" dt="2024-02-04T19:15:13.532" v="134" actId="478"/>
          <ac:cxnSpMkLst>
            <pc:docMk/>
            <pc:sldMk cId="3315972824" sldId="1614"/>
            <ac:cxnSpMk id="17" creationId="{4A643D3E-3E84-9163-C8F5-60FB5A4EBD83}"/>
          </ac:cxnSpMkLst>
        </pc:cxnChg>
        <pc:cxnChg chg="del">
          <ac:chgData name="amirghb@student.ubc.ca" userId="2ddba87e-694d-4b48-bd40-4219129e186e" providerId="ADAL" clId="{5D9BB71E-8054-4718-92F1-E4019C9D30FC}" dt="2024-02-04T19:15:27.196" v="137" actId="478"/>
          <ac:cxnSpMkLst>
            <pc:docMk/>
            <pc:sldMk cId="3315972824" sldId="1614"/>
            <ac:cxnSpMk id="20" creationId="{4736312C-B9CA-980A-E5CE-40CA79B8A545}"/>
          </ac:cxnSpMkLst>
        </pc:cxnChg>
        <pc:cxnChg chg="del">
          <ac:chgData name="amirghb@student.ubc.ca" userId="2ddba87e-694d-4b48-bd40-4219129e186e" providerId="ADAL" clId="{5D9BB71E-8054-4718-92F1-E4019C9D30FC}" dt="2024-02-04T19:15:27.196" v="137" actId="478"/>
          <ac:cxnSpMkLst>
            <pc:docMk/>
            <pc:sldMk cId="3315972824" sldId="1614"/>
            <ac:cxnSpMk id="23" creationId="{5C69195A-E543-18A9-8556-BEFD71A4E3D2}"/>
          </ac:cxnSpMkLst>
        </pc:cxnChg>
        <pc:cxnChg chg="mod">
          <ac:chgData name="amirghb@student.ubc.ca" userId="2ddba87e-694d-4b48-bd40-4219129e186e" providerId="ADAL" clId="{5D9BB71E-8054-4718-92F1-E4019C9D30FC}" dt="2024-02-04T19:15:46.577" v="184" actId="1035"/>
          <ac:cxnSpMkLst>
            <pc:docMk/>
            <pc:sldMk cId="3315972824" sldId="1614"/>
            <ac:cxnSpMk id="28" creationId="{5DBF3FC2-4FFB-CB44-8CEA-5F85685D9963}"/>
          </ac:cxnSpMkLst>
        </pc:cxnChg>
        <pc:cxnChg chg="mod">
          <ac:chgData name="amirghb@student.ubc.ca" userId="2ddba87e-694d-4b48-bd40-4219129e186e" providerId="ADAL" clId="{5D9BB71E-8054-4718-92F1-E4019C9D30FC}" dt="2024-02-04T19:15:46.577" v="184" actId="1035"/>
          <ac:cxnSpMkLst>
            <pc:docMk/>
            <pc:sldMk cId="3315972824" sldId="1614"/>
            <ac:cxnSpMk id="31" creationId="{F094855B-9753-D1E1-242F-D0F2BC7B616B}"/>
          </ac:cxnSpMkLst>
        </pc:cxnChg>
        <pc:cxnChg chg="mod">
          <ac:chgData name="amirghb@student.ubc.ca" userId="2ddba87e-694d-4b48-bd40-4219129e186e" providerId="ADAL" clId="{5D9BB71E-8054-4718-92F1-E4019C9D30FC}" dt="2024-02-04T19:15:46.577" v="184" actId="1035"/>
          <ac:cxnSpMkLst>
            <pc:docMk/>
            <pc:sldMk cId="3315972824" sldId="1614"/>
            <ac:cxnSpMk id="34" creationId="{5121F5CE-CE25-34DF-2E5A-16B72C5BDAA5}"/>
          </ac:cxnSpMkLst>
        </pc:cxnChg>
        <pc:cxnChg chg="mod">
          <ac:chgData name="amirghb@student.ubc.ca" userId="2ddba87e-694d-4b48-bd40-4219129e186e" providerId="ADAL" clId="{5D9BB71E-8054-4718-92F1-E4019C9D30FC}" dt="2024-02-04T19:15:46.577" v="184" actId="1035"/>
          <ac:cxnSpMkLst>
            <pc:docMk/>
            <pc:sldMk cId="3315972824" sldId="1614"/>
            <ac:cxnSpMk id="37" creationId="{4D77B74C-00D6-E816-B1A6-BB86E213372F}"/>
          </ac:cxnSpMkLst>
        </pc:cxnChg>
      </pc:sldChg>
      <pc:sldChg chg="delSp modSp del mod delAnim">
        <pc:chgData name="amirghb@student.ubc.ca" userId="2ddba87e-694d-4b48-bd40-4219129e186e" providerId="ADAL" clId="{5D9BB71E-8054-4718-92F1-E4019C9D30FC}" dt="2024-02-06T08:38:27.772" v="497" actId="47"/>
        <pc:sldMkLst>
          <pc:docMk/>
          <pc:sldMk cId="3273770630" sldId="1621"/>
        </pc:sldMkLst>
        <pc:spChg chg="mod">
          <ac:chgData name="amirghb@student.ubc.ca" userId="2ddba87e-694d-4b48-bd40-4219129e186e" providerId="ADAL" clId="{5D9BB71E-8054-4718-92F1-E4019C9D30FC}" dt="2024-02-04T19:16:05.542" v="230" actId="1035"/>
          <ac:spMkLst>
            <pc:docMk/>
            <pc:sldMk cId="3273770630" sldId="1621"/>
            <ac:spMk id="3" creationId="{7A08BEB2-B41B-3E78-98BD-88956812E949}"/>
          </ac:spMkLst>
        </pc:spChg>
        <pc:spChg chg="del">
          <ac:chgData name="amirghb@student.ubc.ca" userId="2ddba87e-694d-4b48-bd40-4219129e186e" providerId="ADAL" clId="{5D9BB71E-8054-4718-92F1-E4019C9D30FC}" dt="2024-02-04T19:15:54.079" v="185" actId="478"/>
          <ac:spMkLst>
            <pc:docMk/>
            <pc:sldMk cId="3273770630" sldId="1621"/>
            <ac:spMk id="6" creationId="{69782EE1-AD5E-34EB-9F1A-8CEA79D1DD21}"/>
          </ac:spMkLst>
        </pc:spChg>
        <pc:spChg chg="mod">
          <ac:chgData name="amirghb@student.ubc.ca" userId="2ddba87e-694d-4b48-bd40-4219129e186e" providerId="ADAL" clId="{5D9BB71E-8054-4718-92F1-E4019C9D30FC}" dt="2024-02-04T19:16:05.542" v="230" actId="1035"/>
          <ac:spMkLst>
            <pc:docMk/>
            <pc:sldMk cId="3273770630" sldId="1621"/>
            <ac:spMk id="8" creationId="{7C2E0032-2E91-38DC-E391-D80D9DA430AB}"/>
          </ac:spMkLst>
        </pc:spChg>
        <pc:spChg chg="del">
          <ac:chgData name="amirghb@student.ubc.ca" userId="2ddba87e-694d-4b48-bd40-4219129e186e" providerId="ADAL" clId="{5D9BB71E-8054-4718-92F1-E4019C9D30FC}" dt="2024-02-04T19:15:54.079" v="185" actId="478"/>
          <ac:spMkLst>
            <pc:docMk/>
            <pc:sldMk cId="3273770630" sldId="1621"/>
            <ac:spMk id="9" creationId="{3F197F81-509B-8027-FD0F-752E97329D77}"/>
          </ac:spMkLst>
        </pc:spChg>
        <pc:picChg chg="mod">
          <ac:chgData name="amirghb@student.ubc.ca" userId="2ddba87e-694d-4b48-bd40-4219129e186e" providerId="ADAL" clId="{5D9BB71E-8054-4718-92F1-E4019C9D30FC}" dt="2024-02-04T19:16:05.542" v="230" actId="1035"/>
          <ac:picMkLst>
            <pc:docMk/>
            <pc:sldMk cId="3273770630" sldId="1621"/>
            <ac:picMk id="10" creationId="{79CFA704-B4E1-BDDD-99F6-05DAB01EF8FF}"/>
          </ac:picMkLst>
        </pc:picChg>
        <pc:picChg chg="del">
          <ac:chgData name="amirghb@student.ubc.ca" userId="2ddba87e-694d-4b48-bd40-4219129e186e" providerId="ADAL" clId="{5D9BB71E-8054-4718-92F1-E4019C9D30FC}" dt="2024-02-04T19:15:54.079" v="185" actId="478"/>
          <ac:picMkLst>
            <pc:docMk/>
            <pc:sldMk cId="3273770630" sldId="1621"/>
            <ac:picMk id="13" creationId="{4B20D608-0F82-C063-9B37-CE1462CACBF8}"/>
          </ac:picMkLst>
        </pc:picChg>
        <pc:picChg chg="del">
          <ac:chgData name="amirghb@student.ubc.ca" userId="2ddba87e-694d-4b48-bd40-4219129e186e" providerId="ADAL" clId="{5D9BB71E-8054-4718-92F1-E4019C9D30FC}" dt="2024-02-04T19:15:54.079" v="185" actId="478"/>
          <ac:picMkLst>
            <pc:docMk/>
            <pc:sldMk cId="3273770630" sldId="1621"/>
            <ac:picMk id="15" creationId="{09E55B7D-654C-4E71-D9E6-0CF930A307E3}"/>
          </ac:picMkLst>
        </pc:picChg>
        <pc:picChg chg="mod">
          <ac:chgData name="amirghb@student.ubc.ca" userId="2ddba87e-694d-4b48-bd40-4219129e186e" providerId="ADAL" clId="{5D9BB71E-8054-4718-92F1-E4019C9D30FC}" dt="2024-02-04T19:16:05.542" v="230" actId="1035"/>
          <ac:picMkLst>
            <pc:docMk/>
            <pc:sldMk cId="3273770630" sldId="1621"/>
            <ac:picMk id="17" creationId="{CBEFC0A2-C0A3-F621-1FBB-DE1E5F919FEE}"/>
          </ac:picMkLst>
        </pc:picChg>
      </pc:sldChg>
      <pc:sldChg chg="modSp mod">
        <pc:chgData name="amirghb@student.ubc.ca" userId="2ddba87e-694d-4b48-bd40-4219129e186e" providerId="ADAL" clId="{5D9BB71E-8054-4718-92F1-E4019C9D30FC}" dt="2024-02-06T08:38:05.782" v="495" actId="1076"/>
        <pc:sldMkLst>
          <pc:docMk/>
          <pc:sldMk cId="3007804605" sldId="1635"/>
        </pc:sldMkLst>
        <pc:spChg chg="mod">
          <ac:chgData name="amirghb@student.ubc.ca" userId="2ddba87e-694d-4b48-bd40-4219129e186e" providerId="ADAL" clId="{5D9BB71E-8054-4718-92F1-E4019C9D30FC}" dt="2024-02-06T08:38:05.782" v="495" actId="1076"/>
          <ac:spMkLst>
            <pc:docMk/>
            <pc:sldMk cId="3007804605" sldId="1635"/>
            <ac:spMk id="3" creationId="{E912EAED-1387-9A46-12D7-A82B99515DFE}"/>
          </ac:spMkLst>
        </pc:spChg>
      </pc:sldChg>
      <pc:sldChg chg="modSp add mod ord">
        <pc:chgData name="amirghb@student.ubc.ca" userId="2ddba87e-694d-4b48-bd40-4219129e186e" providerId="ADAL" clId="{5D9BB71E-8054-4718-92F1-E4019C9D30FC}" dt="2024-02-04T18:55:07.580" v="127" actId="20577"/>
        <pc:sldMkLst>
          <pc:docMk/>
          <pc:sldMk cId="3444563285" sldId="1732"/>
        </pc:sldMkLst>
        <pc:spChg chg="mod">
          <ac:chgData name="amirghb@student.ubc.ca" userId="2ddba87e-694d-4b48-bd40-4219129e186e" providerId="ADAL" clId="{5D9BB71E-8054-4718-92F1-E4019C9D30FC}" dt="2024-02-04T18:55:07.580" v="127" actId="20577"/>
          <ac:spMkLst>
            <pc:docMk/>
            <pc:sldMk cId="3444563285" sldId="1732"/>
            <ac:spMk id="3" creationId="{F651440E-C610-1347-3394-612D9B1E3836}"/>
          </ac:spMkLst>
        </pc:spChg>
      </pc:sldChg>
      <pc:sldChg chg="addSp delSp modSp new mod modAnim">
        <pc:chgData name="amirghb@student.ubc.ca" userId="2ddba87e-694d-4b48-bd40-4219129e186e" providerId="ADAL" clId="{5D9BB71E-8054-4718-92F1-E4019C9D30FC}" dt="2024-02-06T17:28:41.547" v="532"/>
        <pc:sldMkLst>
          <pc:docMk/>
          <pc:sldMk cId="3020277126" sldId="1733"/>
        </pc:sldMkLst>
        <pc:spChg chg="mod">
          <ac:chgData name="amirghb@student.ubc.ca" userId="2ddba87e-694d-4b48-bd40-4219129e186e" providerId="ADAL" clId="{5D9BB71E-8054-4718-92F1-E4019C9D30FC}" dt="2024-02-06T08:56:06.303" v="530" actId="404"/>
          <ac:spMkLst>
            <pc:docMk/>
            <pc:sldMk cId="3020277126" sldId="1733"/>
            <ac:spMk id="2" creationId="{B3AE45C5-F851-4634-6085-C1453EEB7E14}"/>
          </ac:spMkLst>
        </pc:spChg>
        <pc:spChg chg="del">
          <ac:chgData name="amirghb@student.ubc.ca" userId="2ddba87e-694d-4b48-bd40-4219129e186e" providerId="ADAL" clId="{5D9BB71E-8054-4718-92F1-E4019C9D30FC}" dt="2024-02-06T08:18:18.986" v="255" actId="478"/>
          <ac:spMkLst>
            <pc:docMk/>
            <pc:sldMk cId="3020277126" sldId="1733"/>
            <ac:spMk id="3" creationId="{2CB90B30-E6D6-3297-A32B-43C83524FDF2}"/>
          </ac:spMkLst>
        </pc:spChg>
        <pc:spChg chg="add mod">
          <ac:chgData name="amirghb@student.ubc.ca" userId="2ddba87e-694d-4b48-bd40-4219129e186e" providerId="ADAL" clId="{5D9BB71E-8054-4718-92F1-E4019C9D30FC}" dt="2024-02-06T08:20:45.923" v="353" actId="20577"/>
          <ac:spMkLst>
            <pc:docMk/>
            <pc:sldMk cId="3020277126" sldId="1733"/>
            <ac:spMk id="6" creationId="{8CB19F4C-5A7E-AF4E-789E-DF7812D2240E}"/>
          </ac:spMkLst>
        </pc:spChg>
        <pc:spChg chg="add del mod">
          <ac:chgData name="amirghb@student.ubc.ca" userId="2ddba87e-694d-4b48-bd40-4219129e186e" providerId="ADAL" clId="{5D9BB71E-8054-4718-92F1-E4019C9D30FC}" dt="2024-02-06T08:20:48.677" v="354" actId="478"/>
          <ac:spMkLst>
            <pc:docMk/>
            <pc:sldMk cId="3020277126" sldId="1733"/>
            <ac:spMk id="7" creationId="{E01A9F7B-40E7-667F-5B79-3BE57487E05A}"/>
          </ac:spMkLst>
        </pc:spChg>
        <pc:spChg chg="add mod">
          <ac:chgData name="amirghb@student.ubc.ca" userId="2ddba87e-694d-4b48-bd40-4219129e186e" providerId="ADAL" clId="{5D9BB71E-8054-4718-92F1-E4019C9D30FC}" dt="2024-02-06T08:25:07.419" v="447" actId="1076"/>
          <ac:spMkLst>
            <pc:docMk/>
            <pc:sldMk cId="3020277126" sldId="1733"/>
            <ac:spMk id="9" creationId="{3BAB1E35-7667-2539-D75A-2A674ECCB820}"/>
          </ac:spMkLst>
        </pc:spChg>
        <pc:spChg chg="add del">
          <ac:chgData name="amirghb@student.ubc.ca" userId="2ddba87e-694d-4b48-bd40-4219129e186e" providerId="ADAL" clId="{5D9BB71E-8054-4718-92F1-E4019C9D30FC}" dt="2024-02-06T08:23:16.937" v="362" actId="22"/>
          <ac:spMkLst>
            <pc:docMk/>
            <pc:sldMk cId="3020277126" sldId="1733"/>
            <ac:spMk id="11" creationId="{7BEF1214-CA4F-709F-3B4C-8A934AFEA817}"/>
          </ac:spMkLst>
        </pc:spChg>
        <pc:spChg chg="add mod">
          <ac:chgData name="amirghb@student.ubc.ca" userId="2ddba87e-694d-4b48-bd40-4219129e186e" providerId="ADAL" clId="{5D9BB71E-8054-4718-92F1-E4019C9D30FC}" dt="2024-02-06T08:25:16.927" v="454" actId="20577"/>
          <ac:spMkLst>
            <pc:docMk/>
            <pc:sldMk cId="3020277126" sldId="1733"/>
            <ac:spMk id="12" creationId="{E9DC3334-B939-9FF1-8FEC-F953B60DDF2D}"/>
          </ac:spMkLst>
        </pc:spChg>
        <pc:spChg chg="add mod">
          <ac:chgData name="amirghb@student.ubc.ca" userId="2ddba87e-694d-4b48-bd40-4219129e186e" providerId="ADAL" clId="{5D9BB71E-8054-4718-92F1-E4019C9D30FC}" dt="2024-02-06T08:25:25.883" v="460" actId="20577"/>
          <ac:spMkLst>
            <pc:docMk/>
            <pc:sldMk cId="3020277126" sldId="1733"/>
            <ac:spMk id="13" creationId="{2344D706-FB29-1ABA-1032-8A95CB36EF57}"/>
          </ac:spMkLst>
        </pc:spChg>
        <pc:picChg chg="add mod">
          <ac:chgData name="amirghb@student.ubc.ca" userId="2ddba87e-694d-4b48-bd40-4219129e186e" providerId="ADAL" clId="{5D9BB71E-8054-4718-92F1-E4019C9D30FC}" dt="2024-02-06T08:20:17.904" v="308" actId="1076"/>
          <ac:picMkLst>
            <pc:docMk/>
            <pc:sldMk cId="3020277126" sldId="1733"/>
            <ac:picMk id="5" creationId="{ED28FE55-B8C7-97CE-363C-606BB0DD8F27}"/>
          </ac:picMkLst>
        </pc:picChg>
        <pc:picChg chg="add mod">
          <ac:chgData name="amirghb@student.ubc.ca" userId="2ddba87e-694d-4b48-bd40-4219129e186e" providerId="ADAL" clId="{5D9BB71E-8054-4718-92F1-E4019C9D30FC}" dt="2024-02-06T08:22:01.201" v="357" actId="1076"/>
          <ac:picMkLst>
            <pc:docMk/>
            <pc:sldMk cId="3020277126" sldId="1733"/>
            <ac:picMk id="8" creationId="{9440D3E4-CD01-0858-AD61-BEE6557F274C}"/>
          </ac:picMkLst>
        </pc:picChg>
      </pc:sldChg>
      <pc:sldChg chg="add modAnim">
        <pc:chgData name="amirghb@student.ubc.ca" userId="2ddba87e-694d-4b48-bd40-4219129e186e" providerId="ADAL" clId="{5D9BB71E-8054-4718-92F1-E4019C9D30FC}" dt="2024-02-06T17:28:49.871" v="533"/>
        <pc:sldMkLst>
          <pc:docMk/>
          <pc:sldMk cId="3395599828" sldId="1734"/>
        </pc:sldMkLst>
      </pc:sldChg>
    </pc:docChg>
  </pc:docChgLst>
  <pc:docChgLst>
    <pc:chgData name="amirghb@student.ubc.ca" userId="2ddba87e-694d-4b48-bd40-4219129e186e" providerId="ADAL" clId="{35F490DB-7E2E-4D56-907E-6D7437109BDB}"/>
    <pc:docChg chg="undo custSel addSld delSld modSld sldOrd">
      <pc:chgData name="amirghb@student.ubc.ca" userId="2ddba87e-694d-4b48-bd40-4219129e186e" providerId="ADAL" clId="{35F490DB-7E2E-4D56-907E-6D7437109BDB}" dt="2023-07-25T18:59:50.256" v="2148" actId="20577"/>
      <pc:docMkLst>
        <pc:docMk/>
      </pc:docMkLst>
      <pc:sldChg chg="addSp modSp mod">
        <pc:chgData name="amirghb@student.ubc.ca" userId="2ddba87e-694d-4b48-bd40-4219129e186e" providerId="ADAL" clId="{35F490DB-7E2E-4D56-907E-6D7437109BDB}" dt="2023-07-25T17:27:26.350" v="1240" actId="20577"/>
        <pc:sldMkLst>
          <pc:docMk/>
          <pc:sldMk cId="2798379187" sldId="1566"/>
        </pc:sldMkLst>
        <pc:spChg chg="add mod">
          <ac:chgData name="amirghb@student.ubc.ca" userId="2ddba87e-694d-4b48-bd40-4219129e186e" providerId="ADAL" clId="{35F490DB-7E2E-4D56-907E-6D7437109BDB}" dt="2023-07-25T17:27:26.350" v="1240" actId="20577"/>
          <ac:spMkLst>
            <pc:docMk/>
            <pc:sldMk cId="2798379187" sldId="1566"/>
            <ac:spMk id="3" creationId="{4E478BA8-80B7-A2B2-FAB6-E1074A468499}"/>
          </ac:spMkLst>
        </pc:spChg>
        <pc:picChg chg="add mod">
          <ac:chgData name="amirghb@student.ubc.ca" userId="2ddba87e-694d-4b48-bd40-4219129e186e" providerId="ADAL" clId="{35F490DB-7E2E-4D56-907E-6D7437109BDB}" dt="2023-07-25T17:07:19.391" v="1094" actId="1076"/>
          <ac:picMkLst>
            <pc:docMk/>
            <pc:sldMk cId="2798379187" sldId="1566"/>
            <ac:picMk id="4" creationId="{0AFE14F8-2F0F-7F91-D481-70D11EBCE927}"/>
          </ac:picMkLst>
        </pc:picChg>
        <pc:picChg chg="add mod">
          <ac:chgData name="amirghb@student.ubc.ca" userId="2ddba87e-694d-4b48-bd40-4219129e186e" providerId="ADAL" clId="{35F490DB-7E2E-4D56-907E-6D7437109BDB}" dt="2023-07-25T17:07:18.235" v="1093" actId="1076"/>
          <ac:picMkLst>
            <pc:docMk/>
            <pc:sldMk cId="2798379187" sldId="1566"/>
            <ac:picMk id="6" creationId="{43781563-E6E3-7B5C-C2AA-57B82470D5DB}"/>
          </ac:picMkLst>
        </pc:picChg>
      </pc:sldChg>
      <pc:sldChg chg="addSp delSp modSp mod">
        <pc:chgData name="amirghb@student.ubc.ca" userId="2ddba87e-694d-4b48-bd40-4219129e186e" providerId="ADAL" clId="{35F490DB-7E2E-4D56-907E-6D7437109BDB}" dt="2023-07-19T21:52:59.422" v="562" actId="1076"/>
        <pc:sldMkLst>
          <pc:docMk/>
          <pc:sldMk cId="3580858234" sldId="1567"/>
        </pc:sldMkLst>
        <pc:spChg chg="add del mod">
          <ac:chgData name="amirghb@student.ubc.ca" userId="2ddba87e-694d-4b48-bd40-4219129e186e" providerId="ADAL" clId="{35F490DB-7E2E-4D56-907E-6D7437109BDB}" dt="2023-07-19T21:44:27.139" v="22" actId="767"/>
          <ac:spMkLst>
            <pc:docMk/>
            <pc:sldMk cId="3580858234" sldId="1567"/>
            <ac:spMk id="3" creationId="{62B3E73C-A9EB-F891-B3D6-9BE0EEC8A40F}"/>
          </ac:spMkLst>
        </pc:spChg>
        <pc:spChg chg="add mod">
          <ac:chgData name="amirghb@student.ubc.ca" userId="2ddba87e-694d-4b48-bd40-4219129e186e" providerId="ADAL" clId="{35F490DB-7E2E-4D56-907E-6D7437109BDB}" dt="2023-07-19T21:52:59.422" v="562" actId="1076"/>
          <ac:spMkLst>
            <pc:docMk/>
            <pc:sldMk cId="3580858234" sldId="1567"/>
            <ac:spMk id="4" creationId="{5F5312B2-C59E-C39A-82E7-D1F01C9C2D86}"/>
          </ac:spMkLst>
        </pc:spChg>
        <pc:spChg chg="add del mod">
          <ac:chgData name="amirghb@student.ubc.ca" userId="2ddba87e-694d-4b48-bd40-4219129e186e" providerId="ADAL" clId="{35F490DB-7E2E-4D56-907E-6D7437109BDB}" dt="2023-07-19T21:49:40.623" v="417" actId="478"/>
          <ac:spMkLst>
            <pc:docMk/>
            <pc:sldMk cId="3580858234" sldId="1567"/>
            <ac:spMk id="5" creationId="{1FD72530-C787-29E3-0FF6-B4B7C1D88A5A}"/>
          </ac:spMkLst>
        </pc:spChg>
        <pc:spChg chg="add mod">
          <ac:chgData name="amirghb@student.ubc.ca" userId="2ddba87e-694d-4b48-bd40-4219129e186e" providerId="ADAL" clId="{35F490DB-7E2E-4D56-907E-6D7437109BDB}" dt="2023-07-19T21:50:24.072" v="442" actId="1076"/>
          <ac:spMkLst>
            <pc:docMk/>
            <pc:sldMk cId="3580858234" sldId="1567"/>
            <ac:spMk id="6" creationId="{5E128B6A-9D03-7CA2-2BD1-9CA064B5F7EF}"/>
          </ac:spMkLst>
        </pc:spChg>
        <pc:spChg chg="add mod">
          <ac:chgData name="amirghb@student.ubc.ca" userId="2ddba87e-694d-4b48-bd40-4219129e186e" providerId="ADAL" clId="{35F490DB-7E2E-4D56-907E-6D7437109BDB}" dt="2023-07-19T21:50:49.874" v="480" actId="14100"/>
          <ac:spMkLst>
            <pc:docMk/>
            <pc:sldMk cId="3580858234" sldId="1567"/>
            <ac:spMk id="7" creationId="{91CF5322-4604-50C0-B562-A3C66F03B10D}"/>
          </ac:spMkLst>
        </pc:spChg>
      </pc:sldChg>
      <pc:sldChg chg="addSp modSp mod">
        <pc:chgData name="amirghb@student.ubc.ca" userId="2ddba87e-694d-4b48-bd40-4219129e186e" providerId="ADAL" clId="{35F490DB-7E2E-4D56-907E-6D7437109BDB}" dt="2023-07-19T21:54:19.459" v="657" actId="1076"/>
        <pc:sldMkLst>
          <pc:docMk/>
          <pc:sldMk cId="3138462863" sldId="1568"/>
        </pc:sldMkLst>
        <pc:spChg chg="add mod">
          <ac:chgData name="amirghb@student.ubc.ca" userId="2ddba87e-694d-4b48-bd40-4219129e186e" providerId="ADAL" clId="{35F490DB-7E2E-4D56-907E-6D7437109BDB}" dt="2023-07-19T21:54:01.460" v="655" actId="1076"/>
          <ac:spMkLst>
            <pc:docMk/>
            <pc:sldMk cId="3138462863" sldId="1568"/>
            <ac:spMk id="3" creationId="{AE34384F-A5AA-6B21-44B8-39E076C1B941}"/>
          </ac:spMkLst>
        </pc:spChg>
        <pc:picChg chg="add mod">
          <ac:chgData name="amirghb@student.ubc.ca" userId="2ddba87e-694d-4b48-bd40-4219129e186e" providerId="ADAL" clId="{35F490DB-7E2E-4D56-907E-6D7437109BDB}" dt="2023-07-19T21:54:19.459" v="657" actId="1076"/>
          <ac:picMkLst>
            <pc:docMk/>
            <pc:sldMk cId="3138462863" sldId="1568"/>
            <ac:picMk id="4" creationId="{23A3B6F1-520F-3349-A243-71D6E2EF7EA6}"/>
          </ac:picMkLst>
        </pc:picChg>
      </pc:sldChg>
      <pc:sldChg chg="addSp modSp del mod ord">
        <pc:chgData name="amirghb@student.ubc.ca" userId="2ddba87e-694d-4b48-bd40-4219129e186e" providerId="ADAL" clId="{35F490DB-7E2E-4D56-907E-6D7437109BDB}" dt="2023-07-19T21:53:01.963" v="563" actId="47"/>
        <pc:sldMkLst>
          <pc:docMk/>
          <pc:sldMk cId="2109037099" sldId="1569"/>
        </pc:sldMkLst>
        <pc:spChg chg="add mod">
          <ac:chgData name="amirghb@student.ubc.ca" userId="2ddba87e-694d-4b48-bd40-4219129e186e" providerId="ADAL" clId="{35F490DB-7E2E-4D56-907E-6D7437109BDB}" dt="2023-07-19T21:51:49.936" v="557" actId="1076"/>
          <ac:spMkLst>
            <pc:docMk/>
            <pc:sldMk cId="2109037099" sldId="1569"/>
            <ac:spMk id="3" creationId="{22C15E7D-919B-F7B0-9767-CD44B0663F15}"/>
          </ac:spMkLst>
        </pc:spChg>
      </pc:sldChg>
      <pc:sldChg chg="addSp modSp mod ord">
        <pc:chgData name="amirghb@student.ubc.ca" userId="2ddba87e-694d-4b48-bd40-4219129e186e" providerId="ADAL" clId="{35F490DB-7E2E-4D56-907E-6D7437109BDB}" dt="2023-07-25T18:59:50.256" v="2148" actId="20577"/>
        <pc:sldMkLst>
          <pc:docMk/>
          <pc:sldMk cId="640177246" sldId="1570"/>
        </pc:sldMkLst>
        <pc:spChg chg="add mod">
          <ac:chgData name="amirghb@student.ubc.ca" userId="2ddba87e-694d-4b48-bd40-4219129e186e" providerId="ADAL" clId="{35F490DB-7E2E-4D56-907E-6D7437109BDB}" dt="2023-07-25T18:59:50.256" v="2148" actId="20577"/>
          <ac:spMkLst>
            <pc:docMk/>
            <pc:sldMk cId="640177246" sldId="1570"/>
            <ac:spMk id="3" creationId="{85892344-0C7D-F236-FCF6-1E9EB7434945}"/>
          </ac:spMkLst>
        </pc:spChg>
      </pc:sldChg>
      <pc:sldChg chg="addSp modSp mod ord">
        <pc:chgData name="amirghb@student.ubc.ca" userId="2ddba87e-694d-4b48-bd40-4219129e186e" providerId="ADAL" clId="{35F490DB-7E2E-4D56-907E-6D7437109BDB}" dt="2023-07-25T17:25:49.646" v="1195" actId="1076"/>
        <pc:sldMkLst>
          <pc:docMk/>
          <pc:sldMk cId="1908778692" sldId="1571"/>
        </pc:sldMkLst>
        <pc:spChg chg="add mod">
          <ac:chgData name="amirghb@student.ubc.ca" userId="2ddba87e-694d-4b48-bd40-4219129e186e" providerId="ADAL" clId="{35F490DB-7E2E-4D56-907E-6D7437109BDB}" dt="2023-07-25T17:19:25.134" v="1175" actId="20577"/>
          <ac:spMkLst>
            <pc:docMk/>
            <pc:sldMk cId="1908778692" sldId="1571"/>
            <ac:spMk id="5" creationId="{D6A47A00-F00F-4450-A84F-834CF2219FF1}"/>
          </ac:spMkLst>
        </pc:spChg>
        <pc:picChg chg="add mod">
          <ac:chgData name="amirghb@student.ubc.ca" userId="2ddba87e-694d-4b48-bd40-4219129e186e" providerId="ADAL" clId="{35F490DB-7E2E-4D56-907E-6D7437109BDB}" dt="2023-07-25T17:18:58.986" v="1137" actId="1076"/>
          <ac:picMkLst>
            <pc:docMk/>
            <pc:sldMk cId="1908778692" sldId="1571"/>
            <ac:picMk id="4" creationId="{8F92A115-522D-0D55-05C0-938E7DC07A09}"/>
          </ac:picMkLst>
        </pc:picChg>
        <pc:picChg chg="add mod">
          <ac:chgData name="amirghb@student.ubc.ca" userId="2ddba87e-694d-4b48-bd40-4219129e186e" providerId="ADAL" clId="{35F490DB-7E2E-4D56-907E-6D7437109BDB}" dt="2023-07-25T17:25:49.646" v="1195" actId="1076"/>
          <ac:picMkLst>
            <pc:docMk/>
            <pc:sldMk cId="1908778692" sldId="1571"/>
            <ac:picMk id="7" creationId="{489E07EF-2512-13CB-CBCA-C6A91302A5AC}"/>
          </ac:picMkLst>
        </pc:picChg>
      </pc:sldChg>
      <pc:sldChg chg="addSp delSp modSp add mod modAnim">
        <pc:chgData name="amirghb@student.ubc.ca" userId="2ddba87e-694d-4b48-bd40-4219129e186e" providerId="ADAL" clId="{35F490DB-7E2E-4D56-907E-6D7437109BDB}" dt="2023-07-25T17:40:13.507" v="1310" actId="20577"/>
        <pc:sldMkLst>
          <pc:docMk/>
          <pc:sldMk cId="2013631600" sldId="1572"/>
        </pc:sldMkLst>
        <pc:spChg chg="del">
          <ac:chgData name="amirghb@student.ubc.ca" userId="2ddba87e-694d-4b48-bd40-4219129e186e" providerId="ADAL" clId="{35F490DB-7E2E-4D56-907E-6D7437109BDB}" dt="2023-07-25T17:19:57.596" v="1178" actId="478"/>
          <ac:spMkLst>
            <pc:docMk/>
            <pc:sldMk cId="2013631600" sldId="1572"/>
            <ac:spMk id="3" creationId="{AE34384F-A5AA-6B21-44B8-39E076C1B941}"/>
          </ac:spMkLst>
        </pc:spChg>
        <pc:spChg chg="add mod">
          <ac:chgData name="amirghb@student.ubc.ca" userId="2ddba87e-694d-4b48-bd40-4219129e186e" providerId="ADAL" clId="{35F490DB-7E2E-4D56-907E-6D7437109BDB}" dt="2023-07-25T17:40:13.507" v="1310" actId="20577"/>
          <ac:spMkLst>
            <pc:docMk/>
            <pc:sldMk cId="2013631600" sldId="1572"/>
            <ac:spMk id="5" creationId="{3BEFB430-F9C7-D1D4-86B0-A1FA2E764F1A}"/>
          </ac:spMkLst>
        </pc:spChg>
        <pc:spChg chg="add mod">
          <ac:chgData name="amirghb@student.ubc.ca" userId="2ddba87e-694d-4b48-bd40-4219129e186e" providerId="ADAL" clId="{35F490DB-7E2E-4D56-907E-6D7437109BDB}" dt="2023-07-25T17:34:41.058" v="1299" actId="693"/>
          <ac:spMkLst>
            <pc:docMk/>
            <pc:sldMk cId="2013631600" sldId="1572"/>
            <ac:spMk id="10" creationId="{156F010A-17D8-47D9-185D-E5D91AD85BDA}"/>
          </ac:spMkLst>
        </pc:spChg>
        <pc:picChg chg="del">
          <ac:chgData name="amirghb@student.ubc.ca" userId="2ddba87e-694d-4b48-bd40-4219129e186e" providerId="ADAL" clId="{35F490DB-7E2E-4D56-907E-6D7437109BDB}" dt="2023-07-25T17:19:55.461" v="1177" actId="478"/>
          <ac:picMkLst>
            <pc:docMk/>
            <pc:sldMk cId="2013631600" sldId="1572"/>
            <ac:picMk id="4" creationId="{23A3B6F1-520F-3349-A243-71D6E2EF7EA6}"/>
          </ac:picMkLst>
        </pc:picChg>
        <pc:picChg chg="add mod">
          <ac:chgData name="amirghb@student.ubc.ca" userId="2ddba87e-694d-4b48-bd40-4219129e186e" providerId="ADAL" clId="{35F490DB-7E2E-4D56-907E-6D7437109BDB}" dt="2023-07-25T17:34:03.148" v="1294" actId="1076"/>
          <ac:picMkLst>
            <pc:docMk/>
            <pc:sldMk cId="2013631600" sldId="1572"/>
            <ac:picMk id="7" creationId="{67E1BB10-8FC5-5B1A-44C7-0D284AE75DE0}"/>
          </ac:picMkLst>
        </pc:picChg>
        <pc:picChg chg="add mod">
          <ac:chgData name="amirghb@student.ubc.ca" userId="2ddba87e-694d-4b48-bd40-4219129e186e" providerId="ADAL" clId="{35F490DB-7E2E-4D56-907E-6D7437109BDB}" dt="2023-07-25T17:33:59.217" v="1293" actId="1076"/>
          <ac:picMkLst>
            <pc:docMk/>
            <pc:sldMk cId="2013631600" sldId="1572"/>
            <ac:picMk id="9" creationId="{11A126E4-A6FD-54C6-4813-266279FD8174}"/>
          </ac:picMkLst>
        </pc:picChg>
        <pc:cxnChg chg="add mod">
          <ac:chgData name="amirghb@student.ubc.ca" userId="2ddba87e-694d-4b48-bd40-4219129e186e" providerId="ADAL" clId="{35F490DB-7E2E-4D56-907E-6D7437109BDB}" dt="2023-07-25T17:34:43.247" v="1300" actId="208"/>
          <ac:cxnSpMkLst>
            <pc:docMk/>
            <pc:sldMk cId="2013631600" sldId="1572"/>
            <ac:cxnSpMk id="12" creationId="{E75D6225-B10B-A953-E6EF-90E8AAE2DBF5}"/>
          </ac:cxnSpMkLst>
        </pc:cxnChg>
      </pc:sldChg>
      <pc:sldChg chg="addSp modSp add mod modAnim">
        <pc:chgData name="amirghb@student.ubc.ca" userId="2ddba87e-694d-4b48-bd40-4219129e186e" providerId="ADAL" clId="{35F490DB-7E2E-4D56-907E-6D7437109BDB}" dt="2023-07-25T17:42:23.536" v="1322" actId="208"/>
        <pc:sldMkLst>
          <pc:docMk/>
          <pc:sldMk cId="1639836928" sldId="1573"/>
        </pc:sldMkLst>
        <pc:spChg chg="add mod">
          <ac:chgData name="amirghb@student.ubc.ca" userId="2ddba87e-694d-4b48-bd40-4219129e186e" providerId="ADAL" clId="{35F490DB-7E2E-4D56-907E-6D7437109BDB}" dt="2023-07-25T17:42:14.494" v="1320" actId="1076"/>
          <ac:spMkLst>
            <pc:docMk/>
            <pc:sldMk cId="1639836928" sldId="1573"/>
            <ac:spMk id="7" creationId="{999E6461-4B9B-EFB2-5B2C-421391051292}"/>
          </ac:spMkLst>
        </pc:spChg>
        <pc:picChg chg="add mod">
          <ac:chgData name="amirghb@student.ubc.ca" userId="2ddba87e-694d-4b48-bd40-4219129e186e" providerId="ADAL" clId="{35F490DB-7E2E-4D56-907E-6D7437109BDB}" dt="2023-07-25T17:40:02.221" v="1309" actId="1076"/>
          <ac:picMkLst>
            <pc:docMk/>
            <pc:sldMk cId="1639836928" sldId="1573"/>
            <ac:picMk id="4" creationId="{DD336283-00CA-88E0-2F6C-8C6F7B867A66}"/>
          </ac:picMkLst>
        </pc:picChg>
        <pc:picChg chg="add mod">
          <ac:chgData name="amirghb@student.ubc.ca" userId="2ddba87e-694d-4b48-bd40-4219129e186e" providerId="ADAL" clId="{35F490DB-7E2E-4D56-907E-6D7437109BDB}" dt="2023-07-25T17:42:03.679" v="1318" actId="1076"/>
          <ac:picMkLst>
            <pc:docMk/>
            <pc:sldMk cId="1639836928" sldId="1573"/>
            <ac:picMk id="6" creationId="{43B8D5B0-4F0B-5A31-5317-06A065124AEF}"/>
          </ac:picMkLst>
        </pc:picChg>
        <pc:cxnChg chg="add mod">
          <ac:chgData name="amirghb@student.ubc.ca" userId="2ddba87e-694d-4b48-bd40-4219129e186e" providerId="ADAL" clId="{35F490DB-7E2E-4D56-907E-6D7437109BDB}" dt="2023-07-25T17:42:23.536" v="1322" actId="208"/>
          <ac:cxnSpMkLst>
            <pc:docMk/>
            <pc:sldMk cId="1639836928" sldId="1573"/>
            <ac:cxnSpMk id="9" creationId="{DFBC6424-6948-3E3F-03CA-D7CEEDB597D0}"/>
          </ac:cxnSpMkLst>
        </pc:cxnChg>
      </pc:sldChg>
      <pc:sldChg chg="addSp delSp modSp add mod ord">
        <pc:chgData name="amirghb@student.ubc.ca" userId="2ddba87e-694d-4b48-bd40-4219129e186e" providerId="ADAL" clId="{35F490DB-7E2E-4D56-907E-6D7437109BDB}" dt="2023-07-25T17:47:58.898" v="1349" actId="478"/>
        <pc:sldMkLst>
          <pc:docMk/>
          <pc:sldMk cId="2765793799" sldId="1574"/>
        </pc:sldMkLst>
        <pc:spChg chg="add mod">
          <ac:chgData name="amirghb@student.ubc.ca" userId="2ddba87e-694d-4b48-bd40-4219129e186e" providerId="ADAL" clId="{35F490DB-7E2E-4D56-907E-6D7437109BDB}" dt="2023-07-25T17:40:28.685" v="1313"/>
          <ac:spMkLst>
            <pc:docMk/>
            <pc:sldMk cId="2765793799" sldId="1574"/>
            <ac:spMk id="3" creationId="{AE0FB544-A8DD-271D-459D-D4ACA5C844AB}"/>
          </ac:spMkLst>
        </pc:spChg>
        <pc:picChg chg="add mod">
          <ac:chgData name="amirghb@student.ubc.ca" userId="2ddba87e-694d-4b48-bd40-4219129e186e" providerId="ADAL" clId="{35F490DB-7E2E-4D56-907E-6D7437109BDB}" dt="2023-07-25T17:45:13.233" v="1329" actId="1076"/>
          <ac:picMkLst>
            <pc:docMk/>
            <pc:sldMk cId="2765793799" sldId="1574"/>
            <ac:picMk id="5" creationId="{D067DEE7-BFAF-2B51-9961-A58023C26F51}"/>
          </ac:picMkLst>
        </pc:picChg>
        <pc:picChg chg="add mod">
          <ac:chgData name="amirghb@student.ubc.ca" userId="2ddba87e-694d-4b48-bd40-4219129e186e" providerId="ADAL" clId="{35F490DB-7E2E-4D56-907E-6D7437109BDB}" dt="2023-07-25T17:46:30.814" v="1336" actId="1076"/>
          <ac:picMkLst>
            <pc:docMk/>
            <pc:sldMk cId="2765793799" sldId="1574"/>
            <ac:picMk id="7" creationId="{07C28C66-6BE1-768E-E1F3-557C6AC8563B}"/>
          </ac:picMkLst>
        </pc:picChg>
        <pc:picChg chg="add del mod">
          <ac:chgData name="amirghb@student.ubc.ca" userId="2ddba87e-694d-4b48-bd40-4219129e186e" providerId="ADAL" clId="{35F490DB-7E2E-4D56-907E-6D7437109BDB}" dt="2023-07-25T17:47:58.898" v="1349" actId="478"/>
          <ac:picMkLst>
            <pc:docMk/>
            <pc:sldMk cId="2765793799" sldId="1574"/>
            <ac:picMk id="9" creationId="{C4D471AE-AD92-52E9-0026-60E05575E16B}"/>
          </ac:picMkLst>
        </pc:picChg>
      </pc:sldChg>
      <pc:sldChg chg="addSp modSp add mod modAnim">
        <pc:chgData name="amirghb@student.ubc.ca" userId="2ddba87e-694d-4b48-bd40-4219129e186e" providerId="ADAL" clId="{35F490DB-7E2E-4D56-907E-6D7437109BDB}" dt="2023-07-25T18:59:27.514" v="2142" actId="1076"/>
        <pc:sldMkLst>
          <pc:docMk/>
          <pc:sldMk cId="2032061735" sldId="1575"/>
        </pc:sldMkLst>
        <pc:spChg chg="add mod">
          <ac:chgData name="amirghb@student.ubc.ca" userId="2ddba87e-694d-4b48-bd40-4219129e186e" providerId="ADAL" clId="{35F490DB-7E2E-4D56-907E-6D7437109BDB}" dt="2023-07-25T18:07:32.665" v="1506" actId="1076"/>
          <ac:spMkLst>
            <pc:docMk/>
            <pc:sldMk cId="2032061735" sldId="1575"/>
            <ac:spMk id="5" creationId="{AB7B183F-FB9F-84CA-CE78-D5B2B2A92DE4}"/>
          </ac:spMkLst>
        </pc:spChg>
        <pc:spChg chg="add mod">
          <ac:chgData name="amirghb@student.ubc.ca" userId="2ddba87e-694d-4b48-bd40-4219129e186e" providerId="ADAL" clId="{35F490DB-7E2E-4D56-907E-6D7437109BDB}" dt="2023-07-25T18:59:27.514" v="2142" actId="1076"/>
          <ac:spMkLst>
            <pc:docMk/>
            <pc:sldMk cId="2032061735" sldId="1575"/>
            <ac:spMk id="6" creationId="{41F9C751-AD4C-B3B5-5679-5D155A4F25C4}"/>
          </ac:spMkLst>
        </pc:spChg>
        <pc:picChg chg="add mod">
          <ac:chgData name="amirghb@student.ubc.ca" userId="2ddba87e-694d-4b48-bd40-4219129e186e" providerId="ADAL" clId="{35F490DB-7E2E-4D56-907E-6D7437109BDB}" dt="2023-07-25T18:57:27.523" v="2079" actId="1076"/>
          <ac:picMkLst>
            <pc:docMk/>
            <pc:sldMk cId="2032061735" sldId="1575"/>
            <ac:picMk id="4" creationId="{0F110750-14BC-2BA7-5A64-A42647D8A08D}"/>
          </ac:picMkLst>
        </pc:picChg>
      </pc:sldChg>
      <pc:sldChg chg="addSp modSp add mod">
        <pc:chgData name="amirghb@student.ubc.ca" userId="2ddba87e-694d-4b48-bd40-4219129e186e" providerId="ADAL" clId="{35F490DB-7E2E-4D56-907E-6D7437109BDB}" dt="2023-07-25T18:24:29.277" v="1531" actId="1076"/>
        <pc:sldMkLst>
          <pc:docMk/>
          <pc:sldMk cId="349601300" sldId="1576"/>
        </pc:sldMkLst>
        <pc:spChg chg="add mod">
          <ac:chgData name="amirghb@student.ubc.ca" userId="2ddba87e-694d-4b48-bd40-4219129e186e" providerId="ADAL" clId="{35F490DB-7E2E-4D56-907E-6D7437109BDB}" dt="2023-07-25T18:22:56.758" v="1521" actId="20577"/>
          <ac:spMkLst>
            <pc:docMk/>
            <pc:sldMk cId="349601300" sldId="1576"/>
            <ac:spMk id="3" creationId="{77F782E4-D137-B6F5-2D1A-BA7D7913F4C6}"/>
          </ac:spMkLst>
        </pc:spChg>
        <pc:picChg chg="add mod">
          <ac:chgData name="amirghb@student.ubc.ca" userId="2ddba87e-694d-4b48-bd40-4219129e186e" providerId="ADAL" clId="{35F490DB-7E2E-4D56-907E-6D7437109BDB}" dt="2023-07-25T18:24:16.091" v="1529" actId="1076"/>
          <ac:picMkLst>
            <pc:docMk/>
            <pc:sldMk cId="349601300" sldId="1576"/>
            <ac:picMk id="5" creationId="{FA1BCDEB-3716-0630-8738-3780755C4546}"/>
          </ac:picMkLst>
        </pc:picChg>
        <pc:picChg chg="add mod">
          <ac:chgData name="amirghb@student.ubc.ca" userId="2ddba87e-694d-4b48-bd40-4219129e186e" providerId="ADAL" clId="{35F490DB-7E2E-4D56-907E-6D7437109BDB}" dt="2023-07-25T18:24:09.803" v="1528"/>
          <ac:picMkLst>
            <pc:docMk/>
            <pc:sldMk cId="349601300" sldId="1576"/>
            <ac:picMk id="6" creationId="{EC7DBBAF-6ABF-6065-7686-D415528AFD70}"/>
          </ac:picMkLst>
        </pc:picChg>
        <pc:picChg chg="add mod">
          <ac:chgData name="amirghb@student.ubc.ca" userId="2ddba87e-694d-4b48-bd40-4219129e186e" providerId="ADAL" clId="{35F490DB-7E2E-4D56-907E-6D7437109BDB}" dt="2023-07-25T18:24:29.277" v="1531" actId="1076"/>
          <ac:picMkLst>
            <pc:docMk/>
            <pc:sldMk cId="349601300" sldId="1576"/>
            <ac:picMk id="7" creationId="{F45A4C79-9C72-C6A7-33D1-07C0A721FF07}"/>
          </ac:picMkLst>
        </pc:picChg>
      </pc:sldChg>
      <pc:sldChg chg="addSp delSp modSp add mod modAnim">
        <pc:chgData name="amirghb@student.ubc.ca" userId="2ddba87e-694d-4b48-bd40-4219129e186e" providerId="ADAL" clId="{35F490DB-7E2E-4D56-907E-6D7437109BDB}" dt="2023-07-25T18:53:45.928" v="2030" actId="20577"/>
        <pc:sldMkLst>
          <pc:docMk/>
          <pc:sldMk cId="205502026" sldId="1577"/>
        </pc:sldMkLst>
        <pc:spChg chg="add mod">
          <ac:chgData name="amirghb@student.ubc.ca" userId="2ddba87e-694d-4b48-bd40-4219129e186e" providerId="ADAL" clId="{35F490DB-7E2E-4D56-907E-6D7437109BDB}" dt="2023-07-25T18:53:45.928" v="2030" actId="20577"/>
          <ac:spMkLst>
            <pc:docMk/>
            <pc:sldMk cId="205502026" sldId="1577"/>
            <ac:spMk id="4" creationId="{E2D84EC1-CF4B-64BD-02AB-BF6F5A80D851}"/>
          </ac:spMkLst>
        </pc:spChg>
        <pc:spChg chg="add mod">
          <ac:chgData name="amirghb@student.ubc.ca" userId="2ddba87e-694d-4b48-bd40-4219129e186e" providerId="ADAL" clId="{35F490DB-7E2E-4D56-907E-6D7437109BDB}" dt="2023-07-25T18:33:36.543" v="1670" actId="1076"/>
          <ac:spMkLst>
            <pc:docMk/>
            <pc:sldMk cId="205502026" sldId="1577"/>
            <ac:spMk id="5" creationId="{44B8901C-7FDC-9026-4371-CEC10F36ED35}"/>
          </ac:spMkLst>
        </pc:spChg>
        <pc:spChg chg="add mod">
          <ac:chgData name="amirghb@student.ubc.ca" userId="2ddba87e-694d-4b48-bd40-4219129e186e" providerId="ADAL" clId="{35F490DB-7E2E-4D56-907E-6D7437109BDB}" dt="2023-07-25T18:46:30.285" v="1991" actId="1076"/>
          <ac:spMkLst>
            <pc:docMk/>
            <pc:sldMk cId="205502026" sldId="1577"/>
            <ac:spMk id="6" creationId="{057EF471-5A2D-4D38-634F-39E0724BE7E6}"/>
          </ac:spMkLst>
        </pc:spChg>
        <pc:spChg chg="add mod">
          <ac:chgData name="amirghb@student.ubc.ca" userId="2ddba87e-694d-4b48-bd40-4219129e186e" providerId="ADAL" clId="{35F490DB-7E2E-4D56-907E-6D7437109BDB}" dt="2023-07-25T18:33:53.374" v="1694" actId="20577"/>
          <ac:spMkLst>
            <pc:docMk/>
            <pc:sldMk cId="205502026" sldId="1577"/>
            <ac:spMk id="7" creationId="{49E2633D-3F82-4A2E-4925-1F5C0A06CF9B}"/>
          </ac:spMkLst>
        </pc:spChg>
        <pc:spChg chg="add del">
          <ac:chgData name="amirghb@student.ubc.ca" userId="2ddba87e-694d-4b48-bd40-4219129e186e" providerId="ADAL" clId="{35F490DB-7E2E-4D56-907E-6D7437109BDB}" dt="2023-07-25T18:34:40.755" v="1696" actId="22"/>
          <ac:spMkLst>
            <pc:docMk/>
            <pc:sldMk cId="205502026" sldId="1577"/>
            <ac:spMk id="9" creationId="{D7304765-A4FB-5E17-FE43-61A246821968}"/>
          </ac:spMkLst>
        </pc:spChg>
        <pc:spChg chg="add mod">
          <ac:chgData name="amirghb@student.ubc.ca" userId="2ddba87e-694d-4b48-bd40-4219129e186e" providerId="ADAL" clId="{35F490DB-7E2E-4D56-907E-6D7437109BDB}" dt="2023-07-25T18:35:08.361" v="1704" actId="1076"/>
          <ac:spMkLst>
            <pc:docMk/>
            <pc:sldMk cId="205502026" sldId="1577"/>
            <ac:spMk id="11" creationId="{A610C2EA-1D4B-2E86-DDC9-EDEE164BD4B0}"/>
          </ac:spMkLst>
        </pc:spChg>
        <pc:spChg chg="add mod">
          <ac:chgData name="amirghb@student.ubc.ca" userId="2ddba87e-694d-4b48-bd40-4219129e186e" providerId="ADAL" clId="{35F490DB-7E2E-4D56-907E-6D7437109BDB}" dt="2023-07-25T18:37:22.612" v="1718" actId="1076"/>
          <ac:spMkLst>
            <pc:docMk/>
            <pc:sldMk cId="205502026" sldId="1577"/>
            <ac:spMk id="12" creationId="{98C8539A-45E7-3A3E-A30A-993CD63F4E2B}"/>
          </ac:spMkLst>
        </pc:spChg>
        <pc:spChg chg="add mod">
          <ac:chgData name="amirghb@student.ubc.ca" userId="2ddba87e-694d-4b48-bd40-4219129e186e" providerId="ADAL" clId="{35F490DB-7E2E-4D56-907E-6D7437109BDB}" dt="2023-07-25T18:37:17.375" v="1717" actId="1076"/>
          <ac:spMkLst>
            <pc:docMk/>
            <pc:sldMk cId="205502026" sldId="1577"/>
            <ac:spMk id="14" creationId="{3AE3B676-2F6C-54DC-058D-F8BB48C03601}"/>
          </ac:spMkLst>
        </pc:spChg>
        <pc:spChg chg="add del">
          <ac:chgData name="amirghb@student.ubc.ca" userId="2ddba87e-694d-4b48-bd40-4219129e186e" providerId="ADAL" clId="{35F490DB-7E2E-4D56-907E-6D7437109BDB}" dt="2023-07-25T18:39:17.014" v="1720" actId="478"/>
          <ac:spMkLst>
            <pc:docMk/>
            <pc:sldMk cId="205502026" sldId="1577"/>
            <ac:spMk id="16" creationId="{10168840-44CF-0244-BFAB-19810516D184}"/>
          </ac:spMkLst>
        </pc:spChg>
        <pc:spChg chg="add mod">
          <ac:chgData name="amirghb@student.ubc.ca" userId="2ddba87e-694d-4b48-bd40-4219129e186e" providerId="ADAL" clId="{35F490DB-7E2E-4D56-907E-6D7437109BDB}" dt="2023-07-25T18:47:09.119" v="2019" actId="14100"/>
          <ac:spMkLst>
            <pc:docMk/>
            <pc:sldMk cId="205502026" sldId="1577"/>
            <ac:spMk id="17" creationId="{AF111939-DA9A-5FB6-DEA8-6B7E1DF2FCB3}"/>
          </ac:spMkLst>
        </pc:spChg>
        <pc:spChg chg="add mod">
          <ac:chgData name="amirghb@student.ubc.ca" userId="2ddba87e-694d-4b48-bd40-4219129e186e" providerId="ADAL" clId="{35F490DB-7E2E-4D56-907E-6D7437109BDB}" dt="2023-07-25T18:39:55.589" v="1740" actId="1076"/>
          <ac:spMkLst>
            <pc:docMk/>
            <pc:sldMk cId="205502026" sldId="1577"/>
            <ac:spMk id="18" creationId="{C0AED14C-3BC2-FFF9-244D-FC9DB3539C24}"/>
          </ac:spMkLst>
        </pc:spChg>
        <pc:spChg chg="add mod">
          <ac:chgData name="amirghb@student.ubc.ca" userId="2ddba87e-694d-4b48-bd40-4219129e186e" providerId="ADAL" clId="{35F490DB-7E2E-4D56-907E-6D7437109BDB}" dt="2023-07-25T18:42:40.600" v="1838" actId="14100"/>
          <ac:spMkLst>
            <pc:docMk/>
            <pc:sldMk cId="205502026" sldId="1577"/>
            <ac:spMk id="19" creationId="{ACA9B971-1280-F709-9F31-9A5EF4CCE395}"/>
          </ac:spMkLst>
        </pc:spChg>
        <pc:spChg chg="add mod">
          <ac:chgData name="amirghb@student.ubc.ca" userId="2ddba87e-694d-4b48-bd40-4219129e186e" providerId="ADAL" clId="{35F490DB-7E2E-4D56-907E-6D7437109BDB}" dt="2023-07-25T18:43:06.217" v="1854" actId="14100"/>
          <ac:spMkLst>
            <pc:docMk/>
            <pc:sldMk cId="205502026" sldId="1577"/>
            <ac:spMk id="20" creationId="{233EC831-4925-8BAD-494C-085958423C7E}"/>
          </ac:spMkLst>
        </pc:spChg>
        <pc:spChg chg="add mod">
          <ac:chgData name="amirghb@student.ubc.ca" userId="2ddba87e-694d-4b48-bd40-4219129e186e" providerId="ADAL" clId="{35F490DB-7E2E-4D56-907E-6D7437109BDB}" dt="2023-07-25T18:43:34.696" v="1885" actId="1076"/>
          <ac:spMkLst>
            <pc:docMk/>
            <pc:sldMk cId="205502026" sldId="1577"/>
            <ac:spMk id="21" creationId="{68EBB8E5-2FE5-C086-88A6-96C2BB1D9B2E}"/>
          </ac:spMkLst>
        </pc:spChg>
        <pc:spChg chg="add mod">
          <ac:chgData name="amirghb@student.ubc.ca" userId="2ddba87e-694d-4b48-bd40-4219129e186e" providerId="ADAL" clId="{35F490DB-7E2E-4D56-907E-6D7437109BDB}" dt="2023-07-25T18:44:07.816" v="1899" actId="20577"/>
          <ac:spMkLst>
            <pc:docMk/>
            <pc:sldMk cId="205502026" sldId="1577"/>
            <ac:spMk id="22" creationId="{F662D169-4CB4-3BEB-68BD-95514B5C46BE}"/>
          </ac:spMkLst>
        </pc:spChg>
        <pc:spChg chg="add mod">
          <ac:chgData name="amirghb@student.ubc.ca" userId="2ddba87e-694d-4b48-bd40-4219129e186e" providerId="ADAL" clId="{35F490DB-7E2E-4D56-907E-6D7437109BDB}" dt="2023-07-25T18:44:57.002" v="1956" actId="20577"/>
          <ac:spMkLst>
            <pc:docMk/>
            <pc:sldMk cId="205502026" sldId="1577"/>
            <ac:spMk id="23" creationId="{8ABE7667-3BDD-03E0-7E43-ABCA7B8659BA}"/>
          </ac:spMkLst>
        </pc:spChg>
        <pc:spChg chg="add mod">
          <ac:chgData name="amirghb@student.ubc.ca" userId="2ddba87e-694d-4b48-bd40-4219129e186e" providerId="ADAL" clId="{35F490DB-7E2E-4D56-907E-6D7437109BDB}" dt="2023-07-25T18:47:31.953" v="2023" actId="1076"/>
          <ac:spMkLst>
            <pc:docMk/>
            <pc:sldMk cId="205502026" sldId="1577"/>
            <ac:spMk id="24" creationId="{BF74F953-B75D-D0D1-B908-9548EC02F6CF}"/>
          </ac:spMkLst>
        </pc:spChg>
        <pc:picChg chg="add mod">
          <ac:chgData name="amirghb@student.ubc.ca" userId="2ddba87e-694d-4b48-bd40-4219129e186e" providerId="ADAL" clId="{35F490DB-7E2E-4D56-907E-6D7437109BDB}" dt="2023-07-25T18:46:35.870" v="1994" actId="1076"/>
          <ac:picMkLst>
            <pc:docMk/>
            <pc:sldMk cId="205502026" sldId="1577"/>
            <ac:picMk id="3" creationId="{76CACF62-FB0B-F782-7D1B-C259276FF939}"/>
          </ac:picMkLst>
        </pc:picChg>
      </pc:sldChg>
      <pc:sldChg chg="addSp modSp add mod">
        <pc:chgData name="amirghb@student.ubc.ca" userId="2ddba87e-694d-4b48-bd40-4219129e186e" providerId="ADAL" clId="{35F490DB-7E2E-4D56-907E-6D7437109BDB}" dt="2023-07-25T18:55:40.203" v="2076" actId="20577"/>
        <pc:sldMkLst>
          <pc:docMk/>
          <pc:sldMk cId="2645269028" sldId="1578"/>
        </pc:sldMkLst>
        <pc:spChg chg="add mod">
          <ac:chgData name="amirghb@student.ubc.ca" userId="2ddba87e-694d-4b48-bd40-4219129e186e" providerId="ADAL" clId="{35F490DB-7E2E-4D56-907E-6D7437109BDB}" dt="2023-07-25T18:54:23.223" v="2034" actId="1076"/>
          <ac:spMkLst>
            <pc:docMk/>
            <pc:sldMk cId="2645269028" sldId="1578"/>
            <ac:spMk id="5" creationId="{C2AD40E4-AE64-C2F8-DFE4-337EAD56AC18}"/>
          </ac:spMkLst>
        </pc:spChg>
        <pc:spChg chg="add mod">
          <ac:chgData name="amirghb@student.ubc.ca" userId="2ddba87e-694d-4b48-bd40-4219129e186e" providerId="ADAL" clId="{35F490DB-7E2E-4D56-907E-6D7437109BDB}" dt="2023-07-25T18:55:40.203" v="2076" actId="20577"/>
          <ac:spMkLst>
            <pc:docMk/>
            <pc:sldMk cId="2645269028" sldId="1578"/>
            <ac:spMk id="6" creationId="{066DB3EF-29C3-A44E-30D8-EC4E4C5DCE9D}"/>
          </ac:spMkLst>
        </pc:spChg>
        <pc:picChg chg="add mod">
          <ac:chgData name="amirghb@student.ubc.ca" userId="2ddba87e-694d-4b48-bd40-4219129e186e" providerId="ADAL" clId="{35F490DB-7E2E-4D56-907E-6D7437109BDB}" dt="2023-07-25T18:54:19.787" v="2033" actId="1076"/>
          <ac:picMkLst>
            <pc:docMk/>
            <pc:sldMk cId="2645269028" sldId="1578"/>
            <ac:picMk id="4" creationId="{8DD42B8A-9ADB-776D-FEE0-4A61886200D1}"/>
          </ac:picMkLst>
        </pc:picChg>
      </pc:sldChg>
      <pc:sldChg chg="addSp modSp add">
        <pc:chgData name="amirghb@student.ubc.ca" userId="2ddba87e-694d-4b48-bd40-4219129e186e" providerId="ADAL" clId="{35F490DB-7E2E-4D56-907E-6D7437109BDB}" dt="2023-07-25T18:56:34.111" v="2077" actId="931"/>
        <pc:sldMkLst>
          <pc:docMk/>
          <pc:sldMk cId="516539883" sldId="1579"/>
        </pc:sldMkLst>
        <pc:picChg chg="add mod">
          <ac:chgData name="amirghb@student.ubc.ca" userId="2ddba87e-694d-4b48-bd40-4219129e186e" providerId="ADAL" clId="{35F490DB-7E2E-4D56-907E-6D7437109BDB}" dt="2023-07-25T18:56:34.111" v="2077" actId="931"/>
          <ac:picMkLst>
            <pc:docMk/>
            <pc:sldMk cId="516539883" sldId="1579"/>
            <ac:picMk id="4" creationId="{E3C035E6-EFD2-6B08-2C03-E7F7F27EAFF0}"/>
          </ac:picMkLst>
        </pc:picChg>
      </pc:sldChg>
      <pc:sldChg chg="addSp delSp modSp add mod modAnim">
        <pc:chgData name="amirghb@student.ubc.ca" userId="2ddba87e-694d-4b48-bd40-4219129e186e" providerId="ADAL" clId="{35F490DB-7E2E-4D56-907E-6D7437109BDB}" dt="2023-07-25T17:55:59.619" v="1486"/>
        <pc:sldMkLst>
          <pc:docMk/>
          <pc:sldMk cId="1887569997" sldId="1580"/>
        </pc:sldMkLst>
        <pc:spChg chg="add mod">
          <ac:chgData name="amirghb@student.ubc.ca" userId="2ddba87e-694d-4b48-bd40-4219129e186e" providerId="ADAL" clId="{35F490DB-7E2E-4D56-907E-6D7437109BDB}" dt="2023-07-25T17:50:49.880" v="1370" actId="208"/>
          <ac:spMkLst>
            <pc:docMk/>
            <pc:sldMk cId="1887569997" sldId="1580"/>
            <ac:spMk id="11" creationId="{610CA069-8368-BE29-A120-604AF2EC4035}"/>
          </ac:spMkLst>
        </pc:spChg>
        <pc:spChg chg="add mod">
          <ac:chgData name="amirghb@student.ubc.ca" userId="2ddba87e-694d-4b48-bd40-4219129e186e" providerId="ADAL" clId="{35F490DB-7E2E-4D56-907E-6D7437109BDB}" dt="2023-07-25T17:55:19.517" v="1463" actId="20577"/>
          <ac:spMkLst>
            <pc:docMk/>
            <pc:sldMk cId="1887569997" sldId="1580"/>
            <ac:spMk id="12" creationId="{6E9AAF0D-1AC0-09E1-62D8-E2326B60AE22}"/>
          </ac:spMkLst>
        </pc:spChg>
        <pc:spChg chg="add mod">
          <ac:chgData name="amirghb@student.ubc.ca" userId="2ddba87e-694d-4b48-bd40-4219129e186e" providerId="ADAL" clId="{35F490DB-7E2E-4D56-907E-6D7437109BDB}" dt="2023-07-25T17:55:38.573" v="1483" actId="20577"/>
          <ac:spMkLst>
            <pc:docMk/>
            <pc:sldMk cId="1887569997" sldId="1580"/>
            <ac:spMk id="17" creationId="{40015355-AA59-95D3-5D2F-17CB1F3D3872}"/>
          </ac:spMkLst>
        </pc:spChg>
        <pc:spChg chg="add mod">
          <ac:chgData name="amirghb@student.ubc.ca" userId="2ddba87e-694d-4b48-bd40-4219129e186e" providerId="ADAL" clId="{35F490DB-7E2E-4D56-907E-6D7437109BDB}" dt="2023-07-25T17:55:47.324" v="1485" actId="1076"/>
          <ac:spMkLst>
            <pc:docMk/>
            <pc:sldMk cId="1887569997" sldId="1580"/>
            <ac:spMk id="18" creationId="{8712D44B-9AB7-F329-02CD-E19DF04905B2}"/>
          </ac:spMkLst>
        </pc:spChg>
        <pc:picChg chg="del">
          <ac:chgData name="amirghb@student.ubc.ca" userId="2ddba87e-694d-4b48-bd40-4219129e186e" providerId="ADAL" clId="{35F490DB-7E2E-4D56-907E-6D7437109BDB}" dt="2023-07-25T17:48:01.418" v="1351" actId="478"/>
          <ac:picMkLst>
            <pc:docMk/>
            <pc:sldMk cId="1887569997" sldId="1580"/>
            <ac:picMk id="5" creationId="{D067DEE7-BFAF-2B51-9961-A58023C26F51}"/>
          </ac:picMkLst>
        </pc:picChg>
        <pc:picChg chg="add mod">
          <ac:chgData name="amirghb@student.ubc.ca" userId="2ddba87e-694d-4b48-bd40-4219129e186e" providerId="ADAL" clId="{35F490DB-7E2E-4D56-907E-6D7437109BDB}" dt="2023-07-25T17:49:09.895" v="1360" actId="14100"/>
          <ac:picMkLst>
            <pc:docMk/>
            <pc:sldMk cId="1887569997" sldId="1580"/>
            <ac:picMk id="6" creationId="{D87B6EA2-2A24-6D0E-2881-247A0129D224}"/>
          </ac:picMkLst>
        </pc:picChg>
        <pc:picChg chg="del">
          <ac:chgData name="amirghb@student.ubc.ca" userId="2ddba87e-694d-4b48-bd40-4219129e186e" providerId="ADAL" clId="{35F490DB-7E2E-4D56-907E-6D7437109BDB}" dt="2023-07-25T17:48:00.690" v="1350" actId="478"/>
          <ac:picMkLst>
            <pc:docMk/>
            <pc:sldMk cId="1887569997" sldId="1580"/>
            <ac:picMk id="7" creationId="{07C28C66-6BE1-768E-E1F3-557C6AC8563B}"/>
          </ac:picMkLst>
        </pc:picChg>
        <pc:cxnChg chg="add mod">
          <ac:chgData name="amirghb@student.ubc.ca" userId="2ddba87e-694d-4b48-bd40-4219129e186e" providerId="ADAL" clId="{35F490DB-7E2E-4D56-907E-6D7437109BDB}" dt="2023-07-25T17:51:37.894" v="1404" actId="1076"/>
          <ac:cxnSpMkLst>
            <pc:docMk/>
            <pc:sldMk cId="1887569997" sldId="1580"/>
            <ac:cxnSpMk id="10" creationId="{58978959-0992-3D7F-412D-12955E32E8D9}"/>
          </ac:cxnSpMkLst>
        </pc:cxnChg>
        <pc:cxnChg chg="add mod">
          <ac:chgData name="amirghb@student.ubc.ca" userId="2ddba87e-694d-4b48-bd40-4219129e186e" providerId="ADAL" clId="{35F490DB-7E2E-4D56-907E-6D7437109BDB}" dt="2023-07-25T17:51:48.850" v="1406" actId="208"/>
          <ac:cxnSpMkLst>
            <pc:docMk/>
            <pc:sldMk cId="1887569997" sldId="1580"/>
            <ac:cxnSpMk id="14" creationId="{726FA914-46AA-4945-8069-0B927CC6D830}"/>
          </ac:cxnSpMkLst>
        </pc:cxnChg>
        <pc:cxnChg chg="add mod">
          <ac:chgData name="amirghb@student.ubc.ca" userId="2ddba87e-694d-4b48-bd40-4219129e186e" providerId="ADAL" clId="{35F490DB-7E2E-4D56-907E-6D7437109BDB}" dt="2023-07-25T17:52:05.900" v="1415" actId="14100"/>
          <ac:cxnSpMkLst>
            <pc:docMk/>
            <pc:sldMk cId="1887569997" sldId="1580"/>
            <ac:cxnSpMk id="15" creationId="{0A61B75F-A767-3AD3-7659-26F5256C1EFA}"/>
          </ac:cxnSpMkLst>
        </pc:cxnChg>
      </pc:sldChg>
      <pc:sldChg chg="addSp delSp modSp add mod ord modAnim">
        <pc:chgData name="amirghb@student.ubc.ca" userId="2ddba87e-694d-4b48-bd40-4219129e186e" providerId="ADAL" clId="{35F490DB-7E2E-4D56-907E-6D7437109BDB}" dt="2023-07-25T18:54:14.823" v="2032"/>
        <pc:sldMkLst>
          <pc:docMk/>
          <pc:sldMk cId="3070374143" sldId="1581"/>
        </pc:sldMkLst>
        <pc:spChg chg="del">
          <ac:chgData name="amirghb@student.ubc.ca" userId="2ddba87e-694d-4b48-bd40-4219129e186e" providerId="ADAL" clId="{35F490DB-7E2E-4D56-907E-6D7437109BDB}" dt="2023-07-25T18:54:13.579" v="2031" actId="478"/>
          <ac:spMkLst>
            <pc:docMk/>
            <pc:sldMk cId="3070374143" sldId="1581"/>
            <ac:spMk id="3" creationId="{AE0FB544-A8DD-271D-459D-D4ACA5C844AB}"/>
          </ac:spMkLst>
        </pc:spChg>
        <pc:spChg chg="add mod">
          <ac:chgData name="amirghb@student.ubc.ca" userId="2ddba87e-694d-4b48-bd40-4219129e186e" providerId="ADAL" clId="{35F490DB-7E2E-4D56-907E-6D7437109BDB}" dt="2023-07-25T18:26:20.441" v="1558" actId="208"/>
          <ac:spMkLst>
            <pc:docMk/>
            <pc:sldMk cId="3070374143" sldId="1581"/>
            <ac:spMk id="4" creationId="{48F15402-449B-60BC-DB8C-28D32D59EB50}"/>
          </ac:spMkLst>
        </pc:spChg>
        <pc:spChg chg="add mod">
          <ac:chgData name="amirghb@student.ubc.ca" userId="2ddba87e-694d-4b48-bd40-4219129e186e" providerId="ADAL" clId="{35F490DB-7E2E-4D56-907E-6D7437109BDB}" dt="2023-07-25T18:54:14.823" v="2032"/>
          <ac:spMkLst>
            <pc:docMk/>
            <pc:sldMk cId="3070374143" sldId="1581"/>
            <ac:spMk id="8" creationId="{71595E2C-2BBD-040D-1400-C4A155EFFCEB}"/>
          </ac:spMkLst>
        </pc:spChg>
        <pc:spChg chg="mod">
          <ac:chgData name="amirghb@student.ubc.ca" userId="2ddba87e-694d-4b48-bd40-4219129e186e" providerId="ADAL" clId="{35F490DB-7E2E-4D56-907E-6D7437109BDB}" dt="2023-07-25T18:27:27.920" v="1560" actId="1076"/>
          <ac:spMkLst>
            <pc:docMk/>
            <pc:sldMk cId="3070374143" sldId="1581"/>
            <ac:spMk id="12" creationId="{6E9AAF0D-1AC0-09E1-62D8-E2326B60AE22}"/>
          </ac:spMkLst>
        </pc:spChg>
        <pc:spChg chg="mod">
          <ac:chgData name="amirghb@student.ubc.ca" userId="2ddba87e-694d-4b48-bd40-4219129e186e" providerId="ADAL" clId="{35F490DB-7E2E-4D56-907E-6D7437109BDB}" dt="2023-07-25T18:25:46.814" v="1555" actId="20577"/>
          <ac:spMkLst>
            <pc:docMk/>
            <pc:sldMk cId="3070374143" sldId="1581"/>
            <ac:spMk id="17" creationId="{40015355-AA59-95D3-5D2F-17CB1F3D3872}"/>
          </ac:spMkLst>
        </pc:spChg>
        <pc:spChg chg="mod">
          <ac:chgData name="amirghb@student.ubc.ca" userId="2ddba87e-694d-4b48-bd40-4219129e186e" providerId="ADAL" clId="{35F490DB-7E2E-4D56-907E-6D7437109BDB}" dt="2023-07-25T18:25:53.962" v="1556"/>
          <ac:spMkLst>
            <pc:docMk/>
            <pc:sldMk cId="3070374143" sldId="1581"/>
            <ac:spMk id="18" creationId="{8712D44B-9AB7-F329-02CD-E19DF04905B2}"/>
          </ac:spMkLst>
        </pc:spChg>
        <pc:picChg chg="add mod modCrop">
          <ac:chgData name="amirghb@student.ubc.ca" userId="2ddba87e-694d-4b48-bd40-4219129e186e" providerId="ADAL" clId="{35F490DB-7E2E-4D56-907E-6D7437109BDB}" dt="2023-07-25T18:29:58.898" v="1569" actId="1076"/>
          <ac:picMkLst>
            <pc:docMk/>
            <pc:sldMk cId="3070374143" sldId="1581"/>
            <ac:picMk id="7" creationId="{510A8D5C-C47A-1E71-BEFE-2E563BB570C8}"/>
          </ac:picMkLst>
        </pc:picChg>
      </pc:sldChg>
    </pc:docChg>
  </pc:docChgLst>
  <pc:docChgLst>
    <pc:chgData name="amirghb@student.ubc.ca" userId="2ddba87e-694d-4b48-bd40-4219129e186e" providerId="ADAL" clId="{7B0147D1-DD6E-4C42-92B9-20EB2EEBA1B0}"/>
    <pc:docChg chg="undo custSel addSld delSld modSld sldOrd">
      <pc:chgData name="amirghb@student.ubc.ca" userId="2ddba87e-694d-4b48-bd40-4219129e186e" providerId="ADAL" clId="{7B0147D1-DD6E-4C42-92B9-20EB2EEBA1B0}" dt="2023-09-26T19:31:18.740" v="1632" actId="20577"/>
      <pc:docMkLst>
        <pc:docMk/>
      </pc:docMkLst>
      <pc:sldChg chg="addSp delSp modSp mod">
        <pc:chgData name="amirghb@student.ubc.ca" userId="2ddba87e-694d-4b48-bd40-4219129e186e" providerId="ADAL" clId="{7B0147D1-DD6E-4C42-92B9-20EB2EEBA1B0}" dt="2023-09-26T18:54:50.137" v="1500" actId="20577"/>
        <pc:sldMkLst>
          <pc:docMk/>
          <pc:sldMk cId="415797800" sldId="1132"/>
        </pc:sldMkLst>
        <pc:spChg chg="mod">
          <ac:chgData name="amirghb@student.ubc.ca" userId="2ddba87e-694d-4b48-bd40-4219129e186e" providerId="ADAL" clId="{7B0147D1-DD6E-4C42-92B9-20EB2EEBA1B0}" dt="2023-09-26T18:54:50.137" v="1500" actId="20577"/>
          <ac:spMkLst>
            <pc:docMk/>
            <pc:sldMk cId="415797800" sldId="1132"/>
            <ac:spMk id="3" creationId="{96CB10FF-C56A-49F4-9667-39EDEB1D84B8}"/>
          </ac:spMkLst>
        </pc:spChg>
        <pc:picChg chg="add del mod">
          <ac:chgData name="amirghb@student.ubc.ca" userId="2ddba87e-694d-4b48-bd40-4219129e186e" providerId="ADAL" clId="{7B0147D1-DD6E-4C42-92B9-20EB2EEBA1B0}" dt="2023-09-26T18:52:28.062" v="1451" actId="478"/>
          <ac:picMkLst>
            <pc:docMk/>
            <pc:sldMk cId="415797800" sldId="1132"/>
            <ac:picMk id="5" creationId="{73D7B535-F690-35A1-0DAC-14A14EAD6D4C}"/>
          </ac:picMkLst>
        </pc:picChg>
        <pc:picChg chg="add del mod">
          <ac:chgData name="amirghb@student.ubc.ca" userId="2ddba87e-694d-4b48-bd40-4219129e186e" providerId="ADAL" clId="{7B0147D1-DD6E-4C42-92B9-20EB2EEBA1B0}" dt="2023-09-26T18:53:29.777" v="1465" actId="478"/>
          <ac:picMkLst>
            <pc:docMk/>
            <pc:sldMk cId="415797800" sldId="1132"/>
            <ac:picMk id="6" creationId="{9DB451A4-AA3D-F8DC-DAC7-38D75146E3A7}"/>
          </ac:picMkLst>
        </pc:picChg>
        <pc:picChg chg="add mod">
          <ac:chgData name="amirghb@student.ubc.ca" userId="2ddba87e-694d-4b48-bd40-4219129e186e" providerId="ADAL" clId="{7B0147D1-DD6E-4C42-92B9-20EB2EEBA1B0}" dt="2023-09-26T18:53:54.297" v="1471" actId="1076"/>
          <ac:picMkLst>
            <pc:docMk/>
            <pc:sldMk cId="415797800" sldId="1132"/>
            <ac:picMk id="7" creationId="{4E6D0997-898D-CDEE-F2EF-B1203F924676}"/>
          </ac:picMkLst>
        </pc:picChg>
        <pc:picChg chg="del">
          <ac:chgData name="amirghb@student.ubc.ca" userId="2ddba87e-694d-4b48-bd40-4219129e186e" providerId="ADAL" clId="{7B0147D1-DD6E-4C42-92B9-20EB2EEBA1B0}" dt="2023-09-26T18:51:38.928" v="1443" actId="478"/>
          <ac:picMkLst>
            <pc:docMk/>
            <pc:sldMk cId="415797800" sldId="1132"/>
            <ac:picMk id="8" creationId="{87A1BFD1-6D1A-4FB3-A3A5-046E86035A11}"/>
          </ac:picMkLst>
        </pc:picChg>
      </pc:sldChg>
      <pc:sldChg chg="modSp del mod">
        <pc:chgData name="amirghb@student.ubc.ca" userId="2ddba87e-694d-4b48-bd40-4219129e186e" providerId="ADAL" clId="{7B0147D1-DD6E-4C42-92B9-20EB2EEBA1B0}" dt="2023-09-25T16:43:33.051" v="430" actId="47"/>
        <pc:sldMkLst>
          <pc:docMk/>
          <pc:sldMk cId="2798379187" sldId="1566"/>
        </pc:sldMkLst>
        <pc:spChg chg="mod">
          <ac:chgData name="amirghb@student.ubc.ca" userId="2ddba87e-694d-4b48-bd40-4219129e186e" providerId="ADAL" clId="{7B0147D1-DD6E-4C42-92B9-20EB2EEBA1B0}" dt="2023-09-25T16:43:18.908" v="428"/>
          <ac:spMkLst>
            <pc:docMk/>
            <pc:sldMk cId="2798379187" sldId="1566"/>
            <ac:spMk id="2" creationId="{D8DD49A1-32E4-415E-9D40-448D7774E204}"/>
          </ac:spMkLst>
        </pc:spChg>
        <pc:spChg chg="mod">
          <ac:chgData name="amirghb@student.ubc.ca" userId="2ddba87e-694d-4b48-bd40-4219129e186e" providerId="ADAL" clId="{7B0147D1-DD6E-4C42-92B9-20EB2EEBA1B0}" dt="2023-09-25T16:21:11.887" v="354" actId="1076"/>
          <ac:spMkLst>
            <pc:docMk/>
            <pc:sldMk cId="2798379187" sldId="1566"/>
            <ac:spMk id="5" creationId="{F1E5CDF3-78FD-8B88-4445-4BB15E5C459D}"/>
          </ac:spMkLst>
        </pc:spChg>
        <pc:spChg chg="mod">
          <ac:chgData name="amirghb@student.ubc.ca" userId="2ddba87e-694d-4b48-bd40-4219129e186e" providerId="ADAL" clId="{7B0147D1-DD6E-4C42-92B9-20EB2EEBA1B0}" dt="2023-09-25T16:21:17.052" v="356" actId="1076"/>
          <ac:spMkLst>
            <pc:docMk/>
            <pc:sldMk cId="2798379187" sldId="1566"/>
            <ac:spMk id="7" creationId="{DFBC7224-EE68-EBE9-66C7-F3DBEE8DE902}"/>
          </ac:spMkLst>
        </pc:spChg>
      </pc:sldChg>
      <pc:sldChg chg="addSp modSp mod">
        <pc:chgData name="amirghb@student.ubc.ca" userId="2ddba87e-694d-4b48-bd40-4219129e186e" providerId="ADAL" clId="{7B0147D1-DD6E-4C42-92B9-20EB2EEBA1B0}" dt="2023-09-26T19:31:18.740" v="1632" actId="20577"/>
        <pc:sldMkLst>
          <pc:docMk/>
          <pc:sldMk cId="3580858234" sldId="1567"/>
        </pc:sldMkLst>
        <pc:spChg chg="mod">
          <ac:chgData name="amirghb@student.ubc.ca" userId="2ddba87e-694d-4b48-bd40-4219129e186e" providerId="ADAL" clId="{7B0147D1-DD6E-4C42-92B9-20EB2EEBA1B0}" dt="2023-09-25T16:48:00.100" v="440" actId="20577"/>
          <ac:spMkLst>
            <pc:docMk/>
            <pc:sldMk cId="3580858234" sldId="1567"/>
            <ac:spMk id="2" creationId="{D8DD49A1-32E4-415E-9D40-448D7774E204}"/>
          </ac:spMkLst>
        </pc:spChg>
        <pc:spChg chg="mod">
          <ac:chgData name="amirghb@student.ubc.ca" userId="2ddba87e-694d-4b48-bd40-4219129e186e" providerId="ADAL" clId="{7B0147D1-DD6E-4C42-92B9-20EB2EEBA1B0}" dt="2023-09-26T19:31:18.740" v="1632" actId="20577"/>
          <ac:spMkLst>
            <pc:docMk/>
            <pc:sldMk cId="3580858234" sldId="1567"/>
            <ac:spMk id="4" creationId="{5F5312B2-C59E-C39A-82E7-D1F01C9C2D86}"/>
          </ac:spMkLst>
        </pc:spChg>
        <pc:picChg chg="add mod">
          <ac:chgData name="amirghb@student.ubc.ca" userId="2ddba87e-694d-4b48-bd40-4219129e186e" providerId="ADAL" clId="{7B0147D1-DD6E-4C42-92B9-20EB2EEBA1B0}" dt="2023-09-25T16:42:41.365" v="421" actId="1076"/>
          <ac:picMkLst>
            <pc:docMk/>
            <pc:sldMk cId="3580858234" sldId="1567"/>
            <ac:picMk id="3" creationId="{FF7107C6-C94D-A04C-69E8-0D11053EAC7F}"/>
          </ac:picMkLst>
        </pc:picChg>
        <pc:picChg chg="add mod">
          <ac:chgData name="amirghb@student.ubc.ca" userId="2ddba87e-694d-4b48-bd40-4219129e186e" providerId="ADAL" clId="{7B0147D1-DD6E-4C42-92B9-20EB2EEBA1B0}" dt="2023-09-25T16:42:55.847" v="427" actId="1076"/>
          <ac:picMkLst>
            <pc:docMk/>
            <pc:sldMk cId="3580858234" sldId="1567"/>
            <ac:picMk id="5" creationId="{24EF100B-1739-D3FC-399C-804BA2C70B66}"/>
          </ac:picMkLst>
        </pc:picChg>
      </pc:sldChg>
      <pc:sldChg chg="del">
        <pc:chgData name="amirghb@student.ubc.ca" userId="2ddba87e-694d-4b48-bd40-4219129e186e" providerId="ADAL" clId="{7B0147D1-DD6E-4C42-92B9-20EB2EEBA1B0}" dt="2023-09-25T16:20:18.191" v="312" actId="47"/>
        <pc:sldMkLst>
          <pc:docMk/>
          <pc:sldMk cId="640177246" sldId="1570"/>
        </pc:sldMkLst>
      </pc:sldChg>
      <pc:sldChg chg="modSp mod">
        <pc:chgData name="amirghb@student.ubc.ca" userId="2ddba87e-694d-4b48-bd40-4219129e186e" providerId="ADAL" clId="{7B0147D1-DD6E-4C42-92B9-20EB2EEBA1B0}" dt="2023-09-25T16:48:06.028" v="441"/>
        <pc:sldMkLst>
          <pc:docMk/>
          <pc:sldMk cId="1908778692" sldId="1571"/>
        </pc:sldMkLst>
        <pc:spChg chg="mod">
          <ac:chgData name="amirghb@student.ubc.ca" userId="2ddba87e-694d-4b48-bd40-4219129e186e" providerId="ADAL" clId="{7B0147D1-DD6E-4C42-92B9-20EB2EEBA1B0}" dt="2023-09-25T16:48:06.028" v="441"/>
          <ac:spMkLst>
            <pc:docMk/>
            <pc:sldMk cId="1908778692" sldId="1571"/>
            <ac:spMk id="2" creationId="{D8DD49A1-32E4-415E-9D40-448D7774E204}"/>
          </ac:spMkLst>
        </pc:spChg>
      </pc:sldChg>
      <pc:sldChg chg="del">
        <pc:chgData name="amirghb@student.ubc.ca" userId="2ddba87e-694d-4b48-bd40-4219129e186e" providerId="ADAL" clId="{7B0147D1-DD6E-4C42-92B9-20EB2EEBA1B0}" dt="2023-09-25T16:48:24.506" v="444" actId="47"/>
        <pc:sldMkLst>
          <pc:docMk/>
          <pc:sldMk cId="2013631600" sldId="1572"/>
        </pc:sldMkLst>
      </pc:sldChg>
      <pc:sldChg chg="del">
        <pc:chgData name="amirghb@student.ubc.ca" userId="2ddba87e-694d-4b48-bd40-4219129e186e" providerId="ADAL" clId="{7B0147D1-DD6E-4C42-92B9-20EB2EEBA1B0}" dt="2023-09-25T16:48:26.172" v="445" actId="47"/>
        <pc:sldMkLst>
          <pc:docMk/>
          <pc:sldMk cId="1639836928" sldId="1573"/>
        </pc:sldMkLst>
      </pc:sldChg>
      <pc:sldChg chg="del">
        <pc:chgData name="amirghb@student.ubc.ca" userId="2ddba87e-694d-4b48-bd40-4219129e186e" providerId="ADAL" clId="{7B0147D1-DD6E-4C42-92B9-20EB2EEBA1B0}" dt="2023-09-25T16:45:54.512" v="432" actId="47"/>
        <pc:sldMkLst>
          <pc:docMk/>
          <pc:sldMk cId="2765793799" sldId="1574"/>
        </pc:sldMkLst>
      </pc:sldChg>
      <pc:sldChg chg="del">
        <pc:chgData name="amirghb@student.ubc.ca" userId="2ddba87e-694d-4b48-bd40-4219129e186e" providerId="ADAL" clId="{7B0147D1-DD6E-4C42-92B9-20EB2EEBA1B0}" dt="2023-09-25T16:48:30.060" v="446" actId="47"/>
        <pc:sldMkLst>
          <pc:docMk/>
          <pc:sldMk cId="2032061735" sldId="1575"/>
        </pc:sldMkLst>
      </pc:sldChg>
      <pc:sldChg chg="delSp del mod">
        <pc:chgData name="amirghb@student.ubc.ca" userId="2ddba87e-694d-4b48-bd40-4219129e186e" providerId="ADAL" clId="{7B0147D1-DD6E-4C42-92B9-20EB2EEBA1B0}" dt="2023-09-25T16:55:26.655" v="447" actId="47"/>
        <pc:sldMkLst>
          <pc:docMk/>
          <pc:sldMk cId="349601300" sldId="1576"/>
        </pc:sldMkLst>
        <pc:spChg chg="del">
          <ac:chgData name="amirghb@student.ubc.ca" userId="2ddba87e-694d-4b48-bd40-4219129e186e" providerId="ADAL" clId="{7B0147D1-DD6E-4C42-92B9-20EB2EEBA1B0}" dt="2023-09-25T16:46:19.170" v="433" actId="478"/>
          <ac:spMkLst>
            <pc:docMk/>
            <pc:sldMk cId="349601300" sldId="1576"/>
            <ac:spMk id="3" creationId="{77F782E4-D137-B6F5-2D1A-BA7D7913F4C6}"/>
          </ac:spMkLst>
        </pc:spChg>
      </pc:sldChg>
      <pc:sldChg chg="modSp del mod">
        <pc:chgData name="amirghb@student.ubc.ca" userId="2ddba87e-694d-4b48-bd40-4219129e186e" providerId="ADAL" clId="{7B0147D1-DD6E-4C42-92B9-20EB2EEBA1B0}" dt="2023-09-25T17:02:53.517" v="543" actId="47"/>
        <pc:sldMkLst>
          <pc:docMk/>
          <pc:sldMk cId="205502026" sldId="1577"/>
        </pc:sldMkLst>
        <pc:spChg chg="mod">
          <ac:chgData name="amirghb@student.ubc.ca" userId="2ddba87e-694d-4b48-bd40-4219129e186e" providerId="ADAL" clId="{7B0147D1-DD6E-4C42-92B9-20EB2EEBA1B0}" dt="2023-09-25T16:25:47.211" v="416" actId="20577"/>
          <ac:spMkLst>
            <pc:docMk/>
            <pc:sldMk cId="205502026" sldId="1577"/>
            <ac:spMk id="4" creationId="{E2D84EC1-CF4B-64BD-02AB-BF6F5A80D851}"/>
          </ac:spMkLst>
        </pc:spChg>
      </pc:sldChg>
      <pc:sldChg chg="addSp delSp modSp mod delAnim modAnim">
        <pc:chgData name="amirghb@student.ubc.ca" userId="2ddba87e-694d-4b48-bd40-4219129e186e" providerId="ADAL" clId="{7B0147D1-DD6E-4C42-92B9-20EB2EEBA1B0}" dt="2023-09-26T01:05:19.250" v="728" actId="20577"/>
        <pc:sldMkLst>
          <pc:docMk/>
          <pc:sldMk cId="1887569997" sldId="1580"/>
        </pc:sldMkLst>
        <pc:spChg chg="mod">
          <ac:chgData name="amirghb@student.ubc.ca" userId="2ddba87e-694d-4b48-bd40-4219129e186e" providerId="ADAL" clId="{7B0147D1-DD6E-4C42-92B9-20EB2EEBA1B0}" dt="2023-09-25T16:48:15.647" v="443"/>
          <ac:spMkLst>
            <pc:docMk/>
            <pc:sldMk cId="1887569997" sldId="1580"/>
            <ac:spMk id="2" creationId="{D8DD49A1-32E4-415E-9D40-448D7774E204}"/>
          </ac:spMkLst>
        </pc:spChg>
        <pc:spChg chg="add mod">
          <ac:chgData name="amirghb@student.ubc.ca" userId="2ddba87e-694d-4b48-bd40-4219129e186e" providerId="ADAL" clId="{7B0147D1-DD6E-4C42-92B9-20EB2EEBA1B0}" dt="2023-09-25T16:56:34.459" v="453"/>
          <ac:spMkLst>
            <pc:docMk/>
            <pc:sldMk cId="1887569997" sldId="1580"/>
            <ac:spMk id="3" creationId="{280CFA99-5667-512A-CB95-E307203CE61C}"/>
          </ac:spMkLst>
        </pc:spChg>
        <pc:spChg chg="del">
          <ac:chgData name="amirghb@student.ubc.ca" userId="2ddba87e-694d-4b48-bd40-4219129e186e" providerId="ADAL" clId="{7B0147D1-DD6E-4C42-92B9-20EB2EEBA1B0}" dt="2023-09-25T16:48:12.884" v="442" actId="478"/>
          <ac:spMkLst>
            <pc:docMk/>
            <pc:sldMk cId="1887569997" sldId="1580"/>
            <ac:spMk id="3" creationId="{AE0FB544-A8DD-271D-459D-D4ACA5C844AB}"/>
          </ac:spMkLst>
        </pc:spChg>
        <pc:spChg chg="add mod">
          <ac:chgData name="amirghb@student.ubc.ca" userId="2ddba87e-694d-4b48-bd40-4219129e186e" providerId="ADAL" clId="{7B0147D1-DD6E-4C42-92B9-20EB2EEBA1B0}" dt="2023-09-25T16:57:31.940" v="460"/>
          <ac:spMkLst>
            <pc:docMk/>
            <pc:sldMk cId="1887569997" sldId="1580"/>
            <ac:spMk id="7" creationId="{7AF9427D-D9DD-9267-575B-C9A3C55B04BB}"/>
          </ac:spMkLst>
        </pc:spChg>
        <pc:spChg chg="add mod">
          <ac:chgData name="amirghb@student.ubc.ca" userId="2ddba87e-694d-4b48-bd40-4219129e186e" providerId="ADAL" clId="{7B0147D1-DD6E-4C42-92B9-20EB2EEBA1B0}" dt="2023-09-25T16:58:18.059" v="468" actId="1076"/>
          <ac:spMkLst>
            <pc:docMk/>
            <pc:sldMk cId="1887569997" sldId="1580"/>
            <ac:spMk id="8" creationId="{A258D8FB-63E7-1430-A4A8-03468CC82041}"/>
          </ac:spMkLst>
        </pc:spChg>
        <pc:spChg chg="del">
          <ac:chgData name="amirghb@student.ubc.ca" userId="2ddba87e-694d-4b48-bd40-4219129e186e" providerId="ADAL" clId="{7B0147D1-DD6E-4C42-92B9-20EB2EEBA1B0}" dt="2023-09-25T16:56:29.285" v="452" actId="478"/>
          <ac:spMkLst>
            <pc:docMk/>
            <pc:sldMk cId="1887569997" sldId="1580"/>
            <ac:spMk id="12" creationId="{6E9AAF0D-1AC0-09E1-62D8-E2326B60AE22}"/>
          </ac:spMkLst>
        </pc:spChg>
        <pc:spChg chg="mod">
          <ac:chgData name="amirghb@student.ubc.ca" userId="2ddba87e-694d-4b48-bd40-4219129e186e" providerId="ADAL" clId="{7B0147D1-DD6E-4C42-92B9-20EB2EEBA1B0}" dt="2023-09-26T01:05:16.730" v="727" actId="20577"/>
          <ac:spMkLst>
            <pc:docMk/>
            <pc:sldMk cId="1887569997" sldId="1580"/>
            <ac:spMk id="17" creationId="{40015355-AA59-95D3-5D2F-17CB1F3D3872}"/>
          </ac:spMkLst>
        </pc:spChg>
        <pc:spChg chg="mod">
          <ac:chgData name="amirghb@student.ubc.ca" userId="2ddba87e-694d-4b48-bd40-4219129e186e" providerId="ADAL" clId="{7B0147D1-DD6E-4C42-92B9-20EB2EEBA1B0}" dt="2023-09-26T01:05:19.250" v="728" actId="20577"/>
          <ac:spMkLst>
            <pc:docMk/>
            <pc:sldMk cId="1887569997" sldId="1580"/>
            <ac:spMk id="18" creationId="{8712D44B-9AB7-F329-02CD-E19DF04905B2}"/>
          </ac:spMkLst>
        </pc:spChg>
        <pc:spChg chg="mod">
          <ac:chgData name="amirghb@student.ubc.ca" userId="2ddba87e-694d-4b48-bd40-4219129e186e" providerId="ADAL" clId="{7B0147D1-DD6E-4C42-92B9-20EB2EEBA1B0}" dt="2023-09-25T16:57:54.388" v="463" actId="1076"/>
          <ac:spMkLst>
            <pc:docMk/>
            <pc:sldMk cId="1887569997" sldId="1580"/>
            <ac:spMk id="21" creationId="{1CDF6AF0-54C4-E7C4-AB47-3102BAEF7A6A}"/>
          </ac:spMkLst>
        </pc:spChg>
        <pc:picChg chg="add mod">
          <ac:chgData name="amirghb@student.ubc.ca" userId="2ddba87e-694d-4b48-bd40-4219129e186e" providerId="ADAL" clId="{7B0147D1-DD6E-4C42-92B9-20EB2EEBA1B0}" dt="2023-09-25T16:56:58.460" v="459" actId="1076"/>
          <ac:picMkLst>
            <pc:docMk/>
            <pc:sldMk cId="1887569997" sldId="1580"/>
            <ac:picMk id="4" creationId="{88F9D8C9-5768-B60F-42F8-DF5A389BFD16}"/>
          </ac:picMkLst>
        </pc:picChg>
        <pc:cxnChg chg="mod">
          <ac:chgData name="amirghb@student.ubc.ca" userId="2ddba87e-694d-4b48-bd40-4219129e186e" providerId="ADAL" clId="{7B0147D1-DD6E-4C42-92B9-20EB2EEBA1B0}" dt="2023-09-25T16:58:01.055" v="464" actId="14100"/>
          <ac:cxnSpMkLst>
            <pc:docMk/>
            <pc:sldMk cId="1887569997" sldId="1580"/>
            <ac:cxnSpMk id="19" creationId="{21364A10-9860-3461-50FE-F4A248297944}"/>
          </ac:cxnSpMkLst>
        </pc:cxnChg>
        <pc:cxnChg chg="add mod">
          <ac:chgData name="amirghb@student.ubc.ca" userId="2ddba87e-694d-4b48-bd40-4219129e186e" providerId="ADAL" clId="{7B0147D1-DD6E-4C42-92B9-20EB2EEBA1B0}" dt="2023-09-25T16:58:10.869" v="466" actId="14100"/>
          <ac:cxnSpMkLst>
            <pc:docMk/>
            <pc:sldMk cId="1887569997" sldId="1580"/>
            <ac:cxnSpMk id="20" creationId="{66B50957-A71F-5855-078B-F1BE36E73CB8}"/>
          </ac:cxnSpMkLst>
        </pc:cxnChg>
      </pc:sldChg>
      <pc:sldChg chg="addSp delSp modSp del mod delAnim modAnim">
        <pc:chgData name="amirghb@student.ubc.ca" userId="2ddba87e-694d-4b48-bd40-4219129e186e" providerId="ADAL" clId="{7B0147D1-DD6E-4C42-92B9-20EB2EEBA1B0}" dt="2023-09-25T16:58:33.469" v="469" actId="47"/>
        <pc:sldMkLst>
          <pc:docMk/>
          <pc:sldMk cId="3070374143" sldId="1581"/>
        </pc:sldMkLst>
        <pc:spChg chg="add mod">
          <ac:chgData name="amirghb@student.ubc.ca" userId="2ddba87e-694d-4b48-bd40-4219129e186e" providerId="ADAL" clId="{7B0147D1-DD6E-4C42-92B9-20EB2EEBA1B0}" dt="2023-09-25T16:56:20.173" v="449"/>
          <ac:spMkLst>
            <pc:docMk/>
            <pc:sldMk cId="3070374143" sldId="1581"/>
            <ac:spMk id="3" creationId="{30BDDB7F-7F0D-A70F-DBD2-55BF8AB4B455}"/>
          </ac:spMkLst>
        </pc:spChg>
        <pc:spChg chg="del">
          <ac:chgData name="amirghb@student.ubc.ca" userId="2ddba87e-694d-4b48-bd40-4219129e186e" providerId="ADAL" clId="{7B0147D1-DD6E-4C42-92B9-20EB2EEBA1B0}" dt="2023-09-25T16:56:19.354" v="448" actId="478"/>
          <ac:spMkLst>
            <pc:docMk/>
            <pc:sldMk cId="3070374143" sldId="1581"/>
            <ac:spMk id="12" creationId="{6E9AAF0D-1AC0-09E1-62D8-E2326B60AE22}"/>
          </ac:spMkLst>
        </pc:spChg>
        <pc:picChg chg="mod">
          <ac:chgData name="amirghb@student.ubc.ca" userId="2ddba87e-694d-4b48-bd40-4219129e186e" providerId="ADAL" clId="{7B0147D1-DD6E-4C42-92B9-20EB2EEBA1B0}" dt="2023-09-25T16:56:25.518" v="451" actId="1076"/>
          <ac:picMkLst>
            <pc:docMk/>
            <pc:sldMk cId="3070374143" sldId="1581"/>
            <ac:picMk id="7" creationId="{510A8D5C-C47A-1E71-BEFE-2E563BB570C8}"/>
          </ac:picMkLst>
        </pc:picChg>
        <pc:cxnChg chg="del">
          <ac:chgData name="amirghb@student.ubc.ca" userId="2ddba87e-694d-4b48-bd40-4219129e186e" providerId="ADAL" clId="{7B0147D1-DD6E-4C42-92B9-20EB2EEBA1B0}" dt="2023-09-25T16:22:41.072" v="357" actId="478"/>
          <ac:cxnSpMkLst>
            <pc:docMk/>
            <pc:sldMk cId="3070374143" sldId="1581"/>
            <ac:cxnSpMk id="5" creationId="{B82610C6-9832-C1A5-A4B0-1B858A9DF118}"/>
          </ac:cxnSpMkLst>
        </pc:cxnChg>
        <pc:cxnChg chg="add mod">
          <ac:chgData name="amirghb@student.ubc.ca" userId="2ddba87e-694d-4b48-bd40-4219129e186e" providerId="ADAL" clId="{7B0147D1-DD6E-4C42-92B9-20EB2EEBA1B0}" dt="2023-09-25T16:22:59.349" v="359" actId="208"/>
          <ac:cxnSpMkLst>
            <pc:docMk/>
            <pc:sldMk cId="3070374143" sldId="1581"/>
            <ac:cxnSpMk id="16" creationId="{CFA7203C-4E31-7BBD-556E-B7C55776A24D}"/>
          </ac:cxnSpMkLst>
        </pc:cxnChg>
      </pc:sldChg>
      <pc:sldChg chg="modSp mod">
        <pc:chgData name="amirghb@student.ubc.ca" userId="2ddba87e-694d-4b48-bd40-4219129e186e" providerId="ADAL" clId="{7B0147D1-DD6E-4C42-92B9-20EB2EEBA1B0}" dt="2023-09-25T17:07:36.922" v="575"/>
        <pc:sldMkLst>
          <pc:docMk/>
          <pc:sldMk cId="485244294" sldId="1584"/>
        </pc:sldMkLst>
        <pc:spChg chg="mod">
          <ac:chgData name="amirghb@student.ubc.ca" userId="2ddba87e-694d-4b48-bd40-4219129e186e" providerId="ADAL" clId="{7B0147D1-DD6E-4C42-92B9-20EB2EEBA1B0}" dt="2023-09-25T17:07:36.922" v="575"/>
          <ac:spMkLst>
            <pc:docMk/>
            <pc:sldMk cId="485244294" sldId="1584"/>
            <ac:spMk id="2" creationId="{D8DD49A1-32E4-415E-9D40-448D7774E204}"/>
          </ac:spMkLst>
        </pc:spChg>
      </pc:sldChg>
      <pc:sldChg chg="modSp mod">
        <pc:chgData name="amirghb@student.ubc.ca" userId="2ddba87e-694d-4b48-bd40-4219129e186e" providerId="ADAL" clId="{7B0147D1-DD6E-4C42-92B9-20EB2EEBA1B0}" dt="2023-09-25T21:30:02.981" v="717" actId="1076"/>
        <pc:sldMkLst>
          <pc:docMk/>
          <pc:sldMk cId="1658447661" sldId="1586"/>
        </pc:sldMkLst>
        <pc:spChg chg="mod">
          <ac:chgData name="amirghb@student.ubc.ca" userId="2ddba87e-694d-4b48-bd40-4219129e186e" providerId="ADAL" clId="{7B0147D1-DD6E-4C42-92B9-20EB2EEBA1B0}" dt="2023-09-25T17:06:47.605" v="571" actId="5793"/>
          <ac:spMkLst>
            <pc:docMk/>
            <pc:sldMk cId="1658447661" sldId="1586"/>
            <ac:spMk id="2" creationId="{D8DD49A1-32E4-415E-9D40-448D7774E204}"/>
          </ac:spMkLst>
        </pc:spChg>
        <pc:spChg chg="mod">
          <ac:chgData name="amirghb@student.ubc.ca" userId="2ddba87e-694d-4b48-bd40-4219129e186e" providerId="ADAL" clId="{7B0147D1-DD6E-4C42-92B9-20EB2EEBA1B0}" dt="2023-09-25T21:30:02.981" v="717" actId="1076"/>
          <ac:spMkLst>
            <pc:docMk/>
            <pc:sldMk cId="1658447661" sldId="1586"/>
            <ac:spMk id="6" creationId="{C63BEDA8-EE34-5CF5-A99A-D8EA2DF1927D}"/>
          </ac:spMkLst>
        </pc:spChg>
      </pc:sldChg>
      <pc:sldChg chg="modSp del mod">
        <pc:chgData name="amirghb@student.ubc.ca" userId="2ddba87e-694d-4b48-bd40-4219129e186e" providerId="ADAL" clId="{7B0147D1-DD6E-4C42-92B9-20EB2EEBA1B0}" dt="2023-09-25T17:15:36.542" v="650" actId="47"/>
        <pc:sldMkLst>
          <pc:docMk/>
          <pc:sldMk cId="1968849947" sldId="1587"/>
        </pc:sldMkLst>
        <pc:spChg chg="mod">
          <ac:chgData name="amirghb@student.ubc.ca" userId="2ddba87e-694d-4b48-bd40-4219129e186e" providerId="ADAL" clId="{7B0147D1-DD6E-4C42-92B9-20EB2EEBA1B0}" dt="2023-09-25T17:07:32.960" v="574"/>
          <ac:spMkLst>
            <pc:docMk/>
            <pc:sldMk cId="1968849947" sldId="1587"/>
            <ac:spMk id="2" creationId="{D8DD49A1-32E4-415E-9D40-448D7774E204}"/>
          </ac:spMkLst>
        </pc:spChg>
      </pc:sldChg>
      <pc:sldChg chg="del">
        <pc:chgData name="amirghb@student.ubc.ca" userId="2ddba87e-694d-4b48-bd40-4219129e186e" providerId="ADAL" clId="{7B0147D1-DD6E-4C42-92B9-20EB2EEBA1B0}" dt="2023-09-25T16:20:16.476" v="310" actId="47"/>
        <pc:sldMkLst>
          <pc:docMk/>
          <pc:sldMk cId="2465645001" sldId="1588"/>
        </pc:sldMkLst>
      </pc:sldChg>
      <pc:sldChg chg="addSp delSp modSp mod">
        <pc:chgData name="amirghb@student.ubc.ca" userId="2ddba87e-694d-4b48-bd40-4219129e186e" providerId="ADAL" clId="{7B0147D1-DD6E-4C42-92B9-20EB2EEBA1B0}" dt="2023-09-26T01:21:31.205" v="816" actId="14100"/>
        <pc:sldMkLst>
          <pc:docMk/>
          <pc:sldMk cId="3767158357" sldId="1589"/>
        </pc:sldMkLst>
        <pc:spChg chg="mod">
          <ac:chgData name="amirghb@student.ubc.ca" userId="2ddba87e-694d-4b48-bd40-4219129e186e" providerId="ADAL" clId="{7B0147D1-DD6E-4C42-92B9-20EB2EEBA1B0}" dt="2023-09-25T17:07:42.343" v="576"/>
          <ac:spMkLst>
            <pc:docMk/>
            <pc:sldMk cId="3767158357" sldId="1589"/>
            <ac:spMk id="2" creationId="{D8DD49A1-32E4-415E-9D40-448D7774E204}"/>
          </ac:spMkLst>
        </pc:spChg>
        <pc:spChg chg="add mod">
          <ac:chgData name="amirghb@student.ubc.ca" userId="2ddba87e-694d-4b48-bd40-4219129e186e" providerId="ADAL" clId="{7B0147D1-DD6E-4C42-92B9-20EB2EEBA1B0}" dt="2023-09-26T01:18:28.237" v="787" actId="1076"/>
          <ac:spMkLst>
            <pc:docMk/>
            <pc:sldMk cId="3767158357" sldId="1589"/>
            <ac:spMk id="4" creationId="{3D151E0D-FF07-8A62-887E-075FB80AF258}"/>
          </ac:spMkLst>
        </pc:spChg>
        <pc:spChg chg="add mod">
          <ac:chgData name="amirghb@student.ubc.ca" userId="2ddba87e-694d-4b48-bd40-4219129e186e" providerId="ADAL" clId="{7B0147D1-DD6E-4C42-92B9-20EB2EEBA1B0}" dt="2023-09-26T01:21:31.205" v="816" actId="14100"/>
          <ac:spMkLst>
            <pc:docMk/>
            <pc:sldMk cId="3767158357" sldId="1589"/>
            <ac:spMk id="15" creationId="{18296904-8465-7435-FAB6-F7E6A1AD774E}"/>
          </ac:spMkLst>
        </pc:spChg>
        <pc:picChg chg="mod">
          <ac:chgData name="amirghb@student.ubc.ca" userId="2ddba87e-694d-4b48-bd40-4219129e186e" providerId="ADAL" clId="{7B0147D1-DD6E-4C42-92B9-20EB2EEBA1B0}" dt="2023-09-26T01:18:21.663" v="786" actId="1076"/>
          <ac:picMkLst>
            <pc:docMk/>
            <pc:sldMk cId="3767158357" sldId="1589"/>
            <ac:picMk id="7" creationId="{C48F3C26-F87A-507A-CAFB-19202F61E9ED}"/>
          </ac:picMkLst>
        </pc:picChg>
        <pc:picChg chg="mod">
          <ac:chgData name="amirghb@student.ubc.ca" userId="2ddba87e-694d-4b48-bd40-4219129e186e" providerId="ADAL" clId="{7B0147D1-DD6E-4C42-92B9-20EB2EEBA1B0}" dt="2023-09-26T01:18:18.835" v="785" actId="1076"/>
          <ac:picMkLst>
            <pc:docMk/>
            <pc:sldMk cId="3767158357" sldId="1589"/>
            <ac:picMk id="10" creationId="{84F1635B-0F6B-DC86-0C01-DDC20318B7B2}"/>
          </ac:picMkLst>
        </pc:picChg>
        <pc:cxnChg chg="add del mod">
          <ac:chgData name="amirghb@student.ubc.ca" userId="2ddba87e-694d-4b48-bd40-4219129e186e" providerId="ADAL" clId="{7B0147D1-DD6E-4C42-92B9-20EB2EEBA1B0}" dt="2023-09-26T01:19:24.305" v="792" actId="478"/>
          <ac:cxnSpMkLst>
            <pc:docMk/>
            <pc:sldMk cId="3767158357" sldId="1589"/>
            <ac:cxnSpMk id="6" creationId="{82E01AE2-BC89-9D93-B75C-21F1BC688B8B}"/>
          </ac:cxnSpMkLst>
        </pc:cxnChg>
        <pc:cxnChg chg="add mod">
          <ac:chgData name="amirghb@student.ubc.ca" userId="2ddba87e-694d-4b48-bd40-4219129e186e" providerId="ADAL" clId="{7B0147D1-DD6E-4C42-92B9-20EB2EEBA1B0}" dt="2023-09-26T01:20:28.498" v="795" actId="208"/>
          <ac:cxnSpMkLst>
            <pc:docMk/>
            <pc:sldMk cId="3767158357" sldId="1589"/>
            <ac:cxnSpMk id="12" creationId="{D790BCF6-D44A-92E5-086D-7BC4C2B0D31A}"/>
          </ac:cxnSpMkLst>
        </pc:cxnChg>
      </pc:sldChg>
      <pc:sldChg chg="del">
        <pc:chgData name="amirghb@student.ubc.ca" userId="2ddba87e-694d-4b48-bd40-4219129e186e" providerId="ADAL" clId="{7B0147D1-DD6E-4C42-92B9-20EB2EEBA1B0}" dt="2023-09-25T17:06:33.183" v="568" actId="47"/>
        <pc:sldMkLst>
          <pc:docMk/>
          <pc:sldMk cId="3118660516" sldId="1590"/>
        </pc:sldMkLst>
      </pc:sldChg>
      <pc:sldChg chg="del">
        <pc:chgData name="amirghb@student.ubc.ca" userId="2ddba87e-694d-4b48-bd40-4219129e186e" providerId="ADAL" clId="{7B0147D1-DD6E-4C42-92B9-20EB2EEBA1B0}" dt="2023-09-25T17:06:34.332" v="569" actId="47"/>
        <pc:sldMkLst>
          <pc:docMk/>
          <pc:sldMk cId="3096680401" sldId="1592"/>
        </pc:sldMkLst>
      </pc:sldChg>
      <pc:sldChg chg="del">
        <pc:chgData name="amirghb@student.ubc.ca" userId="2ddba87e-694d-4b48-bd40-4219129e186e" providerId="ADAL" clId="{7B0147D1-DD6E-4C42-92B9-20EB2EEBA1B0}" dt="2023-09-25T17:06:32.129" v="567" actId="47"/>
        <pc:sldMkLst>
          <pc:docMk/>
          <pc:sldMk cId="826597699" sldId="1593"/>
        </pc:sldMkLst>
      </pc:sldChg>
      <pc:sldChg chg="del">
        <pc:chgData name="amirghb@student.ubc.ca" userId="2ddba87e-694d-4b48-bd40-4219129e186e" providerId="ADAL" clId="{7B0147D1-DD6E-4C42-92B9-20EB2EEBA1B0}" dt="2023-09-25T17:06:55.837" v="572" actId="47"/>
        <pc:sldMkLst>
          <pc:docMk/>
          <pc:sldMk cId="1801277080" sldId="1594"/>
        </pc:sldMkLst>
      </pc:sldChg>
      <pc:sldChg chg="modSp mod">
        <pc:chgData name="amirghb@student.ubc.ca" userId="2ddba87e-694d-4b48-bd40-4219129e186e" providerId="ADAL" clId="{7B0147D1-DD6E-4C42-92B9-20EB2EEBA1B0}" dt="2023-09-25T21:30:14.144" v="720" actId="1076"/>
        <pc:sldMkLst>
          <pc:docMk/>
          <pc:sldMk cId="2156786196" sldId="1595"/>
        </pc:sldMkLst>
        <pc:spChg chg="mod">
          <ac:chgData name="amirghb@student.ubc.ca" userId="2ddba87e-694d-4b48-bd40-4219129e186e" providerId="ADAL" clId="{7B0147D1-DD6E-4C42-92B9-20EB2EEBA1B0}" dt="2023-09-25T17:07:29.372" v="573"/>
          <ac:spMkLst>
            <pc:docMk/>
            <pc:sldMk cId="2156786196" sldId="1595"/>
            <ac:spMk id="2" creationId="{D8DD49A1-32E4-415E-9D40-448D7774E204}"/>
          </ac:spMkLst>
        </pc:spChg>
        <pc:spChg chg="mod">
          <ac:chgData name="amirghb@student.ubc.ca" userId="2ddba87e-694d-4b48-bd40-4219129e186e" providerId="ADAL" clId="{7B0147D1-DD6E-4C42-92B9-20EB2EEBA1B0}" dt="2023-09-25T21:30:14.144" v="720" actId="1076"/>
          <ac:spMkLst>
            <pc:docMk/>
            <pc:sldMk cId="2156786196" sldId="1595"/>
            <ac:spMk id="6" creationId="{C63BEDA8-EE34-5CF5-A99A-D8EA2DF1927D}"/>
          </ac:spMkLst>
        </pc:spChg>
      </pc:sldChg>
      <pc:sldChg chg="del">
        <pc:chgData name="amirghb@student.ubc.ca" userId="2ddba87e-694d-4b48-bd40-4219129e186e" providerId="ADAL" clId="{7B0147D1-DD6E-4C42-92B9-20EB2EEBA1B0}" dt="2023-09-25T16:20:12.211" v="296" actId="47"/>
        <pc:sldMkLst>
          <pc:docMk/>
          <pc:sldMk cId="4082247963" sldId="1596"/>
        </pc:sldMkLst>
      </pc:sldChg>
      <pc:sldChg chg="del">
        <pc:chgData name="amirghb@student.ubc.ca" userId="2ddba87e-694d-4b48-bd40-4219129e186e" providerId="ADAL" clId="{7B0147D1-DD6E-4C42-92B9-20EB2EEBA1B0}" dt="2023-09-25T16:20:14.146" v="303" actId="47"/>
        <pc:sldMkLst>
          <pc:docMk/>
          <pc:sldMk cId="305250752" sldId="1597"/>
        </pc:sldMkLst>
      </pc:sldChg>
      <pc:sldChg chg="modSp mod">
        <pc:chgData name="amirghb@student.ubc.ca" userId="2ddba87e-694d-4b48-bd40-4219129e186e" providerId="ADAL" clId="{7B0147D1-DD6E-4C42-92B9-20EB2EEBA1B0}" dt="2023-09-25T17:32:31.123" v="653" actId="20577"/>
        <pc:sldMkLst>
          <pc:docMk/>
          <pc:sldMk cId="422202936" sldId="1598"/>
        </pc:sldMkLst>
        <pc:spChg chg="mod">
          <ac:chgData name="amirghb@student.ubc.ca" userId="2ddba87e-694d-4b48-bd40-4219129e186e" providerId="ADAL" clId="{7B0147D1-DD6E-4C42-92B9-20EB2EEBA1B0}" dt="2023-09-25T17:32:31.123" v="653" actId="20577"/>
          <ac:spMkLst>
            <pc:docMk/>
            <pc:sldMk cId="422202936" sldId="1598"/>
            <ac:spMk id="3" creationId="{EECB5B79-6B05-7F9B-247F-7F0BC426581D}"/>
          </ac:spMkLst>
        </pc:spChg>
      </pc:sldChg>
      <pc:sldChg chg="modSp mod">
        <pc:chgData name="amirghb@student.ubc.ca" userId="2ddba87e-694d-4b48-bd40-4219129e186e" providerId="ADAL" clId="{7B0147D1-DD6E-4C42-92B9-20EB2EEBA1B0}" dt="2023-09-25T21:29:23.521" v="713" actId="20577"/>
        <pc:sldMkLst>
          <pc:docMk/>
          <pc:sldMk cId="3022786457" sldId="1599"/>
        </pc:sldMkLst>
        <pc:spChg chg="mod">
          <ac:chgData name="amirghb@student.ubc.ca" userId="2ddba87e-694d-4b48-bd40-4219129e186e" providerId="ADAL" clId="{7B0147D1-DD6E-4C42-92B9-20EB2EEBA1B0}" dt="2023-09-25T17:05:14.244" v="566" actId="20577"/>
          <ac:spMkLst>
            <pc:docMk/>
            <pc:sldMk cId="3022786457" sldId="1599"/>
            <ac:spMk id="2" creationId="{D8DD49A1-32E4-415E-9D40-448D7774E204}"/>
          </ac:spMkLst>
        </pc:spChg>
        <pc:spChg chg="mod">
          <ac:chgData name="amirghb@student.ubc.ca" userId="2ddba87e-694d-4b48-bd40-4219129e186e" providerId="ADAL" clId="{7B0147D1-DD6E-4C42-92B9-20EB2EEBA1B0}" dt="2023-09-25T21:29:23.521" v="713" actId="20577"/>
          <ac:spMkLst>
            <pc:docMk/>
            <pc:sldMk cId="3022786457" sldId="1599"/>
            <ac:spMk id="3" creationId="{E7B8FB14-80E0-B19B-6397-E853144F5995}"/>
          </ac:spMkLst>
        </pc:spChg>
      </pc:sldChg>
      <pc:sldChg chg="del">
        <pc:chgData name="amirghb@student.ubc.ca" userId="2ddba87e-694d-4b48-bd40-4219129e186e" providerId="ADAL" clId="{7B0147D1-DD6E-4C42-92B9-20EB2EEBA1B0}" dt="2023-09-25T16:20:12.606" v="297" actId="47"/>
        <pc:sldMkLst>
          <pc:docMk/>
          <pc:sldMk cId="3338600573" sldId="1602"/>
        </pc:sldMkLst>
      </pc:sldChg>
      <pc:sldChg chg="modSp mod">
        <pc:chgData name="amirghb@student.ubc.ca" userId="2ddba87e-694d-4b48-bd40-4219129e186e" providerId="ADAL" clId="{7B0147D1-DD6E-4C42-92B9-20EB2EEBA1B0}" dt="2023-09-25T17:08:22.265" v="583"/>
        <pc:sldMkLst>
          <pc:docMk/>
          <pc:sldMk cId="2440845863" sldId="1603"/>
        </pc:sldMkLst>
        <pc:spChg chg="mod">
          <ac:chgData name="amirghb@student.ubc.ca" userId="2ddba87e-694d-4b48-bd40-4219129e186e" providerId="ADAL" clId="{7B0147D1-DD6E-4C42-92B9-20EB2EEBA1B0}" dt="2023-09-25T17:08:22.265" v="583"/>
          <ac:spMkLst>
            <pc:docMk/>
            <pc:sldMk cId="2440845863" sldId="1603"/>
            <ac:spMk id="2" creationId="{D8DD49A1-32E4-415E-9D40-448D7774E204}"/>
          </ac:spMkLst>
        </pc:spChg>
      </pc:sldChg>
      <pc:sldChg chg="modSp mod">
        <pc:chgData name="amirghb@student.ubc.ca" userId="2ddba87e-694d-4b48-bd40-4219129e186e" providerId="ADAL" clId="{7B0147D1-DD6E-4C42-92B9-20EB2EEBA1B0}" dt="2023-09-25T17:08:38.315" v="584"/>
        <pc:sldMkLst>
          <pc:docMk/>
          <pc:sldMk cId="119071084" sldId="1604"/>
        </pc:sldMkLst>
        <pc:spChg chg="mod">
          <ac:chgData name="amirghb@student.ubc.ca" userId="2ddba87e-694d-4b48-bd40-4219129e186e" providerId="ADAL" clId="{7B0147D1-DD6E-4C42-92B9-20EB2EEBA1B0}" dt="2023-09-25T17:08:38.315" v="584"/>
          <ac:spMkLst>
            <pc:docMk/>
            <pc:sldMk cId="119071084" sldId="1604"/>
            <ac:spMk id="2" creationId="{D8DD49A1-32E4-415E-9D40-448D7774E204}"/>
          </ac:spMkLst>
        </pc:spChg>
      </pc:sldChg>
      <pc:sldChg chg="modSp mod">
        <pc:chgData name="amirghb@student.ubc.ca" userId="2ddba87e-694d-4b48-bd40-4219129e186e" providerId="ADAL" clId="{7B0147D1-DD6E-4C42-92B9-20EB2EEBA1B0}" dt="2023-09-25T17:08:06.695" v="579" actId="5793"/>
        <pc:sldMkLst>
          <pc:docMk/>
          <pc:sldMk cId="492476151" sldId="1606"/>
        </pc:sldMkLst>
        <pc:spChg chg="mod">
          <ac:chgData name="amirghb@student.ubc.ca" userId="2ddba87e-694d-4b48-bd40-4219129e186e" providerId="ADAL" clId="{7B0147D1-DD6E-4C42-92B9-20EB2EEBA1B0}" dt="2023-09-25T17:08:06.695" v="579" actId="5793"/>
          <ac:spMkLst>
            <pc:docMk/>
            <pc:sldMk cId="492476151" sldId="1606"/>
            <ac:spMk id="2" creationId="{D8DD49A1-32E4-415E-9D40-448D7774E204}"/>
          </ac:spMkLst>
        </pc:spChg>
      </pc:sldChg>
      <pc:sldChg chg="del">
        <pc:chgData name="amirghb@student.ubc.ca" userId="2ddba87e-694d-4b48-bd40-4219129e186e" providerId="ADAL" clId="{7B0147D1-DD6E-4C42-92B9-20EB2EEBA1B0}" dt="2023-09-25T17:08:10.565" v="580" actId="47"/>
        <pc:sldMkLst>
          <pc:docMk/>
          <pc:sldMk cId="3063250590" sldId="1607"/>
        </pc:sldMkLst>
      </pc:sldChg>
      <pc:sldChg chg="modSp mod">
        <pc:chgData name="amirghb@student.ubc.ca" userId="2ddba87e-694d-4b48-bd40-4219129e186e" providerId="ADAL" clId="{7B0147D1-DD6E-4C42-92B9-20EB2EEBA1B0}" dt="2023-09-25T17:08:13.757" v="581"/>
        <pc:sldMkLst>
          <pc:docMk/>
          <pc:sldMk cId="1079660948" sldId="1608"/>
        </pc:sldMkLst>
        <pc:spChg chg="mod">
          <ac:chgData name="amirghb@student.ubc.ca" userId="2ddba87e-694d-4b48-bd40-4219129e186e" providerId="ADAL" clId="{7B0147D1-DD6E-4C42-92B9-20EB2EEBA1B0}" dt="2023-09-25T17:08:13.757" v="581"/>
          <ac:spMkLst>
            <pc:docMk/>
            <pc:sldMk cId="1079660948" sldId="1608"/>
            <ac:spMk id="2" creationId="{D8DD49A1-32E4-415E-9D40-448D7774E204}"/>
          </ac:spMkLst>
        </pc:spChg>
      </pc:sldChg>
      <pc:sldChg chg="del">
        <pc:chgData name="amirghb@student.ubc.ca" userId="2ddba87e-694d-4b48-bd40-4219129e186e" providerId="ADAL" clId="{7B0147D1-DD6E-4C42-92B9-20EB2EEBA1B0}" dt="2023-09-25T16:20:13.817" v="302" actId="47"/>
        <pc:sldMkLst>
          <pc:docMk/>
          <pc:sldMk cId="3765154326" sldId="1609"/>
        </pc:sldMkLst>
      </pc:sldChg>
      <pc:sldChg chg="del">
        <pc:chgData name="amirghb@student.ubc.ca" userId="2ddba87e-694d-4b48-bd40-4219129e186e" providerId="ADAL" clId="{7B0147D1-DD6E-4C42-92B9-20EB2EEBA1B0}" dt="2023-09-25T16:20:13.581" v="301" actId="47"/>
        <pc:sldMkLst>
          <pc:docMk/>
          <pc:sldMk cId="1427272" sldId="1610"/>
        </pc:sldMkLst>
      </pc:sldChg>
      <pc:sldChg chg="del">
        <pc:chgData name="amirghb@student.ubc.ca" userId="2ddba87e-694d-4b48-bd40-4219129e186e" providerId="ADAL" clId="{7B0147D1-DD6E-4C42-92B9-20EB2EEBA1B0}" dt="2023-09-25T16:20:13.377" v="300" actId="47"/>
        <pc:sldMkLst>
          <pc:docMk/>
          <pc:sldMk cId="1488879949" sldId="1611"/>
        </pc:sldMkLst>
      </pc:sldChg>
      <pc:sldChg chg="del">
        <pc:chgData name="amirghb@student.ubc.ca" userId="2ddba87e-694d-4b48-bd40-4219129e186e" providerId="ADAL" clId="{7B0147D1-DD6E-4C42-92B9-20EB2EEBA1B0}" dt="2023-09-25T16:20:13.177" v="299" actId="47"/>
        <pc:sldMkLst>
          <pc:docMk/>
          <pc:sldMk cId="142224694" sldId="1612"/>
        </pc:sldMkLst>
      </pc:sldChg>
      <pc:sldChg chg="del">
        <pc:chgData name="amirghb@student.ubc.ca" userId="2ddba87e-694d-4b48-bd40-4219129e186e" providerId="ADAL" clId="{7B0147D1-DD6E-4C42-92B9-20EB2EEBA1B0}" dt="2023-09-25T16:20:12.905" v="298" actId="47"/>
        <pc:sldMkLst>
          <pc:docMk/>
          <pc:sldMk cId="4077846768" sldId="1613"/>
        </pc:sldMkLst>
      </pc:sldChg>
      <pc:sldChg chg="modSp mod">
        <pc:chgData name="amirghb@student.ubc.ca" userId="2ddba87e-694d-4b48-bd40-4219129e186e" providerId="ADAL" clId="{7B0147D1-DD6E-4C42-92B9-20EB2EEBA1B0}" dt="2023-09-25T17:08:52.915" v="586" actId="5793"/>
        <pc:sldMkLst>
          <pc:docMk/>
          <pc:sldMk cId="3315972824" sldId="1614"/>
        </pc:sldMkLst>
        <pc:spChg chg="mod">
          <ac:chgData name="amirghb@student.ubc.ca" userId="2ddba87e-694d-4b48-bd40-4219129e186e" providerId="ADAL" clId="{7B0147D1-DD6E-4C42-92B9-20EB2EEBA1B0}" dt="2023-09-25T17:08:52.915" v="586" actId="5793"/>
          <ac:spMkLst>
            <pc:docMk/>
            <pc:sldMk cId="3315972824" sldId="1614"/>
            <ac:spMk id="2" creationId="{D8DD49A1-32E4-415E-9D40-448D7774E204}"/>
          </ac:spMkLst>
        </pc:spChg>
      </pc:sldChg>
      <pc:sldChg chg="addSp delSp modSp mod">
        <pc:chgData name="amirghb@student.ubc.ca" userId="2ddba87e-694d-4b48-bd40-4219129e186e" providerId="ADAL" clId="{7B0147D1-DD6E-4C42-92B9-20EB2EEBA1B0}" dt="2023-09-25T18:04:52.033" v="668" actId="1076"/>
        <pc:sldMkLst>
          <pc:docMk/>
          <pc:sldMk cId="2684747095" sldId="1615"/>
        </pc:sldMkLst>
        <pc:spChg chg="mod">
          <ac:chgData name="amirghb@student.ubc.ca" userId="2ddba87e-694d-4b48-bd40-4219129e186e" providerId="ADAL" clId="{7B0147D1-DD6E-4C42-92B9-20EB2EEBA1B0}" dt="2023-09-25T17:09:14.470" v="589"/>
          <ac:spMkLst>
            <pc:docMk/>
            <pc:sldMk cId="2684747095" sldId="1615"/>
            <ac:spMk id="2" creationId="{D8DD49A1-32E4-415E-9D40-448D7774E204}"/>
          </ac:spMkLst>
        </pc:spChg>
        <pc:spChg chg="mod">
          <ac:chgData name="amirghb@student.ubc.ca" userId="2ddba87e-694d-4b48-bd40-4219129e186e" providerId="ADAL" clId="{7B0147D1-DD6E-4C42-92B9-20EB2EEBA1B0}" dt="2023-09-25T17:09:22.437" v="590" actId="20577"/>
          <ac:spMkLst>
            <pc:docMk/>
            <pc:sldMk cId="2684747095" sldId="1615"/>
            <ac:spMk id="3" creationId="{98A1E2DD-73AB-B21F-8DD5-D9BC22BBE36D}"/>
          </ac:spMkLst>
        </pc:spChg>
        <pc:picChg chg="add mod">
          <ac:chgData name="amirghb@student.ubc.ca" userId="2ddba87e-694d-4b48-bd40-4219129e186e" providerId="ADAL" clId="{7B0147D1-DD6E-4C42-92B9-20EB2EEBA1B0}" dt="2023-09-25T18:04:52.033" v="668" actId="1076"/>
          <ac:picMkLst>
            <pc:docMk/>
            <pc:sldMk cId="2684747095" sldId="1615"/>
            <ac:picMk id="5" creationId="{617FA507-11D0-ED51-A74A-C4B97130B5C9}"/>
          </ac:picMkLst>
        </pc:picChg>
        <pc:picChg chg="del">
          <ac:chgData name="amirghb@student.ubc.ca" userId="2ddba87e-694d-4b48-bd40-4219129e186e" providerId="ADAL" clId="{7B0147D1-DD6E-4C42-92B9-20EB2EEBA1B0}" dt="2023-09-25T16:16:15.792" v="0" actId="478"/>
          <ac:picMkLst>
            <pc:docMk/>
            <pc:sldMk cId="2684747095" sldId="1615"/>
            <ac:picMk id="5" creationId="{C0134DD2-AC96-74BC-C925-2DE950975214}"/>
          </ac:picMkLst>
        </pc:picChg>
        <pc:picChg chg="add mod">
          <ac:chgData name="amirghb@student.ubc.ca" userId="2ddba87e-694d-4b48-bd40-4219129e186e" providerId="ADAL" clId="{7B0147D1-DD6E-4C42-92B9-20EB2EEBA1B0}" dt="2023-09-25T18:04:50.506" v="667" actId="1076"/>
          <ac:picMkLst>
            <pc:docMk/>
            <pc:sldMk cId="2684747095" sldId="1615"/>
            <ac:picMk id="6" creationId="{E31CB7EA-61C9-E59B-0C1C-565282342B28}"/>
          </ac:picMkLst>
        </pc:picChg>
        <pc:picChg chg="del">
          <ac:chgData name="amirghb@student.ubc.ca" userId="2ddba87e-694d-4b48-bd40-4219129e186e" providerId="ADAL" clId="{7B0147D1-DD6E-4C42-92B9-20EB2EEBA1B0}" dt="2023-09-25T16:16:16.342" v="1" actId="478"/>
          <ac:picMkLst>
            <pc:docMk/>
            <pc:sldMk cId="2684747095" sldId="1615"/>
            <ac:picMk id="7" creationId="{DEE79D14-989F-D780-375B-10523D6E2E3A}"/>
          </ac:picMkLst>
        </pc:picChg>
      </pc:sldChg>
      <pc:sldChg chg="modSp del mod ord">
        <pc:chgData name="amirghb@student.ubc.ca" userId="2ddba87e-694d-4b48-bd40-4219129e186e" providerId="ADAL" clId="{7B0147D1-DD6E-4C42-92B9-20EB2EEBA1B0}" dt="2023-09-26T17:11:29.240" v="1442" actId="47"/>
        <pc:sldMkLst>
          <pc:docMk/>
          <pc:sldMk cId="935416691" sldId="1616"/>
        </pc:sldMkLst>
        <pc:spChg chg="mod">
          <ac:chgData name="amirghb@student.ubc.ca" userId="2ddba87e-694d-4b48-bd40-4219129e186e" providerId="ADAL" clId="{7B0147D1-DD6E-4C42-92B9-20EB2EEBA1B0}" dt="2023-09-25T17:10:18.196" v="594"/>
          <ac:spMkLst>
            <pc:docMk/>
            <pc:sldMk cId="935416691" sldId="1616"/>
            <ac:spMk id="2" creationId="{D8DD49A1-32E4-415E-9D40-448D7774E204}"/>
          </ac:spMkLst>
        </pc:spChg>
      </pc:sldChg>
      <pc:sldChg chg="del">
        <pc:chgData name="amirghb@student.ubc.ca" userId="2ddba87e-694d-4b48-bd40-4219129e186e" providerId="ADAL" clId="{7B0147D1-DD6E-4C42-92B9-20EB2EEBA1B0}" dt="2023-09-25T16:20:15.657" v="308" actId="47"/>
        <pc:sldMkLst>
          <pc:docMk/>
          <pc:sldMk cId="3195481463" sldId="1617"/>
        </pc:sldMkLst>
      </pc:sldChg>
      <pc:sldChg chg="modSp mod">
        <pc:chgData name="amirghb@student.ubc.ca" userId="2ddba87e-694d-4b48-bd40-4219129e186e" providerId="ADAL" clId="{7B0147D1-DD6E-4C42-92B9-20EB2EEBA1B0}" dt="2023-09-25T17:09:04.672" v="587"/>
        <pc:sldMkLst>
          <pc:docMk/>
          <pc:sldMk cId="3273770630" sldId="1621"/>
        </pc:sldMkLst>
        <pc:spChg chg="mod">
          <ac:chgData name="amirghb@student.ubc.ca" userId="2ddba87e-694d-4b48-bd40-4219129e186e" providerId="ADAL" clId="{7B0147D1-DD6E-4C42-92B9-20EB2EEBA1B0}" dt="2023-09-25T17:09:04.672" v="587"/>
          <ac:spMkLst>
            <pc:docMk/>
            <pc:sldMk cId="3273770630" sldId="1621"/>
            <ac:spMk id="2" creationId="{D8DD49A1-32E4-415E-9D40-448D7774E204}"/>
          </ac:spMkLst>
        </pc:spChg>
      </pc:sldChg>
      <pc:sldChg chg="modSp del mod">
        <pc:chgData name="amirghb@student.ubc.ca" userId="2ddba87e-694d-4b48-bd40-4219129e186e" providerId="ADAL" clId="{7B0147D1-DD6E-4C42-92B9-20EB2EEBA1B0}" dt="2023-09-25T17:15:42.889" v="652" actId="47"/>
        <pc:sldMkLst>
          <pc:docMk/>
          <pc:sldMk cId="978915788" sldId="1622"/>
        </pc:sldMkLst>
        <pc:spChg chg="mod">
          <ac:chgData name="amirghb@student.ubc.ca" userId="2ddba87e-694d-4b48-bd40-4219129e186e" providerId="ADAL" clId="{7B0147D1-DD6E-4C42-92B9-20EB2EEBA1B0}" dt="2023-09-25T17:09:09.371" v="588"/>
          <ac:spMkLst>
            <pc:docMk/>
            <pc:sldMk cId="978915788" sldId="1622"/>
            <ac:spMk id="2" creationId="{D8DD49A1-32E4-415E-9D40-448D7774E204}"/>
          </ac:spMkLst>
        </pc:spChg>
      </pc:sldChg>
      <pc:sldChg chg="del">
        <pc:chgData name="amirghb@student.ubc.ca" userId="2ddba87e-694d-4b48-bd40-4219129e186e" providerId="ADAL" clId="{7B0147D1-DD6E-4C42-92B9-20EB2EEBA1B0}" dt="2023-09-25T16:43:47.328" v="431" actId="47"/>
        <pc:sldMkLst>
          <pc:docMk/>
          <pc:sldMk cId="3040939" sldId="1624"/>
        </pc:sldMkLst>
      </pc:sldChg>
      <pc:sldChg chg="addSp delSp modSp mod delAnim modAnim">
        <pc:chgData name="amirghb@student.ubc.ca" userId="2ddba87e-694d-4b48-bd40-4219129e186e" providerId="ADAL" clId="{7B0147D1-DD6E-4C42-92B9-20EB2EEBA1B0}" dt="2023-09-26T04:36:33.533" v="958" actId="1076"/>
        <pc:sldMkLst>
          <pc:docMk/>
          <pc:sldMk cId="2137195469" sldId="1625"/>
        </pc:sldMkLst>
        <pc:spChg chg="mod">
          <ac:chgData name="amirghb@student.ubc.ca" userId="2ddba87e-694d-4b48-bd40-4219129e186e" providerId="ADAL" clId="{7B0147D1-DD6E-4C42-92B9-20EB2EEBA1B0}" dt="2023-09-26T04:34:48.163" v="888" actId="1076"/>
          <ac:spMkLst>
            <pc:docMk/>
            <pc:sldMk cId="2137195469" sldId="1625"/>
            <ac:spMk id="2" creationId="{D8DD49A1-32E4-415E-9D40-448D7774E204}"/>
          </ac:spMkLst>
        </pc:spChg>
        <pc:spChg chg="mod">
          <ac:chgData name="amirghb@student.ubc.ca" userId="2ddba87e-694d-4b48-bd40-4219129e186e" providerId="ADAL" clId="{7B0147D1-DD6E-4C42-92B9-20EB2EEBA1B0}" dt="2023-09-26T04:36:33.533" v="958" actId="1076"/>
          <ac:spMkLst>
            <pc:docMk/>
            <pc:sldMk cId="2137195469" sldId="1625"/>
            <ac:spMk id="9" creationId="{68A44016-2B4D-B043-F75D-CB7346AF4495}"/>
          </ac:spMkLst>
        </pc:spChg>
        <pc:spChg chg="del mod">
          <ac:chgData name="amirghb@student.ubc.ca" userId="2ddba87e-694d-4b48-bd40-4219129e186e" providerId="ADAL" clId="{7B0147D1-DD6E-4C42-92B9-20EB2EEBA1B0}" dt="2023-09-26T04:30:03.119" v="822" actId="478"/>
          <ac:spMkLst>
            <pc:docMk/>
            <pc:sldMk cId="2137195469" sldId="1625"/>
            <ac:spMk id="10" creationId="{C01B20DB-1C34-C5CF-DDA3-E2DADE5CF861}"/>
          </ac:spMkLst>
        </pc:spChg>
        <pc:spChg chg="del mod">
          <ac:chgData name="amirghb@student.ubc.ca" userId="2ddba87e-694d-4b48-bd40-4219129e186e" providerId="ADAL" clId="{7B0147D1-DD6E-4C42-92B9-20EB2EEBA1B0}" dt="2023-09-26T04:30:04.977" v="823" actId="478"/>
          <ac:spMkLst>
            <pc:docMk/>
            <pc:sldMk cId="2137195469" sldId="1625"/>
            <ac:spMk id="12" creationId="{EBFD73E4-30C7-3BF2-22B5-B1E8D2EF59F0}"/>
          </ac:spMkLst>
        </pc:spChg>
        <pc:spChg chg="mod">
          <ac:chgData name="amirghb@student.ubc.ca" userId="2ddba87e-694d-4b48-bd40-4219129e186e" providerId="ADAL" clId="{7B0147D1-DD6E-4C42-92B9-20EB2EEBA1B0}" dt="2023-09-26T04:33:41.108" v="882" actId="14100"/>
          <ac:spMkLst>
            <pc:docMk/>
            <pc:sldMk cId="2137195469" sldId="1625"/>
            <ac:spMk id="13" creationId="{FA08F6B8-5E9E-C496-00AB-1026C3856904}"/>
          </ac:spMkLst>
        </pc:spChg>
        <pc:spChg chg="add mod">
          <ac:chgData name="amirghb@student.ubc.ca" userId="2ddba87e-694d-4b48-bd40-4219129e186e" providerId="ADAL" clId="{7B0147D1-DD6E-4C42-92B9-20EB2EEBA1B0}" dt="2023-09-26T04:33:01.709" v="864" actId="20577"/>
          <ac:spMkLst>
            <pc:docMk/>
            <pc:sldMk cId="2137195469" sldId="1625"/>
            <ac:spMk id="18" creationId="{D8BAFC9E-D583-8A04-7370-1221333ABF65}"/>
          </ac:spMkLst>
        </pc:spChg>
        <pc:spChg chg="del mod">
          <ac:chgData name="amirghb@student.ubc.ca" userId="2ddba87e-694d-4b48-bd40-4219129e186e" providerId="ADAL" clId="{7B0147D1-DD6E-4C42-92B9-20EB2EEBA1B0}" dt="2023-09-26T04:30:04.977" v="823" actId="478"/>
          <ac:spMkLst>
            <pc:docMk/>
            <pc:sldMk cId="2137195469" sldId="1625"/>
            <ac:spMk id="19" creationId="{4D7C5B72-5FDC-F978-68CE-6E76D3490EC8}"/>
          </ac:spMkLst>
        </pc:spChg>
        <pc:spChg chg="mod">
          <ac:chgData name="amirghb@student.ubc.ca" userId="2ddba87e-694d-4b48-bd40-4219129e186e" providerId="ADAL" clId="{7B0147D1-DD6E-4C42-92B9-20EB2EEBA1B0}" dt="2023-09-26T04:30:42.159" v="848" actId="14100"/>
          <ac:spMkLst>
            <pc:docMk/>
            <pc:sldMk cId="2137195469" sldId="1625"/>
            <ac:spMk id="20" creationId="{5E0723AC-C91F-4995-B204-6644E43F6B0D}"/>
          </ac:spMkLst>
        </pc:spChg>
        <pc:spChg chg="add mod">
          <ac:chgData name="amirghb@student.ubc.ca" userId="2ddba87e-694d-4b48-bd40-4219129e186e" providerId="ADAL" clId="{7B0147D1-DD6E-4C42-92B9-20EB2EEBA1B0}" dt="2023-09-26T04:33:23.237" v="870" actId="20577"/>
          <ac:spMkLst>
            <pc:docMk/>
            <pc:sldMk cId="2137195469" sldId="1625"/>
            <ac:spMk id="23" creationId="{E475098A-3F35-D251-25A6-2AEC28C5BDC5}"/>
          </ac:spMkLst>
        </pc:spChg>
        <pc:spChg chg="add mod">
          <ac:chgData name="amirghb@student.ubc.ca" userId="2ddba87e-694d-4b48-bd40-4219129e186e" providerId="ADAL" clId="{7B0147D1-DD6E-4C42-92B9-20EB2EEBA1B0}" dt="2023-09-26T04:33:58.674" v="884" actId="1076"/>
          <ac:spMkLst>
            <pc:docMk/>
            <pc:sldMk cId="2137195469" sldId="1625"/>
            <ac:spMk id="24" creationId="{EB7A86CB-436D-4916-FAB6-626F1AD5D2E0}"/>
          </ac:spMkLst>
        </pc:spChg>
        <pc:picChg chg="del mod">
          <ac:chgData name="amirghb@student.ubc.ca" userId="2ddba87e-694d-4b48-bd40-4219129e186e" providerId="ADAL" clId="{7B0147D1-DD6E-4C42-92B9-20EB2EEBA1B0}" dt="2023-09-26T04:30:03.119" v="822" actId="478"/>
          <ac:picMkLst>
            <pc:docMk/>
            <pc:sldMk cId="2137195469" sldId="1625"/>
            <ac:picMk id="4" creationId="{6D1B96C8-12EB-E9D8-6188-633942372FD6}"/>
          </ac:picMkLst>
        </pc:picChg>
        <pc:picChg chg="mod">
          <ac:chgData name="amirghb@student.ubc.ca" userId="2ddba87e-694d-4b48-bd40-4219129e186e" providerId="ADAL" clId="{7B0147D1-DD6E-4C42-92B9-20EB2EEBA1B0}" dt="2023-09-26T04:32:22.631" v="854" actId="1076"/>
          <ac:picMkLst>
            <pc:docMk/>
            <pc:sldMk cId="2137195469" sldId="1625"/>
            <ac:picMk id="6" creationId="{0FC7D478-4448-15F2-4A23-870A25EB00E1}"/>
          </ac:picMkLst>
        </pc:picChg>
        <pc:picChg chg="add mod">
          <ac:chgData name="amirghb@student.ubc.ca" userId="2ddba87e-694d-4b48-bd40-4219129e186e" providerId="ADAL" clId="{7B0147D1-DD6E-4C42-92B9-20EB2EEBA1B0}" dt="2023-09-26T04:32:51.828" v="860" actId="1076"/>
          <ac:picMkLst>
            <pc:docMk/>
            <pc:sldMk cId="2137195469" sldId="1625"/>
            <ac:picMk id="14" creationId="{39E1BEE8-01FC-E194-7322-70011A3F8989}"/>
          </ac:picMkLst>
        </pc:picChg>
        <pc:cxnChg chg="add mod">
          <ac:chgData name="amirghb@student.ubc.ca" userId="2ddba87e-694d-4b48-bd40-4219129e186e" providerId="ADAL" clId="{7B0147D1-DD6E-4C42-92B9-20EB2EEBA1B0}" dt="2023-09-26T04:30:42.159" v="848" actId="14100"/>
          <ac:cxnSpMkLst>
            <pc:docMk/>
            <pc:sldMk cId="2137195469" sldId="1625"/>
            <ac:cxnSpMk id="3" creationId="{2274033E-5C54-F4F0-96FC-B7ADC913E3DD}"/>
          </ac:cxnSpMkLst>
        </pc:cxnChg>
        <pc:cxnChg chg="del mod">
          <ac:chgData name="amirghb@student.ubc.ca" userId="2ddba87e-694d-4b48-bd40-4219129e186e" providerId="ADAL" clId="{7B0147D1-DD6E-4C42-92B9-20EB2EEBA1B0}" dt="2023-09-26T04:30:03.119" v="822" actId="478"/>
          <ac:cxnSpMkLst>
            <pc:docMk/>
            <pc:sldMk cId="2137195469" sldId="1625"/>
            <ac:cxnSpMk id="8" creationId="{E2B41A3E-E239-5D74-F69A-EF65DC5ACEB4}"/>
          </ac:cxnSpMkLst>
        </pc:cxnChg>
        <pc:cxnChg chg="mod">
          <ac:chgData name="amirghb@student.ubc.ca" userId="2ddba87e-694d-4b48-bd40-4219129e186e" providerId="ADAL" clId="{7B0147D1-DD6E-4C42-92B9-20EB2EEBA1B0}" dt="2023-09-26T04:34:11.366" v="886" actId="14100"/>
          <ac:cxnSpMkLst>
            <pc:docMk/>
            <pc:sldMk cId="2137195469" sldId="1625"/>
            <ac:cxnSpMk id="15" creationId="{F7226A6F-2D04-833F-AA71-D54DF6AD5A2B}"/>
          </ac:cxnSpMkLst>
        </pc:cxnChg>
        <pc:cxnChg chg="del mod">
          <ac:chgData name="amirghb@student.ubc.ca" userId="2ddba87e-694d-4b48-bd40-4219129e186e" providerId="ADAL" clId="{7B0147D1-DD6E-4C42-92B9-20EB2EEBA1B0}" dt="2023-09-26T04:30:03.119" v="822" actId="478"/>
          <ac:cxnSpMkLst>
            <pc:docMk/>
            <pc:sldMk cId="2137195469" sldId="1625"/>
            <ac:cxnSpMk id="17" creationId="{AC383D0B-7924-961E-D42C-133837F81654}"/>
          </ac:cxnSpMkLst>
        </pc:cxnChg>
        <pc:cxnChg chg="add mod">
          <ac:chgData name="amirghb@student.ubc.ca" userId="2ddba87e-694d-4b48-bd40-4219129e186e" providerId="ADAL" clId="{7B0147D1-DD6E-4C42-92B9-20EB2EEBA1B0}" dt="2023-09-26T04:33:14.582" v="867" actId="14100"/>
          <ac:cxnSpMkLst>
            <pc:docMk/>
            <pc:sldMk cId="2137195469" sldId="1625"/>
            <ac:cxnSpMk id="21" creationId="{EE81EF63-5EBC-EE37-00F1-A3681E3CECD5}"/>
          </ac:cxnSpMkLst>
        </pc:cxnChg>
        <pc:cxnChg chg="add mod">
          <ac:chgData name="amirghb@student.ubc.ca" userId="2ddba87e-694d-4b48-bd40-4219129e186e" providerId="ADAL" clId="{7B0147D1-DD6E-4C42-92B9-20EB2EEBA1B0}" dt="2023-09-26T04:34:05.488" v="885" actId="14100"/>
          <ac:cxnSpMkLst>
            <pc:docMk/>
            <pc:sldMk cId="2137195469" sldId="1625"/>
            <ac:cxnSpMk id="25" creationId="{761A4F5F-09EC-5442-A30A-656806062DCE}"/>
          </ac:cxnSpMkLst>
        </pc:cxnChg>
      </pc:sldChg>
      <pc:sldChg chg="del">
        <pc:chgData name="amirghb@student.ubc.ca" userId="2ddba87e-694d-4b48-bd40-4219129e186e" providerId="ADAL" clId="{7B0147D1-DD6E-4C42-92B9-20EB2EEBA1B0}" dt="2023-09-25T17:10:28.659" v="595" actId="47"/>
        <pc:sldMkLst>
          <pc:docMk/>
          <pc:sldMk cId="1815950505" sldId="1626"/>
        </pc:sldMkLst>
      </pc:sldChg>
      <pc:sldChg chg="del">
        <pc:chgData name="amirghb@student.ubc.ca" userId="2ddba87e-694d-4b48-bd40-4219129e186e" providerId="ADAL" clId="{7B0147D1-DD6E-4C42-92B9-20EB2EEBA1B0}" dt="2023-09-25T16:20:14.334" v="304" actId="47"/>
        <pc:sldMkLst>
          <pc:docMk/>
          <pc:sldMk cId="2302696982" sldId="1633"/>
        </pc:sldMkLst>
      </pc:sldChg>
      <pc:sldChg chg="del">
        <pc:chgData name="amirghb@student.ubc.ca" userId="2ddba87e-694d-4b48-bd40-4219129e186e" providerId="ADAL" clId="{7B0147D1-DD6E-4C42-92B9-20EB2EEBA1B0}" dt="2023-09-25T16:20:17.216" v="311" actId="47"/>
        <pc:sldMkLst>
          <pc:docMk/>
          <pc:sldMk cId="1076894480" sldId="1634"/>
        </pc:sldMkLst>
      </pc:sldChg>
      <pc:sldChg chg="addSp modSp mod ord">
        <pc:chgData name="amirghb@student.ubc.ca" userId="2ddba87e-694d-4b48-bd40-4219129e186e" providerId="ADAL" clId="{7B0147D1-DD6E-4C42-92B9-20EB2EEBA1B0}" dt="2023-09-26T17:09:30.859" v="1440" actId="20577"/>
        <pc:sldMkLst>
          <pc:docMk/>
          <pc:sldMk cId="3007804605" sldId="1635"/>
        </pc:sldMkLst>
        <pc:spChg chg="mod">
          <ac:chgData name="amirghb@student.ubc.ca" userId="2ddba87e-694d-4b48-bd40-4219129e186e" providerId="ADAL" clId="{7B0147D1-DD6E-4C42-92B9-20EB2EEBA1B0}" dt="2023-09-25T16:17:20.359" v="13" actId="20577"/>
          <ac:spMkLst>
            <pc:docMk/>
            <pc:sldMk cId="3007804605" sldId="1635"/>
            <ac:spMk id="2" creationId="{D8DD49A1-32E4-415E-9D40-448D7774E204}"/>
          </ac:spMkLst>
        </pc:spChg>
        <pc:spChg chg="add mod">
          <ac:chgData name="amirghb@student.ubc.ca" userId="2ddba87e-694d-4b48-bd40-4219129e186e" providerId="ADAL" clId="{7B0147D1-DD6E-4C42-92B9-20EB2EEBA1B0}" dt="2023-09-26T17:09:30.859" v="1440" actId="20577"/>
          <ac:spMkLst>
            <pc:docMk/>
            <pc:sldMk cId="3007804605" sldId="1635"/>
            <ac:spMk id="3" creationId="{E912EAED-1387-9A46-12D7-A82B99515DFE}"/>
          </ac:spMkLst>
        </pc:spChg>
      </pc:sldChg>
      <pc:sldChg chg="del">
        <pc:chgData name="amirghb@student.ubc.ca" userId="2ddba87e-694d-4b48-bd40-4219129e186e" providerId="ADAL" clId="{7B0147D1-DD6E-4C42-92B9-20EB2EEBA1B0}" dt="2023-09-25T16:20:15.184" v="307" actId="47"/>
        <pc:sldMkLst>
          <pc:docMk/>
          <pc:sldMk cId="3145257514" sldId="1636"/>
        </pc:sldMkLst>
      </pc:sldChg>
      <pc:sldChg chg="del">
        <pc:chgData name="amirghb@student.ubc.ca" userId="2ddba87e-694d-4b48-bd40-4219129e186e" providerId="ADAL" clId="{7B0147D1-DD6E-4C42-92B9-20EB2EEBA1B0}" dt="2023-09-25T16:20:14.885" v="306" actId="47"/>
        <pc:sldMkLst>
          <pc:docMk/>
          <pc:sldMk cId="4182640064" sldId="1637"/>
        </pc:sldMkLst>
      </pc:sldChg>
      <pc:sldChg chg="del">
        <pc:chgData name="amirghb@student.ubc.ca" userId="2ddba87e-694d-4b48-bd40-4219129e186e" providerId="ADAL" clId="{7B0147D1-DD6E-4C42-92B9-20EB2EEBA1B0}" dt="2023-09-25T16:20:14.649" v="305" actId="47"/>
        <pc:sldMkLst>
          <pc:docMk/>
          <pc:sldMk cId="2347696375" sldId="1638"/>
        </pc:sldMkLst>
      </pc:sldChg>
      <pc:sldChg chg="addSp modSp mod ord">
        <pc:chgData name="amirghb@student.ubc.ca" userId="2ddba87e-694d-4b48-bd40-4219129e186e" providerId="ADAL" clId="{7B0147D1-DD6E-4C42-92B9-20EB2EEBA1B0}" dt="2023-09-26T18:58:54.722" v="1631" actId="207"/>
        <pc:sldMkLst>
          <pc:docMk/>
          <pc:sldMk cId="2135426700" sldId="1722"/>
        </pc:sldMkLst>
        <pc:spChg chg="add mod">
          <ac:chgData name="amirghb@student.ubc.ca" userId="2ddba87e-694d-4b48-bd40-4219129e186e" providerId="ADAL" clId="{7B0147D1-DD6E-4C42-92B9-20EB2EEBA1B0}" dt="2023-09-26T18:58:54.722" v="1631" actId="207"/>
          <ac:spMkLst>
            <pc:docMk/>
            <pc:sldMk cId="2135426700" sldId="1722"/>
            <ac:spMk id="2" creationId="{1C170731-BA0E-64C9-FA72-7AD17E18DC9C}"/>
          </ac:spMkLst>
        </pc:spChg>
        <pc:spChg chg="mod">
          <ac:chgData name="amirghb@student.ubc.ca" userId="2ddba87e-694d-4b48-bd40-4219129e186e" providerId="ADAL" clId="{7B0147D1-DD6E-4C42-92B9-20EB2EEBA1B0}" dt="2023-09-26T18:55:18.933" v="1521" actId="20577"/>
          <ac:spMkLst>
            <pc:docMk/>
            <pc:sldMk cId="2135426700" sldId="1722"/>
            <ac:spMk id="3" creationId="{A6B887A0-D46F-6F75-7AB6-19D57B89C2C7}"/>
          </ac:spMkLst>
        </pc:spChg>
      </pc:sldChg>
      <pc:sldChg chg="del">
        <pc:chgData name="amirghb@student.ubc.ca" userId="2ddba87e-694d-4b48-bd40-4219129e186e" providerId="ADAL" clId="{7B0147D1-DD6E-4C42-92B9-20EB2EEBA1B0}" dt="2023-09-25T16:20:16.084" v="309" actId="47"/>
        <pc:sldMkLst>
          <pc:docMk/>
          <pc:sldMk cId="420369984" sldId="1723"/>
        </pc:sldMkLst>
      </pc:sldChg>
      <pc:sldChg chg="del">
        <pc:chgData name="amirghb@student.ubc.ca" userId="2ddba87e-694d-4b48-bd40-4219129e186e" providerId="ADAL" clId="{7B0147D1-DD6E-4C42-92B9-20EB2EEBA1B0}" dt="2023-09-25T17:10:38.472" v="597" actId="47"/>
        <pc:sldMkLst>
          <pc:docMk/>
          <pc:sldMk cId="3563142193" sldId="1724"/>
        </pc:sldMkLst>
      </pc:sldChg>
      <pc:sldChg chg="modSp del mod">
        <pc:chgData name="amirghb@student.ubc.ca" userId="2ddba87e-694d-4b48-bd40-4219129e186e" providerId="ADAL" clId="{7B0147D1-DD6E-4C42-92B9-20EB2EEBA1B0}" dt="2023-09-25T17:15:40.264" v="651" actId="47"/>
        <pc:sldMkLst>
          <pc:docMk/>
          <pc:sldMk cId="72926532" sldId="1725"/>
        </pc:sldMkLst>
        <pc:spChg chg="mod">
          <ac:chgData name="amirghb@student.ubc.ca" userId="2ddba87e-694d-4b48-bd40-4219129e186e" providerId="ADAL" clId="{7B0147D1-DD6E-4C42-92B9-20EB2EEBA1B0}" dt="2023-09-25T17:08:18.241" v="582"/>
          <ac:spMkLst>
            <pc:docMk/>
            <pc:sldMk cId="72926532" sldId="1725"/>
            <ac:spMk id="2" creationId="{D8DD49A1-32E4-415E-9D40-448D7774E204}"/>
          </ac:spMkLst>
        </pc:spChg>
      </pc:sldChg>
      <pc:sldChg chg="del">
        <pc:chgData name="amirghb@student.ubc.ca" userId="2ddba87e-694d-4b48-bd40-4219129e186e" providerId="ADAL" clId="{7B0147D1-DD6E-4C42-92B9-20EB2EEBA1B0}" dt="2023-09-25T17:09:29.482" v="591" actId="47"/>
        <pc:sldMkLst>
          <pc:docMk/>
          <pc:sldMk cId="1041905341" sldId="1726"/>
        </pc:sldMkLst>
      </pc:sldChg>
      <pc:sldChg chg="del">
        <pc:chgData name="amirghb@student.ubc.ca" userId="2ddba87e-694d-4b48-bd40-4219129e186e" providerId="ADAL" clId="{7B0147D1-DD6E-4C42-92B9-20EB2EEBA1B0}" dt="2023-09-25T17:10:35.386" v="596" actId="47"/>
        <pc:sldMkLst>
          <pc:docMk/>
          <pc:sldMk cId="1232557771" sldId="1727"/>
        </pc:sldMkLst>
      </pc:sldChg>
      <pc:sldChg chg="del">
        <pc:chgData name="amirghb@student.ubc.ca" userId="2ddba87e-694d-4b48-bd40-4219129e186e" providerId="ADAL" clId="{7B0147D1-DD6E-4C42-92B9-20EB2EEBA1B0}" dt="2023-09-25T17:08:00.657" v="577" actId="47"/>
        <pc:sldMkLst>
          <pc:docMk/>
          <pc:sldMk cId="3488513169" sldId="1728"/>
        </pc:sldMkLst>
      </pc:sldChg>
      <pc:sldChg chg="addSp delSp modSp add mod ord delAnim modAnim">
        <pc:chgData name="amirghb@student.ubc.ca" userId="2ddba87e-694d-4b48-bd40-4219129e186e" providerId="ADAL" clId="{7B0147D1-DD6E-4C42-92B9-20EB2EEBA1B0}" dt="2023-09-25T17:02:41.202" v="542" actId="1076"/>
        <pc:sldMkLst>
          <pc:docMk/>
          <pc:sldMk cId="3280775626" sldId="1729"/>
        </pc:sldMkLst>
        <pc:spChg chg="mod">
          <ac:chgData name="amirghb@student.ubc.ca" userId="2ddba87e-694d-4b48-bd40-4219129e186e" providerId="ADAL" clId="{7B0147D1-DD6E-4C42-92B9-20EB2EEBA1B0}" dt="2023-09-25T16:59:28.264" v="503" actId="20577"/>
          <ac:spMkLst>
            <pc:docMk/>
            <pc:sldMk cId="3280775626" sldId="1729"/>
            <ac:spMk id="7" creationId="{D405164E-BCBA-06DB-3C75-CB4946FDCC7D}"/>
          </ac:spMkLst>
        </pc:spChg>
        <pc:picChg chg="del">
          <ac:chgData name="amirghb@student.ubc.ca" userId="2ddba87e-694d-4b48-bd40-4219129e186e" providerId="ADAL" clId="{7B0147D1-DD6E-4C42-92B9-20EB2EEBA1B0}" dt="2023-09-25T16:59:08.381" v="475" actId="478"/>
          <ac:picMkLst>
            <pc:docMk/>
            <pc:sldMk cId="3280775626" sldId="1729"/>
            <ac:picMk id="3" creationId="{139A087F-ED04-8073-5E55-7984E2ED39E3}"/>
          </ac:picMkLst>
        </pc:picChg>
        <pc:picChg chg="del">
          <ac:chgData name="amirghb@student.ubc.ca" userId="2ddba87e-694d-4b48-bd40-4219129e186e" providerId="ADAL" clId="{7B0147D1-DD6E-4C42-92B9-20EB2EEBA1B0}" dt="2023-09-25T16:59:06.461" v="473" actId="478"/>
          <ac:picMkLst>
            <pc:docMk/>
            <pc:sldMk cId="3280775626" sldId="1729"/>
            <ac:picMk id="4" creationId="{8F92A115-522D-0D55-05C0-938E7DC07A09}"/>
          </ac:picMkLst>
        </pc:picChg>
        <pc:picChg chg="add del mod">
          <ac:chgData name="amirghb@student.ubc.ca" userId="2ddba87e-694d-4b48-bd40-4219129e186e" providerId="ADAL" clId="{7B0147D1-DD6E-4C42-92B9-20EB2EEBA1B0}" dt="2023-09-25T17:00:55.598" v="520" actId="478"/>
          <ac:picMkLst>
            <pc:docMk/>
            <pc:sldMk cId="3280775626" sldId="1729"/>
            <ac:picMk id="5" creationId="{7F3010C3-F62F-E14A-C52E-CA8A057C2A6A}"/>
          </ac:picMkLst>
        </pc:picChg>
        <pc:picChg chg="del">
          <ac:chgData name="amirghb@student.ubc.ca" userId="2ddba87e-694d-4b48-bd40-4219129e186e" providerId="ADAL" clId="{7B0147D1-DD6E-4C42-92B9-20EB2EEBA1B0}" dt="2023-09-25T16:59:07.184" v="474" actId="478"/>
          <ac:picMkLst>
            <pc:docMk/>
            <pc:sldMk cId="3280775626" sldId="1729"/>
            <ac:picMk id="6" creationId="{182E7DD3-5A88-DF58-9083-93BEB7862472}"/>
          </ac:picMkLst>
        </pc:picChg>
        <pc:picChg chg="add del mod">
          <ac:chgData name="amirghb@student.ubc.ca" userId="2ddba87e-694d-4b48-bd40-4219129e186e" providerId="ADAL" clId="{7B0147D1-DD6E-4C42-92B9-20EB2EEBA1B0}" dt="2023-09-25T17:00:56.263" v="521" actId="478"/>
          <ac:picMkLst>
            <pc:docMk/>
            <pc:sldMk cId="3280775626" sldId="1729"/>
            <ac:picMk id="8" creationId="{A70578CB-FD24-5F27-611E-26D8F513A8A4}"/>
          </ac:picMkLst>
        </pc:picChg>
        <pc:picChg chg="add mod">
          <ac:chgData name="amirghb@student.ubc.ca" userId="2ddba87e-694d-4b48-bd40-4219129e186e" providerId="ADAL" clId="{7B0147D1-DD6E-4C42-92B9-20EB2EEBA1B0}" dt="2023-09-25T17:02:41.202" v="542" actId="1076"/>
          <ac:picMkLst>
            <pc:docMk/>
            <pc:sldMk cId="3280775626" sldId="1729"/>
            <ac:picMk id="9" creationId="{3F24B407-9FEB-6040-8B12-E849F631202B}"/>
          </ac:picMkLst>
        </pc:picChg>
        <pc:picChg chg="add del mod">
          <ac:chgData name="amirghb@student.ubc.ca" userId="2ddba87e-694d-4b48-bd40-4219129e186e" providerId="ADAL" clId="{7B0147D1-DD6E-4C42-92B9-20EB2EEBA1B0}" dt="2023-09-25T17:02:08.291" v="534" actId="478"/>
          <ac:picMkLst>
            <pc:docMk/>
            <pc:sldMk cId="3280775626" sldId="1729"/>
            <ac:picMk id="10" creationId="{EE5EA832-A926-C6CF-E074-CC9BBEEBFCB6}"/>
          </ac:picMkLst>
        </pc:picChg>
        <pc:picChg chg="add mod">
          <ac:chgData name="amirghb@student.ubc.ca" userId="2ddba87e-694d-4b48-bd40-4219129e186e" providerId="ADAL" clId="{7B0147D1-DD6E-4C42-92B9-20EB2EEBA1B0}" dt="2023-09-25T17:02:38.390" v="541" actId="1076"/>
          <ac:picMkLst>
            <pc:docMk/>
            <pc:sldMk cId="3280775626" sldId="1729"/>
            <ac:picMk id="11" creationId="{4C87B6C5-AA07-14CE-5713-FD62A9287D08}"/>
          </ac:picMkLst>
        </pc:picChg>
      </pc:sldChg>
      <pc:sldChg chg="add del ord">
        <pc:chgData name="amirghb@student.ubc.ca" userId="2ddba87e-694d-4b48-bd40-4219129e186e" providerId="ADAL" clId="{7B0147D1-DD6E-4C42-92B9-20EB2EEBA1B0}" dt="2023-09-26T17:11:28.167" v="1441" actId="47"/>
        <pc:sldMkLst>
          <pc:docMk/>
          <pc:sldMk cId="3991285471" sldId="1730"/>
        </pc:sldMkLst>
      </pc:sldChg>
      <pc:sldChg chg="addSp delSp modSp add mod delAnim">
        <pc:chgData name="amirghb@student.ubc.ca" userId="2ddba87e-694d-4b48-bd40-4219129e186e" providerId="ADAL" clId="{7B0147D1-DD6E-4C42-92B9-20EB2EEBA1B0}" dt="2023-09-26T04:36:10.938" v="957" actId="20577"/>
        <pc:sldMkLst>
          <pc:docMk/>
          <pc:sldMk cId="2064980451" sldId="1731"/>
        </pc:sldMkLst>
        <pc:spChg chg="add mod">
          <ac:chgData name="amirghb@student.ubc.ca" userId="2ddba87e-694d-4b48-bd40-4219129e186e" providerId="ADAL" clId="{7B0147D1-DD6E-4C42-92B9-20EB2EEBA1B0}" dt="2023-09-26T04:36:10.938" v="957" actId="20577"/>
          <ac:spMkLst>
            <pc:docMk/>
            <pc:sldMk cId="2064980451" sldId="1731"/>
            <ac:spMk id="7" creationId="{1D398151-52D0-2B95-DDF8-46FF1E7D09A0}"/>
          </ac:spMkLst>
        </pc:spChg>
        <pc:spChg chg="del">
          <ac:chgData name="amirghb@student.ubc.ca" userId="2ddba87e-694d-4b48-bd40-4219129e186e" providerId="ADAL" clId="{7B0147D1-DD6E-4C42-92B9-20EB2EEBA1B0}" dt="2023-09-26T04:35:02.853" v="890" actId="478"/>
          <ac:spMkLst>
            <pc:docMk/>
            <pc:sldMk cId="2064980451" sldId="1731"/>
            <ac:spMk id="9" creationId="{68A44016-2B4D-B043-F75D-CB7346AF4495}"/>
          </ac:spMkLst>
        </pc:spChg>
        <pc:spChg chg="del">
          <ac:chgData name="amirghb@student.ubc.ca" userId="2ddba87e-694d-4b48-bd40-4219129e186e" providerId="ADAL" clId="{7B0147D1-DD6E-4C42-92B9-20EB2EEBA1B0}" dt="2023-09-26T04:35:05.011" v="891" actId="478"/>
          <ac:spMkLst>
            <pc:docMk/>
            <pc:sldMk cId="2064980451" sldId="1731"/>
            <ac:spMk id="13" creationId="{FA08F6B8-5E9E-C496-00AB-1026C3856904}"/>
          </ac:spMkLst>
        </pc:spChg>
        <pc:spChg chg="del">
          <ac:chgData name="amirghb@student.ubc.ca" userId="2ddba87e-694d-4b48-bd40-4219129e186e" providerId="ADAL" clId="{7B0147D1-DD6E-4C42-92B9-20EB2EEBA1B0}" dt="2023-09-26T04:35:02.853" v="890" actId="478"/>
          <ac:spMkLst>
            <pc:docMk/>
            <pc:sldMk cId="2064980451" sldId="1731"/>
            <ac:spMk id="18" creationId="{D8BAFC9E-D583-8A04-7370-1221333ABF65}"/>
          </ac:spMkLst>
        </pc:spChg>
        <pc:spChg chg="del">
          <ac:chgData name="amirghb@student.ubc.ca" userId="2ddba87e-694d-4b48-bd40-4219129e186e" providerId="ADAL" clId="{7B0147D1-DD6E-4C42-92B9-20EB2EEBA1B0}" dt="2023-09-26T04:35:02.853" v="890" actId="478"/>
          <ac:spMkLst>
            <pc:docMk/>
            <pc:sldMk cId="2064980451" sldId="1731"/>
            <ac:spMk id="20" creationId="{5E0723AC-C91F-4995-B204-6644E43F6B0D}"/>
          </ac:spMkLst>
        </pc:spChg>
        <pc:spChg chg="del">
          <ac:chgData name="amirghb@student.ubc.ca" userId="2ddba87e-694d-4b48-bd40-4219129e186e" providerId="ADAL" clId="{7B0147D1-DD6E-4C42-92B9-20EB2EEBA1B0}" dt="2023-09-26T04:35:02.853" v="890" actId="478"/>
          <ac:spMkLst>
            <pc:docMk/>
            <pc:sldMk cId="2064980451" sldId="1731"/>
            <ac:spMk id="23" creationId="{E475098A-3F35-D251-25A6-2AEC28C5BDC5}"/>
          </ac:spMkLst>
        </pc:spChg>
        <pc:spChg chg="del">
          <ac:chgData name="amirghb@student.ubc.ca" userId="2ddba87e-694d-4b48-bd40-4219129e186e" providerId="ADAL" clId="{7B0147D1-DD6E-4C42-92B9-20EB2EEBA1B0}" dt="2023-09-26T04:35:02.853" v="890" actId="478"/>
          <ac:spMkLst>
            <pc:docMk/>
            <pc:sldMk cId="2064980451" sldId="1731"/>
            <ac:spMk id="24" creationId="{EB7A86CB-436D-4916-FAB6-626F1AD5D2E0}"/>
          </ac:spMkLst>
        </pc:spChg>
        <pc:picChg chg="add mod">
          <ac:chgData name="amirghb@student.ubc.ca" userId="2ddba87e-694d-4b48-bd40-4219129e186e" providerId="ADAL" clId="{7B0147D1-DD6E-4C42-92B9-20EB2EEBA1B0}" dt="2023-09-26T04:35:34.421" v="893" actId="1076"/>
          <ac:picMkLst>
            <pc:docMk/>
            <pc:sldMk cId="2064980451" sldId="1731"/>
            <ac:picMk id="5" creationId="{ACFAC582-3B1E-B404-6A79-9164E0C44500}"/>
          </ac:picMkLst>
        </pc:picChg>
        <pc:picChg chg="del">
          <ac:chgData name="amirghb@student.ubc.ca" userId="2ddba87e-694d-4b48-bd40-4219129e186e" providerId="ADAL" clId="{7B0147D1-DD6E-4C42-92B9-20EB2EEBA1B0}" dt="2023-09-26T04:35:02.853" v="890" actId="478"/>
          <ac:picMkLst>
            <pc:docMk/>
            <pc:sldMk cId="2064980451" sldId="1731"/>
            <ac:picMk id="6" creationId="{0FC7D478-4448-15F2-4A23-870A25EB00E1}"/>
          </ac:picMkLst>
        </pc:picChg>
        <pc:picChg chg="del">
          <ac:chgData name="amirghb@student.ubc.ca" userId="2ddba87e-694d-4b48-bd40-4219129e186e" providerId="ADAL" clId="{7B0147D1-DD6E-4C42-92B9-20EB2EEBA1B0}" dt="2023-09-26T04:35:02.853" v="890" actId="478"/>
          <ac:picMkLst>
            <pc:docMk/>
            <pc:sldMk cId="2064980451" sldId="1731"/>
            <ac:picMk id="14" creationId="{39E1BEE8-01FC-E194-7322-70011A3F8989}"/>
          </ac:picMkLst>
        </pc:picChg>
        <pc:cxnChg chg="del">
          <ac:chgData name="amirghb@student.ubc.ca" userId="2ddba87e-694d-4b48-bd40-4219129e186e" providerId="ADAL" clId="{7B0147D1-DD6E-4C42-92B9-20EB2EEBA1B0}" dt="2023-09-26T04:35:02.853" v="890" actId="478"/>
          <ac:cxnSpMkLst>
            <pc:docMk/>
            <pc:sldMk cId="2064980451" sldId="1731"/>
            <ac:cxnSpMk id="3" creationId="{2274033E-5C54-F4F0-96FC-B7ADC913E3DD}"/>
          </ac:cxnSpMkLst>
        </pc:cxnChg>
        <pc:cxnChg chg="del">
          <ac:chgData name="amirghb@student.ubc.ca" userId="2ddba87e-694d-4b48-bd40-4219129e186e" providerId="ADAL" clId="{7B0147D1-DD6E-4C42-92B9-20EB2EEBA1B0}" dt="2023-09-26T04:35:02.853" v="890" actId="478"/>
          <ac:cxnSpMkLst>
            <pc:docMk/>
            <pc:sldMk cId="2064980451" sldId="1731"/>
            <ac:cxnSpMk id="15" creationId="{F7226A6F-2D04-833F-AA71-D54DF6AD5A2B}"/>
          </ac:cxnSpMkLst>
        </pc:cxnChg>
        <pc:cxnChg chg="del">
          <ac:chgData name="amirghb@student.ubc.ca" userId="2ddba87e-694d-4b48-bd40-4219129e186e" providerId="ADAL" clId="{7B0147D1-DD6E-4C42-92B9-20EB2EEBA1B0}" dt="2023-09-26T04:35:02.853" v="890" actId="478"/>
          <ac:cxnSpMkLst>
            <pc:docMk/>
            <pc:sldMk cId="2064980451" sldId="1731"/>
            <ac:cxnSpMk id="21" creationId="{EE81EF63-5EBC-EE37-00F1-A3681E3CECD5}"/>
          </ac:cxnSpMkLst>
        </pc:cxnChg>
        <pc:cxnChg chg="del">
          <ac:chgData name="amirghb@student.ubc.ca" userId="2ddba87e-694d-4b48-bd40-4219129e186e" providerId="ADAL" clId="{7B0147D1-DD6E-4C42-92B9-20EB2EEBA1B0}" dt="2023-09-26T04:35:02.853" v="890" actId="478"/>
          <ac:cxnSpMkLst>
            <pc:docMk/>
            <pc:sldMk cId="2064980451" sldId="1731"/>
            <ac:cxnSpMk id="25" creationId="{761A4F5F-09EC-5442-A30A-656806062DCE}"/>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7730" name="Rectangle 2"/>
          <p:cNvSpPr>
            <a:spLocks noGrp="1" noChangeArrowheads="1"/>
          </p:cNvSpPr>
          <p:nvPr>
            <p:ph type="hdr" sz="quarter"/>
          </p:nvPr>
        </p:nvSpPr>
        <p:spPr bwMode="auto">
          <a:xfrm>
            <a:off x="0" y="1"/>
            <a:ext cx="3170238" cy="479425"/>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algn="l" defTabSz="966668">
              <a:defRPr sz="1300">
                <a:latin typeface="Arial" charset="0"/>
              </a:defRPr>
            </a:lvl1pPr>
          </a:lstStyle>
          <a:p>
            <a:endParaRPr lang="en-US" dirty="0"/>
          </a:p>
        </p:txBody>
      </p:sp>
      <p:sp>
        <p:nvSpPr>
          <p:cNvPr id="457731" name="Rectangle 3"/>
          <p:cNvSpPr>
            <a:spLocks noGrp="1" noChangeArrowheads="1"/>
          </p:cNvSpPr>
          <p:nvPr>
            <p:ph type="dt" sz="quarter" idx="1"/>
          </p:nvPr>
        </p:nvSpPr>
        <p:spPr bwMode="auto">
          <a:xfrm>
            <a:off x="4143375" y="1"/>
            <a:ext cx="3170238" cy="479425"/>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algn="r" defTabSz="966668">
              <a:defRPr sz="1300">
                <a:latin typeface="Arial" charset="0"/>
              </a:defRPr>
            </a:lvl1pPr>
          </a:lstStyle>
          <a:p>
            <a:endParaRPr lang="en-US" dirty="0"/>
          </a:p>
        </p:txBody>
      </p:sp>
      <p:sp>
        <p:nvSpPr>
          <p:cNvPr id="457732" name="Rectangle 4"/>
          <p:cNvSpPr>
            <a:spLocks noGrp="1" noChangeArrowheads="1"/>
          </p:cNvSpPr>
          <p:nvPr>
            <p:ph type="ftr" sz="quarter" idx="2"/>
          </p:nvPr>
        </p:nvSpPr>
        <p:spPr bwMode="auto">
          <a:xfrm>
            <a:off x="0" y="9120189"/>
            <a:ext cx="3170238" cy="479425"/>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algn="l" defTabSz="966668">
              <a:defRPr sz="1300">
                <a:latin typeface="Arial" charset="0"/>
              </a:defRPr>
            </a:lvl1pPr>
          </a:lstStyle>
          <a:p>
            <a:endParaRPr lang="en-US" dirty="0"/>
          </a:p>
        </p:txBody>
      </p:sp>
      <p:sp>
        <p:nvSpPr>
          <p:cNvPr id="457733" name="Rectangle 5"/>
          <p:cNvSpPr>
            <a:spLocks noGrp="1" noChangeArrowheads="1"/>
          </p:cNvSpPr>
          <p:nvPr>
            <p:ph type="sldNum" sz="quarter" idx="3"/>
          </p:nvPr>
        </p:nvSpPr>
        <p:spPr bwMode="auto">
          <a:xfrm>
            <a:off x="4143375" y="9120189"/>
            <a:ext cx="3170238" cy="479425"/>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algn="r" defTabSz="966668">
              <a:defRPr sz="1300">
                <a:latin typeface="Arial" charset="0"/>
              </a:defRPr>
            </a:lvl1pPr>
          </a:lstStyle>
          <a:p>
            <a:fld id="{60E68A66-24E3-443C-B0CF-9415897F7C01}" type="slidenum">
              <a:rPr lang="en-US"/>
              <a:pPr/>
              <a:t>‹#›</a:t>
            </a:fld>
            <a:endParaRPr lang="en-US" dirty="0"/>
          </a:p>
        </p:txBody>
      </p:sp>
    </p:spTree>
    <p:extLst>
      <p:ext uri="{BB962C8B-B14F-4D97-AF65-F5344CB8AC3E}">
        <p14:creationId xmlns:p14="http://schemas.microsoft.com/office/powerpoint/2010/main" val="700763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1"/>
            <a:ext cx="3170238" cy="479425"/>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algn="l" defTabSz="966668">
              <a:defRPr sz="1300"/>
            </a:lvl1pPr>
          </a:lstStyle>
          <a:p>
            <a:endParaRPr lang="en-US" dirty="0"/>
          </a:p>
        </p:txBody>
      </p:sp>
      <p:sp>
        <p:nvSpPr>
          <p:cNvPr id="110595" name="Rectangle 3"/>
          <p:cNvSpPr>
            <a:spLocks noGrp="1" noChangeArrowheads="1"/>
          </p:cNvSpPr>
          <p:nvPr>
            <p:ph type="dt" idx="1"/>
          </p:nvPr>
        </p:nvSpPr>
        <p:spPr bwMode="auto">
          <a:xfrm>
            <a:off x="4144964" y="1"/>
            <a:ext cx="3170237" cy="479425"/>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algn="r" defTabSz="966668">
              <a:defRPr sz="1300"/>
            </a:lvl1pPr>
          </a:lstStyle>
          <a:p>
            <a:endParaRPr lang="en-US" dirty="0"/>
          </a:p>
        </p:txBody>
      </p:sp>
      <p:sp>
        <p:nvSpPr>
          <p:cNvPr id="110596" name="Rectangle 4"/>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a:effectLst/>
        </p:spPr>
      </p:sp>
      <p:sp>
        <p:nvSpPr>
          <p:cNvPr id="110597" name="Rectangle 5"/>
          <p:cNvSpPr>
            <a:spLocks noGrp="1" noChangeArrowheads="1"/>
          </p:cNvSpPr>
          <p:nvPr>
            <p:ph type="body" sz="quarter" idx="3"/>
          </p:nvPr>
        </p:nvSpPr>
        <p:spPr bwMode="auto">
          <a:xfrm>
            <a:off x="974726" y="4560890"/>
            <a:ext cx="5365750" cy="4319587"/>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0598" name="Rectangle 6"/>
          <p:cNvSpPr>
            <a:spLocks noGrp="1" noChangeArrowheads="1"/>
          </p:cNvSpPr>
          <p:nvPr>
            <p:ph type="ftr" sz="quarter" idx="4"/>
          </p:nvPr>
        </p:nvSpPr>
        <p:spPr bwMode="auto">
          <a:xfrm>
            <a:off x="0" y="9121776"/>
            <a:ext cx="3170238" cy="479425"/>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algn="l" defTabSz="966668">
              <a:defRPr sz="1300"/>
            </a:lvl1pPr>
          </a:lstStyle>
          <a:p>
            <a:endParaRPr lang="en-US" dirty="0"/>
          </a:p>
        </p:txBody>
      </p:sp>
      <p:sp>
        <p:nvSpPr>
          <p:cNvPr id="110599" name="Rectangle 7"/>
          <p:cNvSpPr>
            <a:spLocks noGrp="1" noChangeArrowheads="1"/>
          </p:cNvSpPr>
          <p:nvPr>
            <p:ph type="sldNum" sz="quarter" idx="5"/>
          </p:nvPr>
        </p:nvSpPr>
        <p:spPr bwMode="auto">
          <a:xfrm>
            <a:off x="4144964" y="9121776"/>
            <a:ext cx="3170237" cy="479425"/>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algn="r" defTabSz="966668">
              <a:defRPr sz="1300"/>
            </a:lvl1pPr>
          </a:lstStyle>
          <a:p>
            <a:fld id="{2C2B232C-448C-42A2-A2B6-A94293087E09}" type="slidenum">
              <a:rPr lang="en-US"/>
              <a:pPr/>
              <a:t>‹#›</a:t>
            </a:fld>
            <a:endParaRPr lang="en-US" dirty="0"/>
          </a:p>
        </p:txBody>
      </p:sp>
    </p:spTree>
    <p:extLst>
      <p:ext uri="{BB962C8B-B14F-4D97-AF65-F5344CB8AC3E}">
        <p14:creationId xmlns:p14="http://schemas.microsoft.com/office/powerpoint/2010/main" val="15111492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2B232C-448C-42A2-A2B6-A94293087E09}" type="slidenum">
              <a:rPr lang="en-US" smtClean="0"/>
              <a:pPr/>
              <a:t>2</a:t>
            </a:fld>
            <a:endParaRPr lang="en-US" dirty="0"/>
          </a:p>
        </p:txBody>
      </p:sp>
    </p:spTree>
    <p:extLst>
      <p:ext uri="{BB962C8B-B14F-4D97-AF65-F5344CB8AC3E}">
        <p14:creationId xmlns:p14="http://schemas.microsoft.com/office/powerpoint/2010/main" val="3607450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2B232C-448C-42A2-A2B6-A94293087E09}" type="slidenum">
              <a:rPr lang="en-US" smtClean="0"/>
              <a:pPr/>
              <a:t>11</a:t>
            </a:fld>
            <a:endParaRPr lang="en-US" dirty="0"/>
          </a:p>
        </p:txBody>
      </p:sp>
    </p:spTree>
    <p:extLst>
      <p:ext uri="{BB962C8B-B14F-4D97-AF65-F5344CB8AC3E}">
        <p14:creationId xmlns:p14="http://schemas.microsoft.com/office/powerpoint/2010/main" val="189843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2B232C-448C-42A2-A2B6-A94293087E09}" type="slidenum">
              <a:rPr lang="en-US" smtClean="0"/>
              <a:pPr/>
              <a:t>12</a:t>
            </a:fld>
            <a:endParaRPr lang="en-US" dirty="0"/>
          </a:p>
        </p:txBody>
      </p:sp>
    </p:spTree>
    <p:extLst>
      <p:ext uri="{BB962C8B-B14F-4D97-AF65-F5344CB8AC3E}">
        <p14:creationId xmlns:p14="http://schemas.microsoft.com/office/powerpoint/2010/main" val="913297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2B232C-448C-42A2-A2B6-A94293087E09}" type="slidenum">
              <a:rPr lang="en-US" smtClean="0"/>
              <a:pPr/>
              <a:t>13</a:t>
            </a:fld>
            <a:endParaRPr lang="en-US" dirty="0"/>
          </a:p>
        </p:txBody>
      </p:sp>
    </p:spTree>
    <p:extLst>
      <p:ext uri="{BB962C8B-B14F-4D97-AF65-F5344CB8AC3E}">
        <p14:creationId xmlns:p14="http://schemas.microsoft.com/office/powerpoint/2010/main" val="2176688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2B232C-448C-42A2-A2B6-A94293087E09}" type="slidenum">
              <a:rPr lang="en-US" smtClean="0"/>
              <a:pPr/>
              <a:t>14</a:t>
            </a:fld>
            <a:endParaRPr lang="en-US" dirty="0"/>
          </a:p>
        </p:txBody>
      </p:sp>
    </p:spTree>
    <p:extLst>
      <p:ext uri="{BB962C8B-B14F-4D97-AF65-F5344CB8AC3E}">
        <p14:creationId xmlns:p14="http://schemas.microsoft.com/office/powerpoint/2010/main" val="46584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effectLst/>
                <a:latin typeface="Times New Roman" panose="02020603050405020304" pitchFamily="18" charset="0"/>
                <a:ea typeface="Calibri" panose="020F0502020204030204" pitchFamily="34" charset="0"/>
                <a:cs typeface="Arial" panose="020B0604020202020204" pitchFamily="34" charset="0"/>
              </a:rPr>
              <a:t>The test results revealed that the hold-downs reached their initial peak at a small displacement, corresponding to the capacity of inclined screws, followed by a drop due to the withdrawal of inclined screws. A second peak was observed at a larger displacement, where 90-degree screws reached their capacity. </a:t>
            </a:r>
          </a:p>
          <a:p>
            <a:endParaRPr lang="en-CA" sz="1200" dirty="0">
              <a:effectLst/>
              <a:latin typeface="Times New Roman" panose="02020603050405020304" pitchFamily="18" charset="0"/>
              <a:ea typeface="Calibri" panose="020F0502020204030204" pitchFamily="34" charset="0"/>
              <a:cs typeface="Arial" panose="020B0604020202020204" pitchFamily="34" charset="0"/>
            </a:endParaRPr>
          </a:p>
          <a:p>
            <a:r>
              <a:rPr lang="en-US" dirty="0"/>
              <a:t>The combination of inclined and 90-degree screws was found to provide relatively high stiffness and relatively high ductility</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Calibri" panose="020F0502020204030204" pitchFamily="34" charset="0"/>
                <a:cs typeface="Arial" panose="020B0604020202020204" pitchFamily="34" charset="0"/>
              </a:rPr>
              <a:t>Doweled HD can also reach high capacity. a drawback of dowelled hold-downs is the significant crushing within the timber member, which can be challenging to repair after a major earthquake.</a:t>
            </a:r>
            <a:endParaRPr lang="en-CA" sz="1800" dirty="0">
              <a:effectLst/>
              <a:latin typeface="Times New Roman" panose="02020603050405020304" pitchFamily="18"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2C2B232C-448C-42A2-A2B6-A94293087E09}" type="slidenum">
              <a:rPr lang="en-US" smtClean="0"/>
              <a:pPr/>
              <a:t>15</a:t>
            </a:fld>
            <a:endParaRPr lang="en-US" dirty="0"/>
          </a:p>
        </p:txBody>
      </p:sp>
    </p:spTree>
    <p:extLst>
      <p:ext uri="{BB962C8B-B14F-4D97-AF65-F5344CB8AC3E}">
        <p14:creationId xmlns:p14="http://schemas.microsoft.com/office/powerpoint/2010/main" val="3933841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Calibri" panose="020F0502020204030204" pitchFamily="34" charset="0"/>
                <a:ea typeface="DengXian" panose="02010600030101010101" pitchFamily="2" charset="-122"/>
                <a:cs typeface="Arial" panose="020B0604020202020204" pitchFamily="34" charset="0"/>
              </a:rPr>
              <a:t>HDs must be carefully detailed to provide sufficient strength, stiffness, ductility and deformation capacity so that CLT shear walls meet the performance criteria under major earthquakes. </a:t>
            </a:r>
          </a:p>
          <a:p>
            <a:endParaRPr lang="en-CA" sz="1800" dirty="0">
              <a:effectLst/>
              <a:latin typeface="Calibri" panose="020F0502020204030204" pitchFamily="34" charset="0"/>
              <a:ea typeface="DengXian" panose="02010600030101010101" pitchFamily="2" charset="-122"/>
              <a:cs typeface="Arial" panose="020B0604020202020204" pitchFamily="34" charset="0"/>
            </a:endParaRPr>
          </a:p>
          <a:p>
            <a:r>
              <a:rPr lang="en-CA" sz="1800" dirty="0">
                <a:effectLst/>
                <a:latin typeface="Times New Roman" panose="02020603050405020304" pitchFamily="18" charset="0"/>
                <a:ea typeface="Calibri" panose="020F0502020204030204" pitchFamily="34" charset="0"/>
                <a:cs typeface="Arial" panose="020B0604020202020204" pitchFamily="34" charset="0"/>
              </a:rPr>
              <a:t>identify the optimal combination of 90-degree and inclined screws that ensures a smooth transition in the backbone curve of the hold down.</a:t>
            </a:r>
            <a:endParaRPr lang="en-CA" sz="1800" dirty="0">
              <a:effectLst/>
              <a:latin typeface="Calibri" panose="020F0502020204030204" pitchFamily="34" charset="0"/>
              <a:ea typeface="DengXian" panose="02010600030101010101" pitchFamily="2" charset="-122"/>
              <a:cs typeface="Arial" panose="020B0604020202020204" pitchFamily="34" charset="0"/>
            </a:endParaRPr>
          </a:p>
          <a:p>
            <a:endParaRPr lang="en-CA" sz="1800" dirty="0">
              <a:effectLst/>
              <a:latin typeface="Calibri" panose="020F0502020204030204" pitchFamily="34" charset="0"/>
              <a:ea typeface="DengXian" panose="02010600030101010101" pitchFamily="2" charset="-122"/>
              <a:cs typeface="Arial" panose="020B0604020202020204" pitchFamily="34" charset="0"/>
            </a:endParaRPr>
          </a:p>
          <a:p>
            <a:r>
              <a:rPr lang="en-CA" sz="1800" dirty="0">
                <a:effectLst/>
                <a:latin typeface="Calibri" panose="020F0502020204030204" pitchFamily="34" charset="0"/>
                <a:ea typeface="DengXian" panose="02010600030101010101" pitchFamily="2" charset="-122"/>
                <a:cs typeface="Arial" panose="020B0604020202020204" pitchFamily="34" charset="0"/>
              </a:rPr>
              <a:t>Current equations use European Yield Models strength predictions are sometimes not accurate, especially for the peak strengths.</a:t>
            </a:r>
          </a:p>
          <a:p>
            <a:r>
              <a:rPr lang="en-CA" sz="1800" dirty="0">
                <a:effectLst/>
                <a:latin typeface="Calibri" panose="020F0502020204030204" pitchFamily="34" charset="0"/>
                <a:ea typeface="DengXian" panose="02010600030101010101" pitchFamily="2" charset="-122"/>
                <a:cs typeface="Arial" panose="020B0604020202020204" pitchFamily="34" charset="0"/>
              </a:rPr>
              <a:t>Current connection stiffness predictions equations in the design standard are not accurate. </a:t>
            </a:r>
          </a:p>
          <a:p>
            <a:endParaRPr lang="en-CA" sz="1800" dirty="0">
              <a:effectLst/>
              <a:latin typeface="Calibri" panose="020F0502020204030204" pitchFamily="34" charset="0"/>
              <a:ea typeface="DengXian" panose="02010600030101010101" pitchFamily="2" charset="-122"/>
              <a:cs typeface="Arial" panose="020B0604020202020204" pitchFamily="34" charset="0"/>
            </a:endParaRPr>
          </a:p>
          <a:p>
            <a:r>
              <a:rPr lang="en-CA" sz="1800" dirty="0"/>
              <a:t>Capacity protection factor  </a:t>
            </a:r>
            <a:r>
              <a:rPr lang="en-CA" sz="1800" dirty="0">
                <a:effectLst/>
                <a:latin typeface="Calibri" panose="020F0502020204030204" pitchFamily="34" charset="0"/>
                <a:ea typeface="DengXian" panose="02010600030101010101" pitchFamily="2" charset="-122"/>
                <a:cs typeface="Arial" panose="020B0604020202020204" pitchFamily="34" charset="0"/>
              </a:rPr>
              <a:t>are needed for capacity design of timber shear wall structures. </a:t>
            </a:r>
            <a:endParaRPr lang="en-CA" dirty="0"/>
          </a:p>
        </p:txBody>
      </p:sp>
      <p:sp>
        <p:nvSpPr>
          <p:cNvPr id="4" name="Slide Number Placeholder 3"/>
          <p:cNvSpPr>
            <a:spLocks noGrp="1"/>
          </p:cNvSpPr>
          <p:nvPr>
            <p:ph type="sldNum" sz="quarter" idx="5"/>
          </p:nvPr>
        </p:nvSpPr>
        <p:spPr/>
        <p:txBody>
          <a:bodyPr/>
          <a:lstStyle/>
          <a:p>
            <a:fld id="{2C2B232C-448C-42A2-A2B6-A94293087E09}" type="slidenum">
              <a:rPr lang="en-US" smtClean="0"/>
              <a:pPr/>
              <a:t>16</a:t>
            </a:fld>
            <a:endParaRPr lang="en-US" dirty="0"/>
          </a:p>
        </p:txBody>
      </p:sp>
    </p:spTree>
    <p:extLst>
      <p:ext uri="{BB962C8B-B14F-4D97-AF65-F5344CB8AC3E}">
        <p14:creationId xmlns:p14="http://schemas.microsoft.com/office/powerpoint/2010/main" val="3534524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Times New Roman" panose="02020603050405020304" pitchFamily="18" charset="0"/>
                <a:ea typeface="Calibri" panose="020F0502020204030204" pitchFamily="34" charset="0"/>
                <a:cs typeface="Arial" panose="020B0604020202020204" pitchFamily="34" charset="0"/>
              </a:rPr>
              <a:t>Hybrid simulation is an experimental testing methodology that is beneficial to study behaviour of systems that cannot be fully tested due to cost and laboratory constraints. </a:t>
            </a:r>
          </a:p>
          <a:p>
            <a:endParaRPr lang="en-CA" sz="1800" dirty="0">
              <a:effectLst/>
              <a:latin typeface="Times New Roman" panose="02020603050405020304" pitchFamily="18" charset="0"/>
              <a:ea typeface="Calibri" panose="020F0502020204030204" pitchFamily="34" charset="0"/>
              <a:cs typeface="Arial" panose="020B0604020202020204" pitchFamily="34" charset="0"/>
            </a:endParaRPr>
          </a:p>
          <a:p>
            <a:endParaRPr lang="en-CA" sz="1800" dirty="0">
              <a:effectLst/>
              <a:latin typeface="Times New Roman" panose="02020603050405020304" pitchFamily="18" charset="0"/>
              <a:ea typeface="Calibri" panose="020F0502020204030204" pitchFamily="34" charset="0"/>
              <a:cs typeface="Arial" panose="020B0604020202020204" pitchFamily="34" charset="0"/>
            </a:endParaRPr>
          </a:p>
          <a:p>
            <a:r>
              <a:rPr lang="en-CA" sz="1800" dirty="0">
                <a:effectLst/>
                <a:latin typeface="Times New Roman" panose="02020603050405020304" pitchFamily="18" charset="0"/>
                <a:ea typeface="Calibri" panose="020F0502020204030204" pitchFamily="34" charset="0"/>
                <a:cs typeface="Arial" panose="020B0604020202020204" pitchFamily="34" charset="0"/>
              </a:rPr>
              <a:t>Since the damage and energy dissipation of single balloon walls primarily occur at the base of the wall, the first story of the wall will be constructed in the laboratory. The remaining sub-assembly will be virtually modeled on the computer. </a:t>
            </a:r>
          </a:p>
          <a:p>
            <a:endParaRPr lang="en-CA" sz="1800" dirty="0">
              <a:effectLst/>
              <a:latin typeface="Times New Roman" panose="02020603050405020304" pitchFamily="18" charset="0"/>
              <a:ea typeface="Calibri" panose="020F0502020204030204" pitchFamily="34" charset="0"/>
              <a:cs typeface="Arial" panose="020B0604020202020204" pitchFamily="34" charset="0"/>
            </a:endParaRPr>
          </a:p>
          <a:p>
            <a:r>
              <a:rPr lang="en-CA" sz="1800" dirty="0">
                <a:effectLst/>
                <a:latin typeface="Times New Roman" panose="02020603050405020304" pitchFamily="18" charset="0"/>
                <a:ea typeface="Calibri" panose="020F0502020204030204" pitchFamily="34" charset="0"/>
                <a:cs typeface="Arial" panose="020B0604020202020204" pitchFamily="34" charset="0"/>
              </a:rPr>
              <a:t>A specialized test setup will be designed and developed, as shown here, to simulate the boundary conditions of the wall where the experimental and numerical sub-assemblies intersect. </a:t>
            </a:r>
          </a:p>
          <a:p>
            <a:endParaRPr lang="en-CA" sz="1800" dirty="0">
              <a:effectLst/>
              <a:latin typeface="Times New Roman" panose="02020603050405020304" pitchFamily="18" charset="0"/>
              <a:ea typeface="Calibri" panose="020F0502020204030204" pitchFamily="34" charset="0"/>
              <a:cs typeface="Arial" panose="020B0604020202020204" pitchFamily="34" charset="0"/>
            </a:endParaRPr>
          </a:p>
          <a:p>
            <a:r>
              <a:rPr lang="en-US" sz="1800" dirty="0">
                <a:effectLst/>
                <a:latin typeface="Times New Roman" panose="02020603050405020304" pitchFamily="18" charset="0"/>
                <a:ea typeface="Calibri" panose="020F0502020204030204" pitchFamily="34" charset="0"/>
                <a:cs typeface="Arial" panose="020B0604020202020204" pitchFamily="34" charset="0"/>
              </a:rPr>
              <a:t>A control algorithm will be employed to control the horizontal and vertical actuators to impose the translational and rotational displacement at the intersection of two assemblies.</a:t>
            </a:r>
            <a:r>
              <a:rPr lang="en-CA" sz="1800" dirty="0">
                <a:effectLst/>
                <a:latin typeface="Times New Roman" panose="02020603050405020304" pitchFamily="18" charset="0"/>
                <a:ea typeface="Calibri" panose="020F0502020204030204" pitchFamily="34" charset="0"/>
                <a:cs typeface="Arial" panose="020B0604020202020204" pitchFamily="34" charset="0"/>
              </a:rPr>
              <a:t> The force feedback at each step of the test will be continuously transmitted to the computer to update the response of the numerical model and calculate the displacements for the subsequent step. </a:t>
            </a:r>
          </a:p>
          <a:p>
            <a:endParaRPr lang="en-CA" sz="1800" dirty="0">
              <a:effectLst/>
              <a:latin typeface="Times New Roman" panose="02020603050405020304" pitchFamily="18" charset="0"/>
              <a:ea typeface="Calibri" panose="020F0502020204030204" pitchFamily="34" charset="0"/>
              <a:cs typeface="Arial" panose="020B0604020202020204" pitchFamily="34" charset="0"/>
            </a:endParaRPr>
          </a:p>
          <a:p>
            <a:endParaRPr lang="en-CA" sz="1800" dirty="0">
              <a:effectLst/>
              <a:latin typeface="Times New Roman" panose="02020603050405020304" pitchFamily="18"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2C2B232C-448C-42A2-A2B6-A94293087E09}" type="slidenum">
              <a:rPr lang="en-US" smtClean="0"/>
              <a:pPr/>
              <a:t>19</a:t>
            </a:fld>
            <a:endParaRPr lang="en-US" dirty="0"/>
          </a:p>
        </p:txBody>
      </p:sp>
    </p:spTree>
    <p:extLst>
      <p:ext uri="{BB962C8B-B14F-4D97-AF65-F5344CB8AC3E}">
        <p14:creationId xmlns:p14="http://schemas.microsoft.com/office/powerpoint/2010/main" val="3815428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2B232C-448C-42A2-A2B6-A94293087E09}" type="slidenum">
              <a:rPr lang="en-US" smtClean="0"/>
              <a:pPr/>
              <a:t>24</a:t>
            </a:fld>
            <a:endParaRPr lang="en-US" dirty="0"/>
          </a:p>
        </p:txBody>
      </p:sp>
    </p:spTree>
    <p:extLst>
      <p:ext uri="{BB962C8B-B14F-4D97-AF65-F5344CB8AC3E}">
        <p14:creationId xmlns:p14="http://schemas.microsoft.com/office/powerpoint/2010/main" val="354218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2B232C-448C-42A2-A2B6-A94293087E09}" type="slidenum">
              <a:rPr lang="en-US" smtClean="0"/>
              <a:pPr/>
              <a:t>3</a:t>
            </a:fld>
            <a:endParaRPr lang="en-US" dirty="0"/>
          </a:p>
        </p:txBody>
      </p:sp>
    </p:spTree>
    <p:extLst>
      <p:ext uri="{BB962C8B-B14F-4D97-AF65-F5344CB8AC3E}">
        <p14:creationId xmlns:p14="http://schemas.microsoft.com/office/powerpoint/2010/main" val="74460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2B232C-448C-42A2-A2B6-A94293087E09}" type="slidenum">
              <a:rPr lang="en-US" smtClean="0"/>
              <a:pPr/>
              <a:t>4</a:t>
            </a:fld>
            <a:endParaRPr lang="en-US" dirty="0"/>
          </a:p>
        </p:txBody>
      </p:sp>
    </p:spTree>
    <p:extLst>
      <p:ext uri="{BB962C8B-B14F-4D97-AF65-F5344CB8AC3E}">
        <p14:creationId xmlns:p14="http://schemas.microsoft.com/office/powerpoint/2010/main" val="3977527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Calibrated </a:t>
            </a:r>
            <a:r>
              <a:rPr lang="en-CA" dirty="0" err="1"/>
              <a:t>Lp</a:t>
            </a:r>
            <a:r>
              <a:rPr lang="en-CA" dirty="0"/>
              <a:t>=4.5 t</a:t>
            </a:r>
          </a:p>
          <a:p>
            <a:endParaRPr lang="en-CA" dirty="0"/>
          </a:p>
          <a:p>
            <a:endParaRPr lang="en-CA" dirty="0"/>
          </a:p>
        </p:txBody>
      </p:sp>
      <p:sp>
        <p:nvSpPr>
          <p:cNvPr id="4" name="Slide Number Placeholder 3"/>
          <p:cNvSpPr>
            <a:spLocks noGrp="1"/>
          </p:cNvSpPr>
          <p:nvPr>
            <p:ph type="sldNum" sz="quarter" idx="5"/>
          </p:nvPr>
        </p:nvSpPr>
        <p:spPr/>
        <p:txBody>
          <a:bodyPr/>
          <a:lstStyle/>
          <a:p>
            <a:fld id="{2C2B232C-448C-42A2-A2B6-A94293087E09}" type="slidenum">
              <a:rPr lang="en-US" smtClean="0"/>
              <a:pPr/>
              <a:t>5</a:t>
            </a:fld>
            <a:endParaRPr lang="en-US" dirty="0"/>
          </a:p>
        </p:txBody>
      </p:sp>
    </p:spTree>
    <p:extLst>
      <p:ext uri="{BB962C8B-B14F-4D97-AF65-F5344CB8AC3E}">
        <p14:creationId xmlns:p14="http://schemas.microsoft.com/office/powerpoint/2010/main" val="369744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2B232C-448C-42A2-A2B6-A94293087E09}" type="slidenum">
              <a:rPr lang="en-US" smtClean="0"/>
              <a:pPr/>
              <a:t>6</a:t>
            </a:fld>
            <a:endParaRPr lang="en-US" dirty="0"/>
          </a:p>
        </p:txBody>
      </p:sp>
    </p:spTree>
    <p:extLst>
      <p:ext uri="{BB962C8B-B14F-4D97-AF65-F5344CB8AC3E}">
        <p14:creationId xmlns:p14="http://schemas.microsoft.com/office/powerpoint/2010/main" val="238930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2B232C-448C-42A2-A2B6-A94293087E09}" type="slidenum">
              <a:rPr lang="en-US" smtClean="0"/>
              <a:pPr/>
              <a:t>7</a:t>
            </a:fld>
            <a:endParaRPr lang="en-US" dirty="0"/>
          </a:p>
        </p:txBody>
      </p:sp>
    </p:spTree>
    <p:extLst>
      <p:ext uri="{BB962C8B-B14F-4D97-AF65-F5344CB8AC3E}">
        <p14:creationId xmlns:p14="http://schemas.microsoft.com/office/powerpoint/2010/main" val="3721880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2B232C-448C-42A2-A2B6-A94293087E09}" type="slidenum">
              <a:rPr lang="en-US" smtClean="0"/>
              <a:pPr/>
              <a:t>8</a:t>
            </a:fld>
            <a:endParaRPr lang="en-US" dirty="0"/>
          </a:p>
        </p:txBody>
      </p:sp>
    </p:spTree>
    <p:extLst>
      <p:ext uri="{BB962C8B-B14F-4D97-AF65-F5344CB8AC3E}">
        <p14:creationId xmlns:p14="http://schemas.microsoft.com/office/powerpoint/2010/main" val="1023583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2B232C-448C-42A2-A2B6-A94293087E09}" type="slidenum">
              <a:rPr lang="en-US" smtClean="0"/>
              <a:pPr/>
              <a:t>9</a:t>
            </a:fld>
            <a:endParaRPr lang="en-US" dirty="0"/>
          </a:p>
        </p:txBody>
      </p:sp>
    </p:spTree>
    <p:extLst>
      <p:ext uri="{BB962C8B-B14F-4D97-AF65-F5344CB8AC3E}">
        <p14:creationId xmlns:p14="http://schemas.microsoft.com/office/powerpoint/2010/main" val="3951979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2B232C-448C-42A2-A2B6-A94293087E09}" type="slidenum">
              <a:rPr lang="en-US" smtClean="0"/>
              <a:pPr/>
              <a:t>10</a:t>
            </a:fld>
            <a:endParaRPr lang="en-US" dirty="0"/>
          </a:p>
        </p:txBody>
      </p:sp>
    </p:spTree>
    <p:extLst>
      <p:ext uri="{BB962C8B-B14F-4D97-AF65-F5344CB8AC3E}">
        <p14:creationId xmlns:p14="http://schemas.microsoft.com/office/powerpoint/2010/main" val="1667936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5235" name="Group 1027"/>
          <p:cNvGrpSpPr>
            <a:grpSpLocks/>
          </p:cNvGrpSpPr>
          <p:nvPr userDrawn="1"/>
        </p:nvGrpSpPr>
        <p:grpSpPr bwMode="auto">
          <a:xfrm>
            <a:off x="0" y="0"/>
            <a:ext cx="9144000" cy="6858000"/>
            <a:chOff x="0" y="0"/>
            <a:chExt cx="5760" cy="4320"/>
          </a:xfrm>
        </p:grpSpPr>
        <p:sp>
          <p:nvSpPr>
            <p:cNvPr id="95236" name="Rectangle 1028"/>
            <p:cNvSpPr>
              <a:spLocks noChangeArrowheads="1"/>
            </p:cNvSpPr>
            <p:nvPr userDrawn="1"/>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en-US" dirty="0"/>
            </a:p>
          </p:txBody>
        </p:sp>
        <p:grpSp>
          <p:nvGrpSpPr>
            <p:cNvPr id="95237" name="Group 1029"/>
            <p:cNvGrpSpPr>
              <a:grpSpLocks/>
            </p:cNvGrpSpPr>
            <p:nvPr userDrawn="1"/>
          </p:nvGrpSpPr>
          <p:grpSpPr bwMode="auto">
            <a:xfrm>
              <a:off x="0" y="0"/>
              <a:ext cx="5760" cy="4320"/>
              <a:chOff x="0" y="0"/>
              <a:chExt cx="5760" cy="4320"/>
            </a:xfrm>
          </p:grpSpPr>
          <p:sp>
            <p:nvSpPr>
              <p:cNvPr id="95238" name="Line 1030"/>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39" name="Line 1031"/>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40" name="Line 1032"/>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41" name="Line 1033"/>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42" name="Line 1034"/>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43" name="Line 1035"/>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44" name="Line 1036"/>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45" name="Line 1037"/>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46" name="Line 1038"/>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47" name="Line 1039"/>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48" name="Line 1040"/>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49" name="Line 1041"/>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50" name="Line 1042"/>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51" name="Line 1043"/>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52" name="Line 1044"/>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53" name="Line 1045"/>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54" name="Line 1046"/>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55" name="Line 1047"/>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56" name="Line 1048"/>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57" name="Line 1049"/>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58" name="Line 1050"/>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60" name="Line 1052"/>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61" name="Line 1053"/>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62" name="Line 1054"/>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63" name="Line 1055"/>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64" name="Line 1056"/>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65" name="Line 1057"/>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66" name="Line 1058"/>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67" name="Line 1059"/>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68" name="Line 1060"/>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69" name="Line 1061"/>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70" name="Line 1062"/>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71" name="Line 1063"/>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72" name="Line 1064"/>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73" name="Line 1065"/>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74" name="Line 1066"/>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75" name="Line 1067"/>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76" name="Line 1068"/>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77" name="Line 1069"/>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78" name="Line 1070"/>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79" name="Line 1071"/>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81" name="Line 1073"/>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82" name="Line 1074"/>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83" name="Line 1075"/>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84" name="Line 1076"/>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85" name="Line 1077"/>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86" name="Line 1078"/>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87" name="Line 1079"/>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5288" name="Line 1080"/>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grpSp>
      </p:grpSp>
      <p:sp>
        <p:nvSpPr>
          <p:cNvPr id="95299" name="Rectangle 1091"/>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95300"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0" y="6517341"/>
            <a:ext cx="9144000" cy="331720"/>
          </a:xfrm>
          <a:prstGeom prst="rect">
            <a:avLst/>
          </a:prstGeom>
          <a:solidFill>
            <a:schemeClr val="tx1">
              <a:lumMod val="75000"/>
            </a:schemeClr>
          </a:solidFill>
        </p:spPr>
        <p:txBody>
          <a:bodyPr wrap="none" lIns="0" tIns="0" rIns="0" bIns="0" rtlCol="0" anchor="ctr" anchorCtr="0">
            <a:noAutofit/>
          </a:bodyPr>
          <a:lstStyle/>
          <a:p>
            <a:pPr algn="ctr"/>
            <a:r>
              <a:rPr lang="en-US" sz="1400" baseline="0" dirty="0">
                <a:solidFill>
                  <a:schemeClr val="bg1"/>
                </a:solidFill>
                <a:latin typeface="Arial" pitchFamily="34" charset="0"/>
                <a:cs typeface="Arial" pitchFamily="34" charset="0"/>
              </a:rPr>
              <a:t>UBC &amp; FPInnovation </a:t>
            </a:r>
            <a:endParaRPr lang="en-US" sz="1400" dirty="0">
              <a:solidFill>
                <a:schemeClr val="bg1"/>
              </a:solidFill>
              <a:latin typeface="Arial" pitchFamily="34" charset="0"/>
              <a:cs typeface="Arial" pitchFamily="34" charset="0"/>
            </a:endParaRPr>
          </a:p>
        </p:txBody>
      </p:sp>
      <p:sp>
        <p:nvSpPr>
          <p:cNvPr id="5" name="Rectangle 69"/>
          <p:cNvSpPr>
            <a:spLocks noChangeAspect="1" noChangeArrowheads="1"/>
          </p:cNvSpPr>
          <p:nvPr userDrawn="1"/>
        </p:nvSpPr>
        <p:spPr bwMode="auto">
          <a:xfrm rot="16200000" flipH="1">
            <a:off x="8801894" y="5802732"/>
            <a:ext cx="317500" cy="315912"/>
          </a:xfrm>
          <a:prstGeom prst="rect">
            <a:avLst/>
          </a:prstGeom>
          <a:solidFill>
            <a:srgbClr val="003366"/>
          </a:solidFill>
          <a:ln w="28575">
            <a:noFill/>
            <a:miter lim="800000"/>
            <a:headEnd type="none" w="sm" len="sm"/>
            <a:tailEnd type="none" w="sm" len="sm"/>
          </a:ln>
          <a:effectLst/>
        </p:spPr>
        <p:txBody>
          <a:bodyPr wrap="none" anchor="ctr"/>
          <a:lstStyle/>
          <a:p>
            <a:endParaRPr lang="en-US" dirty="0"/>
          </a:p>
        </p:txBody>
      </p:sp>
      <p:sp>
        <p:nvSpPr>
          <p:cNvPr id="6" name="Rectangle 71"/>
          <p:cNvSpPr>
            <a:spLocks noChangeAspect="1" noChangeArrowheads="1"/>
          </p:cNvSpPr>
          <p:nvPr userDrawn="1"/>
        </p:nvSpPr>
        <p:spPr bwMode="auto">
          <a:xfrm rot="16200000" flipH="1">
            <a:off x="8458994" y="6148807"/>
            <a:ext cx="317500" cy="315912"/>
          </a:xfrm>
          <a:prstGeom prst="rect">
            <a:avLst/>
          </a:prstGeom>
          <a:solidFill>
            <a:srgbClr val="003366"/>
          </a:solidFill>
          <a:ln w="28575">
            <a:noFill/>
            <a:miter lim="800000"/>
            <a:headEnd type="none" w="sm" len="sm"/>
            <a:tailEnd type="none" w="sm" len="sm"/>
          </a:ln>
          <a:effectLst/>
        </p:spPr>
        <p:txBody>
          <a:bodyPr wrap="none" anchor="ctr"/>
          <a:lstStyle/>
          <a:p>
            <a:endParaRPr lang="en-US" dirty="0"/>
          </a:p>
        </p:txBody>
      </p:sp>
      <p:grpSp>
        <p:nvGrpSpPr>
          <p:cNvPr id="7" name="Group 72"/>
          <p:cNvGrpSpPr>
            <a:grpSpLocks/>
          </p:cNvGrpSpPr>
          <p:nvPr userDrawn="1"/>
        </p:nvGrpSpPr>
        <p:grpSpPr bwMode="auto">
          <a:xfrm>
            <a:off x="8804275" y="6148013"/>
            <a:ext cx="315913" cy="317500"/>
            <a:chOff x="5544" y="3900"/>
            <a:chExt cx="199" cy="200"/>
          </a:xfrm>
        </p:grpSpPr>
        <p:sp>
          <p:nvSpPr>
            <p:cNvPr id="8" name="Rectangle 73"/>
            <p:cNvSpPr>
              <a:spLocks noChangeAspect="1" noChangeArrowheads="1"/>
            </p:cNvSpPr>
            <p:nvPr userDrawn="1"/>
          </p:nvSpPr>
          <p:spPr bwMode="auto">
            <a:xfrm rot="16200000" flipH="1">
              <a:off x="5544" y="3900"/>
              <a:ext cx="200" cy="199"/>
            </a:xfrm>
            <a:prstGeom prst="rect">
              <a:avLst/>
            </a:prstGeom>
            <a:solidFill>
              <a:srgbClr val="003366"/>
            </a:solidFill>
            <a:ln w="28575">
              <a:noFill/>
              <a:miter lim="800000"/>
              <a:headEnd type="none" w="sm" len="sm"/>
              <a:tailEnd type="none" w="sm" len="sm"/>
            </a:ln>
            <a:effectLst/>
          </p:spPr>
          <p:txBody>
            <a:bodyPr wrap="none" anchor="ctr"/>
            <a:lstStyle/>
            <a:p>
              <a:endParaRPr lang="en-US" dirty="0"/>
            </a:p>
          </p:txBody>
        </p:sp>
        <p:sp>
          <p:nvSpPr>
            <p:cNvPr id="9" name="Rectangle 74"/>
            <p:cNvSpPr>
              <a:spLocks noChangeAspect="1" noChangeArrowheads="1"/>
            </p:cNvSpPr>
            <p:nvPr userDrawn="1"/>
          </p:nvSpPr>
          <p:spPr bwMode="auto">
            <a:xfrm rot="16200000" flipH="1">
              <a:off x="5561" y="3918"/>
              <a:ext cx="165" cy="164"/>
            </a:xfrm>
            <a:prstGeom prst="rect">
              <a:avLst/>
            </a:prstGeom>
            <a:solidFill>
              <a:schemeClr val="bg1"/>
            </a:solidFill>
            <a:ln w="28575">
              <a:noFill/>
              <a:miter lim="800000"/>
              <a:headEnd type="none" w="sm" len="sm"/>
              <a:tailEnd type="none" w="sm" len="sm"/>
            </a:ln>
            <a:effectLst/>
          </p:spPr>
          <p:txBody>
            <a:bodyPr wrap="none" anchor="ctr"/>
            <a:lstStyle/>
            <a:p>
              <a:endParaRPr lang="en-US" dirty="0"/>
            </a:p>
          </p:txBody>
        </p:sp>
      </p:grpSp>
      <p:sp>
        <p:nvSpPr>
          <p:cNvPr id="10" name="Slide Number Placeholder 3"/>
          <p:cNvSpPr txBox="1">
            <a:spLocks/>
          </p:cNvSpPr>
          <p:nvPr userDrawn="1"/>
        </p:nvSpPr>
        <p:spPr>
          <a:xfrm>
            <a:off x="8722660" y="6508374"/>
            <a:ext cx="456918" cy="349626"/>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B7C36D3E-1F6C-4E8F-A544-87CE70718111}" type="slidenum">
              <a:rPr kumimoji="0" lang="en-US" sz="1400" b="0" i="0" u="none" strike="noStrike" kern="1200" cap="none" spc="0" normalizeH="0" baseline="0" noProof="0" smtClean="0">
                <a:ln>
                  <a:noFill/>
                </a:ln>
                <a:solidFill>
                  <a:schemeClr val="bg1"/>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bg1"/>
              </a:solidFill>
              <a:effectLst/>
              <a:uLnTx/>
              <a:uFillTx/>
              <a:latin typeface="Arial" pitchFamily="34" charset="0"/>
              <a:ea typeface="+mn-ea"/>
              <a:cs typeface="+mn-cs"/>
            </a:endParaRPr>
          </a:p>
        </p:txBody>
      </p:sp>
      <p:grpSp>
        <p:nvGrpSpPr>
          <p:cNvPr id="11" name="Group 58"/>
          <p:cNvGrpSpPr>
            <a:grpSpLocks/>
          </p:cNvGrpSpPr>
          <p:nvPr userDrawn="1"/>
        </p:nvGrpSpPr>
        <p:grpSpPr bwMode="auto">
          <a:xfrm>
            <a:off x="414338" y="728663"/>
            <a:ext cx="1784350" cy="2324100"/>
            <a:chOff x="96" y="916"/>
            <a:chExt cx="2208" cy="2876"/>
          </a:xfrm>
        </p:grpSpPr>
        <p:sp>
          <p:nvSpPr>
            <p:cNvPr id="12" name="Line 59"/>
            <p:cNvSpPr>
              <a:spLocks noChangeShapeType="1"/>
            </p:cNvSpPr>
            <p:nvPr/>
          </p:nvSpPr>
          <p:spPr bwMode="ltGray">
            <a:xfrm flipH="1">
              <a:off x="96" y="1037"/>
              <a:ext cx="2208" cy="0"/>
            </a:xfrm>
            <a:prstGeom prst="line">
              <a:avLst/>
            </a:prstGeom>
            <a:noFill/>
            <a:ln w="9525">
              <a:solidFill>
                <a:srgbClr val="1F8FFF"/>
              </a:solidFill>
              <a:round/>
              <a:headEnd/>
              <a:tailEnd/>
            </a:ln>
            <a:effectLst/>
          </p:spPr>
          <p:txBody>
            <a:bodyPr wrap="none" anchor="ctr"/>
            <a:lstStyle/>
            <a:p>
              <a:endParaRPr lang="en-US" dirty="0"/>
            </a:p>
          </p:txBody>
        </p:sp>
        <p:sp>
          <p:nvSpPr>
            <p:cNvPr id="13" name="Line 60"/>
            <p:cNvSpPr>
              <a:spLocks noChangeShapeType="1"/>
            </p:cNvSpPr>
            <p:nvPr/>
          </p:nvSpPr>
          <p:spPr bwMode="ltGray">
            <a:xfrm>
              <a:off x="336" y="920"/>
              <a:ext cx="0" cy="2872"/>
            </a:xfrm>
            <a:prstGeom prst="line">
              <a:avLst/>
            </a:prstGeom>
            <a:noFill/>
            <a:ln w="9525">
              <a:solidFill>
                <a:srgbClr val="1F8FFF"/>
              </a:solidFill>
              <a:round/>
              <a:headEnd/>
              <a:tailEnd/>
            </a:ln>
            <a:effectLst/>
          </p:spPr>
          <p:txBody>
            <a:bodyPr wrap="none" anchor="ctr"/>
            <a:lstStyle/>
            <a:p>
              <a:endParaRPr lang="en-US" dirty="0"/>
            </a:p>
          </p:txBody>
        </p:sp>
        <p:sp>
          <p:nvSpPr>
            <p:cNvPr id="14" name="Arc 61"/>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rgbClr val="1F8FFF"/>
              </a:solidFill>
              <a:round/>
              <a:headEnd/>
              <a:tailEnd/>
            </a:ln>
            <a:effectLst/>
          </p:spPr>
          <p:txBody>
            <a:bodyPr wrap="none" anchor="ctr"/>
            <a:lstStyle/>
            <a:p>
              <a:endParaRPr lang="en-US" dirty="0"/>
            </a:p>
          </p:txBody>
        </p:sp>
      </p:grpSp>
      <p:pic>
        <p:nvPicPr>
          <p:cNvPr id="15" name="Picture 14" descr="Logo&#10;&#10;Description automatically generated">
            <a:extLst>
              <a:ext uri="{FF2B5EF4-FFF2-40B4-BE49-F238E27FC236}">
                <a16:creationId xmlns:a16="http://schemas.microsoft.com/office/drawing/2014/main" id="{B32542E2-7CE8-4F3E-67A4-24E5F42DDF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0795" y="755650"/>
            <a:ext cx="462524" cy="630189"/>
          </a:xfrm>
          <a:prstGeom prst="rect">
            <a:avLst/>
          </a:prstGeom>
        </p:spPr>
      </p:pic>
      <p:pic>
        <p:nvPicPr>
          <p:cNvPr id="16" name="Picture 15" descr="Graphical user interface&#10;&#10;Description automatically generated with medium confidence">
            <a:extLst>
              <a:ext uri="{FF2B5EF4-FFF2-40B4-BE49-F238E27FC236}">
                <a16:creationId xmlns:a16="http://schemas.microsoft.com/office/drawing/2014/main" id="{5C1F076C-D5F8-1EDE-8312-F74062359B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0352" y="37758"/>
            <a:ext cx="1518251" cy="690905"/>
          </a:xfrm>
          <a:prstGeom prst="rect">
            <a:avLst/>
          </a:prstGeom>
        </p:spPr>
      </p:pic>
    </p:spTree>
    <p:extLst>
      <p:ext uri="{BB962C8B-B14F-4D97-AF65-F5344CB8AC3E}">
        <p14:creationId xmlns:p14="http://schemas.microsoft.com/office/powerpoint/2010/main" val="1060157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4210" name="Group 2"/>
          <p:cNvGrpSpPr>
            <a:grpSpLocks/>
          </p:cNvGrpSpPr>
          <p:nvPr/>
        </p:nvGrpSpPr>
        <p:grpSpPr bwMode="auto">
          <a:xfrm>
            <a:off x="0" y="0"/>
            <a:ext cx="9144000" cy="6858000"/>
            <a:chOff x="0" y="0"/>
            <a:chExt cx="5760" cy="4320"/>
          </a:xfrm>
        </p:grpSpPr>
        <p:grpSp>
          <p:nvGrpSpPr>
            <p:cNvPr id="94211" name="Group 3"/>
            <p:cNvGrpSpPr>
              <a:grpSpLocks/>
            </p:cNvGrpSpPr>
            <p:nvPr/>
          </p:nvGrpSpPr>
          <p:grpSpPr bwMode="auto">
            <a:xfrm>
              <a:off x="0" y="192"/>
              <a:ext cx="5760" cy="4032"/>
              <a:chOff x="0" y="192"/>
              <a:chExt cx="5760" cy="4032"/>
            </a:xfrm>
          </p:grpSpPr>
          <p:sp>
            <p:nvSpPr>
              <p:cNvPr id="94212" name="Line 4"/>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13" name="Line 5"/>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14" name="Line 6"/>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15" name="Line 7"/>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16" name="Line 8"/>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17" name="Line 9"/>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18" name="Line 10"/>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19" name="Line 11"/>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20" name="Line 12"/>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21" name="Line 13"/>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22" name="Line 14"/>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23" name="Line 15"/>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24" name="Line 16"/>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25" name="Line 17"/>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26" name="Line 18"/>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27" name="Line 19"/>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28" name="Line 20"/>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29" name="Line 21"/>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30" name="Line 22"/>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31" name="Line 23"/>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32" name="Line 24"/>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33" name="Line 25"/>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grpSp>
        <p:grpSp>
          <p:nvGrpSpPr>
            <p:cNvPr id="94234" name="Group 26"/>
            <p:cNvGrpSpPr>
              <a:grpSpLocks/>
            </p:cNvGrpSpPr>
            <p:nvPr/>
          </p:nvGrpSpPr>
          <p:grpSpPr bwMode="auto">
            <a:xfrm>
              <a:off x="192" y="0"/>
              <a:ext cx="5376" cy="4320"/>
              <a:chOff x="192" y="0"/>
              <a:chExt cx="5376" cy="4320"/>
            </a:xfrm>
          </p:grpSpPr>
          <p:sp>
            <p:nvSpPr>
              <p:cNvPr id="94235"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36"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37"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38"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39"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40"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41"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42"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43"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44"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45"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46"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47"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48"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49"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50"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51"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52"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53"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54"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55"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56"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57"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58"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59"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60"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61"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62"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94263"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grpSp>
      </p:grpSp>
      <p:sp>
        <p:nvSpPr>
          <p:cNvPr id="94264" name="Rectangle 56" descr="60%"/>
          <p:cNvSpPr>
            <a:spLocks noChangeArrowheads="1"/>
          </p:cNvSpPr>
          <p:nvPr/>
        </p:nvSpPr>
        <p:spPr bwMode="ltGray">
          <a:xfrm>
            <a:off x="3352800" y="0"/>
            <a:ext cx="5791200" cy="152400"/>
          </a:xfrm>
          <a:prstGeom prst="rect">
            <a:avLst/>
          </a:prstGeom>
          <a:pattFill prst="pct60">
            <a:fgClr>
              <a:srgbClr val="BFDFFF"/>
            </a:fgClr>
            <a:bgClr>
              <a:schemeClr val="bg1"/>
            </a:bgClr>
          </a:pattFill>
          <a:ln w="9525">
            <a:noFill/>
            <a:miter lim="800000"/>
            <a:headEnd/>
            <a:tailEnd/>
          </a:ln>
          <a:effectLst/>
        </p:spPr>
        <p:txBody>
          <a:bodyPr wrap="none" anchor="ctr"/>
          <a:lstStyle/>
          <a:p>
            <a:endParaRPr lang="en-US" dirty="0"/>
          </a:p>
        </p:txBody>
      </p:sp>
      <p:sp>
        <p:nvSpPr>
          <p:cNvPr id="94270" name="Rectangle 62"/>
          <p:cNvSpPr>
            <a:spLocks noGrp="1" noChangeArrowheads="1"/>
          </p:cNvSpPr>
          <p:nvPr>
            <p:ph type="title"/>
          </p:nvPr>
        </p:nvSpPr>
        <p:spPr bwMode="auto">
          <a:xfrm>
            <a:off x="609600" y="168275"/>
            <a:ext cx="7772400" cy="587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94271" name="Rectangle 63" descr="Rectangle: Click to edit Master text styles&#10;Second level&#10;Third level&#10;Fourth level&#10;Fifth level"/>
          <p:cNvSpPr>
            <a:spLocks noGrp="1" noChangeArrowheads="1"/>
          </p:cNvSpPr>
          <p:nvPr>
            <p:ph type="body" idx="1"/>
          </p:nvPr>
        </p:nvSpPr>
        <p:spPr bwMode="auto">
          <a:xfrm>
            <a:off x="747713" y="939800"/>
            <a:ext cx="7772400" cy="5060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89" r:id="rId1"/>
    <p:sldLayoutId id="2147483692" r:id="rId2"/>
  </p:sldLayoutIdLst>
  <p:hf hdr="0" ftr="0" dt="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ahoma" pitchFamily="34" charset="0"/>
        </a:defRPr>
      </a:lvl2pPr>
      <a:lvl3pPr algn="l" rtl="0" eaLnBrk="1" fontAlgn="base" hangingPunct="1">
        <a:spcBef>
          <a:spcPct val="0"/>
        </a:spcBef>
        <a:spcAft>
          <a:spcPct val="0"/>
        </a:spcAft>
        <a:defRPr sz="3600">
          <a:solidFill>
            <a:schemeClr val="tx2"/>
          </a:solidFill>
          <a:latin typeface="Tahoma" pitchFamily="34" charset="0"/>
        </a:defRPr>
      </a:lvl3pPr>
      <a:lvl4pPr algn="l" rtl="0" eaLnBrk="1" fontAlgn="base" hangingPunct="1">
        <a:spcBef>
          <a:spcPct val="0"/>
        </a:spcBef>
        <a:spcAft>
          <a:spcPct val="0"/>
        </a:spcAft>
        <a:defRPr sz="3600">
          <a:solidFill>
            <a:schemeClr val="tx2"/>
          </a:solidFill>
          <a:latin typeface="Tahoma" pitchFamily="34" charset="0"/>
        </a:defRPr>
      </a:lvl4pPr>
      <a:lvl5pPr algn="l" rtl="0" eaLnBrk="1" fontAlgn="base" hangingPunct="1">
        <a:spcBef>
          <a:spcPct val="0"/>
        </a:spcBef>
        <a:spcAft>
          <a:spcPct val="0"/>
        </a:spcAft>
        <a:defRPr sz="3600">
          <a:solidFill>
            <a:schemeClr val="tx2"/>
          </a:solidFill>
          <a:latin typeface="Tahoma" pitchFamily="34" charset="0"/>
        </a:defRPr>
      </a:lvl5pPr>
      <a:lvl6pPr marL="457200" algn="l" rtl="0" eaLnBrk="1" fontAlgn="base" hangingPunct="1">
        <a:spcBef>
          <a:spcPct val="0"/>
        </a:spcBef>
        <a:spcAft>
          <a:spcPct val="0"/>
        </a:spcAft>
        <a:defRPr sz="3600">
          <a:solidFill>
            <a:schemeClr val="tx2"/>
          </a:solidFill>
          <a:latin typeface="Tahoma" pitchFamily="34" charset="0"/>
        </a:defRPr>
      </a:lvl6pPr>
      <a:lvl7pPr marL="914400" algn="l" rtl="0" eaLnBrk="1" fontAlgn="base" hangingPunct="1">
        <a:spcBef>
          <a:spcPct val="0"/>
        </a:spcBef>
        <a:spcAft>
          <a:spcPct val="0"/>
        </a:spcAft>
        <a:defRPr sz="3600">
          <a:solidFill>
            <a:schemeClr val="tx2"/>
          </a:solidFill>
          <a:latin typeface="Tahoma" pitchFamily="34" charset="0"/>
        </a:defRPr>
      </a:lvl7pPr>
      <a:lvl8pPr marL="1371600" algn="l" rtl="0" eaLnBrk="1" fontAlgn="base" hangingPunct="1">
        <a:spcBef>
          <a:spcPct val="0"/>
        </a:spcBef>
        <a:spcAft>
          <a:spcPct val="0"/>
        </a:spcAft>
        <a:defRPr sz="3600">
          <a:solidFill>
            <a:schemeClr val="tx2"/>
          </a:solidFill>
          <a:latin typeface="Tahoma" pitchFamily="34" charset="0"/>
        </a:defRPr>
      </a:lvl8pPr>
      <a:lvl9pPr marL="1828800" algn="l" rtl="0" eaLnBrk="1" fontAlgn="base" hangingPunct="1">
        <a:spcBef>
          <a:spcPct val="0"/>
        </a:spcBef>
        <a:spcAft>
          <a:spcPct val="0"/>
        </a:spcAft>
        <a:defRPr sz="36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hlink"/>
        </a:buClr>
        <a:buSzPct val="110000"/>
        <a:buFont typeface="Wingdings" pitchFamily="2" charset="2"/>
        <a:buBlip>
          <a:blip r:embed="rId4"/>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amirghb@mail.ubc.c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D5A81E-30FD-4EAE-99AB-CFCEF518ED5C}"/>
              </a:ext>
            </a:extLst>
          </p:cNvPr>
          <p:cNvSpPr/>
          <p:nvPr/>
        </p:nvSpPr>
        <p:spPr>
          <a:xfrm>
            <a:off x="96382" y="5351572"/>
            <a:ext cx="5331114" cy="834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dirty="0">
                <a:solidFill>
                  <a:schemeClr val="tx1"/>
                </a:solidFill>
              </a:rPr>
              <a:t>Approaches for modeling base in the mass timber balloon-type walls</a:t>
            </a:r>
          </a:p>
          <a:p>
            <a:pPr algn="l"/>
            <a:endParaRPr lang="en-US" sz="1800" dirty="0">
              <a:solidFill>
                <a:schemeClr val="tx1"/>
              </a:solidFill>
            </a:endParaRPr>
          </a:p>
          <a:p>
            <a:pPr algn="l"/>
            <a:r>
              <a:rPr lang="en-US" sz="1800" dirty="0">
                <a:solidFill>
                  <a:schemeClr val="tx1"/>
                </a:solidFill>
              </a:rPr>
              <a:t>Amir Ghahremani Baghmisheh </a:t>
            </a:r>
          </a:p>
          <a:p>
            <a:pPr algn="l"/>
            <a:r>
              <a:rPr lang="en-US" sz="1800" dirty="0">
                <a:solidFill>
                  <a:schemeClr val="tx1"/>
                </a:solidFill>
              </a:rPr>
              <a:t>PhD Candidate </a:t>
            </a:r>
          </a:p>
          <a:p>
            <a:pPr algn="l"/>
            <a:endParaRPr lang="en-US" sz="1800" dirty="0">
              <a:solidFill>
                <a:schemeClr val="tx1"/>
              </a:solidFill>
            </a:endParaRPr>
          </a:p>
          <a:p>
            <a:pPr algn="l"/>
            <a:r>
              <a:rPr lang="en-US" sz="1800" dirty="0">
                <a:solidFill>
                  <a:schemeClr val="tx1"/>
                </a:solidFill>
              </a:rPr>
              <a:t>UBC</a:t>
            </a:r>
          </a:p>
          <a:p>
            <a:endParaRPr lang="en-US" sz="1800" dirty="0">
              <a:solidFill>
                <a:schemeClr val="tx1"/>
              </a:solidFill>
            </a:endParaRPr>
          </a:p>
        </p:txBody>
      </p:sp>
      <p:pic>
        <p:nvPicPr>
          <p:cNvPr id="8" name="Picture 7">
            <a:extLst>
              <a:ext uri="{FF2B5EF4-FFF2-40B4-BE49-F238E27FC236}">
                <a16:creationId xmlns:a16="http://schemas.microsoft.com/office/drawing/2014/main" id="{5497D27B-5F82-49C7-9BA1-A79E2127CB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8216" y="857250"/>
            <a:ext cx="3545785" cy="5174801"/>
          </a:xfrm>
          <a:prstGeom prst="rect">
            <a:avLst/>
          </a:prstGeom>
        </p:spPr>
      </p:pic>
      <p:pic>
        <p:nvPicPr>
          <p:cNvPr id="5" name="Picture 4">
            <a:extLst>
              <a:ext uri="{FF2B5EF4-FFF2-40B4-BE49-F238E27FC236}">
                <a16:creationId xmlns:a16="http://schemas.microsoft.com/office/drawing/2014/main" id="{1CDED44E-5E1A-4F55-9DAE-5B8EAE328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895" y="-65178"/>
            <a:ext cx="2521965" cy="2521965"/>
          </a:xfrm>
          <a:prstGeom prst="rect">
            <a:avLst/>
          </a:prstGeom>
        </p:spPr>
      </p:pic>
      <p:cxnSp>
        <p:nvCxnSpPr>
          <p:cNvPr id="12" name="Straight Connector 11">
            <a:extLst>
              <a:ext uri="{FF2B5EF4-FFF2-40B4-BE49-F238E27FC236}">
                <a16:creationId xmlns:a16="http://schemas.microsoft.com/office/drawing/2014/main" id="{69F5CAE1-AAB9-43A5-B3C7-CE188F48DC6D}"/>
              </a:ext>
            </a:extLst>
          </p:cNvPr>
          <p:cNvCxnSpPr>
            <a:cxnSpLocks/>
          </p:cNvCxnSpPr>
          <p:nvPr/>
        </p:nvCxnSpPr>
        <p:spPr>
          <a:xfrm>
            <a:off x="931793" y="4114800"/>
            <a:ext cx="6224381"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Subtitle 10">
            <a:extLst>
              <a:ext uri="{FF2B5EF4-FFF2-40B4-BE49-F238E27FC236}">
                <a16:creationId xmlns:a16="http://schemas.microsoft.com/office/drawing/2014/main" id="{2670D1D8-FFCD-4712-8649-FED6B6529F53}"/>
              </a:ext>
            </a:extLst>
          </p:cNvPr>
          <p:cNvSpPr>
            <a:spLocks noGrp="1"/>
          </p:cNvSpPr>
          <p:nvPr>
            <p:ph type="subTitle" idx="1"/>
          </p:nvPr>
        </p:nvSpPr>
        <p:spPr>
          <a:xfrm>
            <a:off x="120602" y="3082812"/>
            <a:ext cx="6858000" cy="1241822"/>
          </a:xfrm>
        </p:spPr>
        <p:txBody>
          <a:bodyPr/>
          <a:lstStyle/>
          <a:p>
            <a:endParaRPr lang="en-US" dirty="0"/>
          </a:p>
        </p:txBody>
      </p:sp>
      <p:pic>
        <p:nvPicPr>
          <p:cNvPr id="13" name="Picture 12">
            <a:extLst>
              <a:ext uri="{FF2B5EF4-FFF2-40B4-BE49-F238E27FC236}">
                <a16:creationId xmlns:a16="http://schemas.microsoft.com/office/drawing/2014/main" id="{01EFFAD6-0E52-4DE1-BF1C-F8E0ECADC784}"/>
              </a:ext>
            </a:extLst>
          </p:cNvPr>
          <p:cNvPicPr>
            <a:picLocks noChangeAspect="1"/>
          </p:cNvPicPr>
          <p:nvPr/>
        </p:nvPicPr>
        <p:blipFill>
          <a:blip r:embed="rId4"/>
          <a:stretch>
            <a:fillRect/>
          </a:stretch>
        </p:blipFill>
        <p:spPr>
          <a:xfrm>
            <a:off x="96382" y="2520136"/>
            <a:ext cx="7164945" cy="1959523"/>
          </a:xfrm>
          <a:prstGeom prst="rect">
            <a:avLst/>
          </a:prstGeom>
        </p:spPr>
      </p:pic>
      <p:sp>
        <p:nvSpPr>
          <p:cNvPr id="19" name="Google Shape;107;p1">
            <a:extLst>
              <a:ext uri="{FF2B5EF4-FFF2-40B4-BE49-F238E27FC236}">
                <a16:creationId xmlns:a16="http://schemas.microsoft.com/office/drawing/2014/main" id="{3D9F7448-E733-4384-A466-9C54EB323241}"/>
              </a:ext>
            </a:extLst>
          </p:cNvPr>
          <p:cNvSpPr txBox="1">
            <a:spLocks/>
          </p:cNvSpPr>
          <p:nvPr/>
        </p:nvSpPr>
        <p:spPr>
          <a:xfrm>
            <a:off x="241218" y="4066728"/>
            <a:ext cx="6353496" cy="857250"/>
          </a:xfrm>
          <a:prstGeom prst="rect">
            <a:avLst/>
          </a:prstGeom>
          <a:noFill/>
          <a:ln>
            <a:noFill/>
          </a:ln>
        </p:spPr>
        <p:txBody>
          <a:bodyPr spcFirstLastPara="1" vert="horz" wrap="square" lIns="68569" tIns="34275" rIns="68569" bIns="34275"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SzPts val="2400"/>
            </a:pPr>
            <a:r>
              <a:rPr lang="en-US" sz="1800" b="1" dirty="0">
                <a:solidFill>
                  <a:srgbClr val="88AB0D"/>
                </a:solidFill>
                <a:latin typeface="Calibri"/>
                <a:ea typeface="Calibri"/>
                <a:cs typeface="Calibri"/>
                <a:sym typeface="Calibri"/>
              </a:rPr>
              <a:t>A CWCRN Initiative</a:t>
            </a:r>
            <a:endParaRPr lang="en-US" sz="1800" dirty="0"/>
          </a:p>
        </p:txBody>
      </p:sp>
      <p:sp>
        <p:nvSpPr>
          <p:cNvPr id="20" name="Google Shape;106;p1">
            <a:extLst>
              <a:ext uri="{FF2B5EF4-FFF2-40B4-BE49-F238E27FC236}">
                <a16:creationId xmlns:a16="http://schemas.microsoft.com/office/drawing/2014/main" id="{FEBE127F-E3AC-496C-ADC0-8B6E28137318}"/>
              </a:ext>
            </a:extLst>
          </p:cNvPr>
          <p:cNvSpPr txBox="1">
            <a:spLocks/>
          </p:cNvSpPr>
          <p:nvPr/>
        </p:nvSpPr>
        <p:spPr>
          <a:xfrm>
            <a:off x="157145" y="2579139"/>
            <a:ext cx="6992177" cy="1472312"/>
          </a:xfrm>
          <a:prstGeom prst="rect">
            <a:avLst/>
          </a:prstGeom>
          <a:noFill/>
          <a:ln>
            <a:noFill/>
          </a:ln>
        </p:spPr>
        <p:txBody>
          <a:bodyPr spcFirstLastPara="1" vert="horz" wrap="square" lIns="68569" tIns="34275" rIns="68569" bIns="3427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5000"/>
              </a:lnSpc>
              <a:spcBef>
                <a:spcPts val="0"/>
              </a:spcBef>
              <a:buClr>
                <a:schemeClr val="lt1"/>
              </a:buClr>
              <a:buSzPts val="3600"/>
            </a:pPr>
            <a:r>
              <a:rPr lang="en-US" sz="2700" b="1" dirty="0">
                <a:solidFill>
                  <a:schemeClr val="lt1"/>
                </a:solidFill>
                <a:latin typeface="Calibri"/>
                <a:ea typeface="Calibri"/>
                <a:cs typeface="Calibri"/>
                <a:sym typeface="Calibri"/>
              </a:rPr>
              <a:t>NSERC Alliance Grant Project</a:t>
            </a:r>
            <a:br>
              <a:rPr lang="en-US" sz="2700" b="1" dirty="0">
                <a:solidFill>
                  <a:schemeClr val="lt1"/>
                </a:solidFill>
                <a:latin typeface="Calibri"/>
                <a:ea typeface="Calibri"/>
                <a:cs typeface="Calibri"/>
                <a:sym typeface="Calibri"/>
              </a:rPr>
            </a:br>
            <a:r>
              <a:rPr lang="en-US" sz="2700" b="1" dirty="0">
                <a:solidFill>
                  <a:schemeClr val="lt1"/>
                </a:solidFill>
                <a:latin typeface="Calibri"/>
                <a:ea typeface="Calibri"/>
                <a:cs typeface="Calibri"/>
                <a:sym typeface="Calibri"/>
              </a:rPr>
              <a:t>‘NEXT-GENERATION WOOD CONSTRUCTION’</a:t>
            </a:r>
          </a:p>
          <a:p>
            <a:pPr algn="l">
              <a:lnSpc>
                <a:spcPct val="85000"/>
              </a:lnSpc>
              <a:spcBef>
                <a:spcPts val="0"/>
              </a:spcBef>
              <a:buClr>
                <a:schemeClr val="lt1"/>
              </a:buClr>
              <a:buSzPts val="3600"/>
            </a:pPr>
            <a:r>
              <a:rPr lang="en-US" sz="2700" b="1" dirty="0">
                <a:solidFill>
                  <a:schemeClr val="lt1"/>
                </a:solidFill>
                <a:latin typeface="Calibri"/>
                <a:ea typeface="Calibri"/>
                <a:cs typeface="Calibri"/>
                <a:sym typeface="Calibri"/>
              </a:rPr>
              <a:t>T1-1A: Seismic performance assessment  of balloon mass timber walls </a:t>
            </a:r>
          </a:p>
        </p:txBody>
      </p:sp>
      <p:pic>
        <p:nvPicPr>
          <p:cNvPr id="2" name="Picture 1" descr="Logo&#10;&#10;Description automatically generated">
            <a:extLst>
              <a:ext uri="{FF2B5EF4-FFF2-40B4-BE49-F238E27FC236}">
                <a16:creationId xmlns:a16="http://schemas.microsoft.com/office/drawing/2014/main" id="{7FE61A8A-799C-4967-BCA5-EBD5C08C6F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858" y="512841"/>
            <a:ext cx="926503" cy="1262360"/>
          </a:xfrm>
          <a:prstGeom prst="rect">
            <a:avLst/>
          </a:prstGeom>
        </p:spPr>
      </p:pic>
      <p:pic>
        <p:nvPicPr>
          <p:cNvPr id="3" name="Picture 2" descr="Graphical user interface&#10;&#10;Description automatically generated with medium confidence">
            <a:extLst>
              <a:ext uri="{FF2B5EF4-FFF2-40B4-BE49-F238E27FC236}">
                <a16:creationId xmlns:a16="http://schemas.microsoft.com/office/drawing/2014/main" id="{90F2A82C-D2A0-B3ED-21D4-64E210B85B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7573" y="512851"/>
            <a:ext cx="2105660" cy="958215"/>
          </a:xfrm>
          <a:prstGeom prst="rect">
            <a:avLst/>
          </a:prstGeom>
        </p:spPr>
      </p:pic>
    </p:spTree>
    <p:extLst>
      <p:ext uri="{BB962C8B-B14F-4D97-AF65-F5344CB8AC3E}">
        <p14:creationId xmlns:p14="http://schemas.microsoft.com/office/powerpoint/2010/main" val="1674809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5465B68-1530-19A8-5C3F-533B328A8DAF}"/>
              </a:ext>
            </a:extLst>
          </p:cNvPr>
          <p:cNvPicPr>
            <a:picLocks noChangeAspect="1"/>
          </p:cNvPicPr>
          <p:nvPr/>
        </p:nvPicPr>
        <p:blipFill>
          <a:blip r:embed="rId3"/>
          <a:stretch>
            <a:fillRect/>
          </a:stretch>
        </p:blipFill>
        <p:spPr>
          <a:xfrm>
            <a:off x="1859090" y="1726928"/>
            <a:ext cx="5859541" cy="2150197"/>
          </a:xfrm>
          <a:prstGeom prst="rect">
            <a:avLst/>
          </a:prstGeom>
        </p:spPr>
      </p:pic>
      <p:pic>
        <p:nvPicPr>
          <p:cNvPr id="11" name="Picture 10" descr="A blue square with a blue flame&#10;&#10;Description automatically generated">
            <a:extLst>
              <a:ext uri="{FF2B5EF4-FFF2-40B4-BE49-F238E27FC236}">
                <a16:creationId xmlns:a16="http://schemas.microsoft.com/office/drawing/2014/main" id="{DA909A27-F5C6-FE6C-B57C-8FA833B5E1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5477" y="3884838"/>
            <a:ext cx="5853154" cy="2226385"/>
          </a:xfrm>
          <a:prstGeom prst="rect">
            <a:avLst/>
          </a:prstGeom>
        </p:spPr>
      </p:pic>
      <p:sp>
        <p:nvSpPr>
          <p:cNvPr id="2" name="Title 1">
            <a:extLst>
              <a:ext uri="{FF2B5EF4-FFF2-40B4-BE49-F238E27FC236}">
                <a16:creationId xmlns:a16="http://schemas.microsoft.com/office/drawing/2014/main" id="{D8DD49A1-32E4-415E-9D40-448D7774E204}"/>
              </a:ext>
            </a:extLst>
          </p:cNvPr>
          <p:cNvSpPr>
            <a:spLocks noGrp="1"/>
          </p:cNvSpPr>
          <p:nvPr>
            <p:ph type="title"/>
          </p:nvPr>
        </p:nvSpPr>
        <p:spPr/>
        <p:txBody>
          <a:bodyPr/>
          <a:lstStyle/>
          <a:p>
            <a:pPr algn="l">
              <a:spcBef>
                <a:spcPts val="1200"/>
              </a:spcBef>
              <a:spcAft>
                <a:spcPts val="0"/>
              </a:spcAft>
            </a:pPr>
            <a:r>
              <a:rPr lang="en-CA" sz="2400" dirty="0"/>
              <a:t>Effects of axial load</a:t>
            </a:r>
          </a:p>
        </p:txBody>
      </p:sp>
      <p:sp>
        <p:nvSpPr>
          <p:cNvPr id="3" name="TextBox 2">
            <a:extLst>
              <a:ext uri="{FF2B5EF4-FFF2-40B4-BE49-F238E27FC236}">
                <a16:creationId xmlns:a16="http://schemas.microsoft.com/office/drawing/2014/main" id="{08D89095-059B-1764-7188-A51521FABDDB}"/>
              </a:ext>
            </a:extLst>
          </p:cNvPr>
          <p:cNvSpPr txBox="1"/>
          <p:nvPr/>
        </p:nvSpPr>
        <p:spPr>
          <a:xfrm>
            <a:off x="756391" y="877989"/>
            <a:ext cx="7187243" cy="681487"/>
          </a:xfrm>
          <a:prstGeom prst="rect">
            <a:avLst/>
          </a:prstGeom>
          <a:noFill/>
        </p:spPr>
        <p:txBody>
          <a:bodyPr wrap="square" lIns="0" tIns="0" rIns="0" bIns="0" rtlCol="0" anchor="ctr" anchorCtr="0">
            <a:noAutofit/>
          </a:bodyPr>
          <a:lstStyle/>
          <a:p>
            <a:pPr algn="l">
              <a:spcBef>
                <a:spcPts val="1200"/>
              </a:spcBef>
              <a:spcAft>
                <a:spcPts val="0"/>
              </a:spcAft>
            </a:pPr>
            <a:r>
              <a:rPr lang="en-CA" sz="1800" dirty="0"/>
              <a:t>Comparing ABAQUS models with and without axial load</a:t>
            </a:r>
          </a:p>
        </p:txBody>
      </p:sp>
      <p:sp>
        <p:nvSpPr>
          <p:cNvPr id="6" name="TextBox 5">
            <a:extLst>
              <a:ext uri="{FF2B5EF4-FFF2-40B4-BE49-F238E27FC236}">
                <a16:creationId xmlns:a16="http://schemas.microsoft.com/office/drawing/2014/main" id="{C63BEDA8-EE34-5CF5-A99A-D8EA2DF1927D}"/>
              </a:ext>
            </a:extLst>
          </p:cNvPr>
          <p:cNvSpPr txBox="1"/>
          <p:nvPr/>
        </p:nvSpPr>
        <p:spPr>
          <a:xfrm>
            <a:off x="2802770" y="6118936"/>
            <a:ext cx="3538459" cy="340744"/>
          </a:xfrm>
          <a:prstGeom prst="rect">
            <a:avLst/>
          </a:prstGeom>
          <a:noFill/>
        </p:spPr>
        <p:txBody>
          <a:bodyPr wrap="square" lIns="0" tIns="0" rIns="0" bIns="0" rtlCol="0" anchor="ctr" anchorCtr="0">
            <a:noAutofit/>
          </a:bodyPr>
          <a:lstStyle/>
          <a:p>
            <a:pPr algn="l">
              <a:spcBef>
                <a:spcPts val="1200"/>
              </a:spcBef>
              <a:spcAft>
                <a:spcPts val="0"/>
              </a:spcAft>
            </a:pPr>
            <a:r>
              <a:rPr lang="en-CA" sz="1400" dirty="0"/>
              <a:t>Vertical stress distribution at 2.5% roof drift</a:t>
            </a:r>
          </a:p>
        </p:txBody>
      </p:sp>
      <p:sp>
        <p:nvSpPr>
          <p:cNvPr id="7" name="TextBox 6">
            <a:extLst>
              <a:ext uri="{FF2B5EF4-FFF2-40B4-BE49-F238E27FC236}">
                <a16:creationId xmlns:a16="http://schemas.microsoft.com/office/drawing/2014/main" id="{1E28BF18-18ED-CB3D-84B0-946F83EA5177}"/>
              </a:ext>
            </a:extLst>
          </p:cNvPr>
          <p:cNvSpPr txBox="1"/>
          <p:nvPr/>
        </p:nvSpPr>
        <p:spPr>
          <a:xfrm>
            <a:off x="756391" y="2480148"/>
            <a:ext cx="1117330" cy="340744"/>
          </a:xfrm>
          <a:prstGeom prst="rect">
            <a:avLst/>
          </a:prstGeom>
          <a:noFill/>
        </p:spPr>
        <p:txBody>
          <a:bodyPr wrap="square" lIns="0" tIns="0" rIns="0" bIns="0" rtlCol="0" anchor="ctr" anchorCtr="0">
            <a:noAutofit/>
          </a:bodyPr>
          <a:lstStyle/>
          <a:p>
            <a:pPr algn="l">
              <a:spcBef>
                <a:spcPts val="1200"/>
              </a:spcBef>
              <a:spcAft>
                <a:spcPts val="0"/>
              </a:spcAft>
            </a:pPr>
            <a:r>
              <a:rPr lang="en-CA" sz="1400" dirty="0"/>
              <a:t>With gravity</a:t>
            </a:r>
          </a:p>
        </p:txBody>
      </p:sp>
      <p:sp>
        <p:nvSpPr>
          <p:cNvPr id="8" name="TextBox 7">
            <a:extLst>
              <a:ext uri="{FF2B5EF4-FFF2-40B4-BE49-F238E27FC236}">
                <a16:creationId xmlns:a16="http://schemas.microsoft.com/office/drawing/2014/main" id="{4BD5860B-CA5E-80FA-4C87-347ECE81A461}"/>
              </a:ext>
            </a:extLst>
          </p:cNvPr>
          <p:cNvSpPr txBox="1"/>
          <p:nvPr/>
        </p:nvSpPr>
        <p:spPr>
          <a:xfrm>
            <a:off x="639619" y="4957616"/>
            <a:ext cx="1216498" cy="340744"/>
          </a:xfrm>
          <a:prstGeom prst="rect">
            <a:avLst/>
          </a:prstGeom>
          <a:noFill/>
        </p:spPr>
        <p:txBody>
          <a:bodyPr wrap="square" lIns="0" tIns="0" rIns="0" bIns="0" rtlCol="0" anchor="ctr" anchorCtr="0">
            <a:noAutofit/>
          </a:bodyPr>
          <a:lstStyle/>
          <a:p>
            <a:pPr algn="l">
              <a:spcBef>
                <a:spcPts val="1200"/>
              </a:spcBef>
              <a:spcAft>
                <a:spcPts val="0"/>
              </a:spcAft>
            </a:pPr>
            <a:r>
              <a:rPr lang="en-CA" sz="1400" dirty="0"/>
              <a:t>Without gravity </a:t>
            </a:r>
          </a:p>
        </p:txBody>
      </p:sp>
      <p:cxnSp>
        <p:nvCxnSpPr>
          <p:cNvPr id="12" name="Straight Arrow Connector 11">
            <a:extLst>
              <a:ext uri="{FF2B5EF4-FFF2-40B4-BE49-F238E27FC236}">
                <a16:creationId xmlns:a16="http://schemas.microsoft.com/office/drawing/2014/main" id="{78C756D0-5BC4-4F92-C817-8A09664016BC}"/>
              </a:ext>
            </a:extLst>
          </p:cNvPr>
          <p:cNvCxnSpPr>
            <a:cxnSpLocks/>
          </p:cNvCxnSpPr>
          <p:nvPr/>
        </p:nvCxnSpPr>
        <p:spPr bwMode="auto">
          <a:xfrm>
            <a:off x="7575247" y="5400367"/>
            <a:ext cx="0" cy="452040"/>
          </a:xfrm>
          <a:prstGeom prst="straightConnector1">
            <a:avLst/>
          </a:prstGeom>
          <a:noFill/>
          <a:ln w="28575" cap="flat" cmpd="sng" algn="ctr">
            <a:solidFill>
              <a:srgbClr val="FF0000"/>
            </a:solidFill>
            <a:prstDash val="solid"/>
            <a:round/>
            <a:headEnd type="triangle"/>
            <a:tailEnd type="triangle"/>
          </a:ln>
          <a:effectLst/>
        </p:spPr>
      </p:cxnSp>
      <p:cxnSp>
        <p:nvCxnSpPr>
          <p:cNvPr id="10" name="Straight Arrow Connector 9">
            <a:extLst>
              <a:ext uri="{FF2B5EF4-FFF2-40B4-BE49-F238E27FC236}">
                <a16:creationId xmlns:a16="http://schemas.microsoft.com/office/drawing/2014/main" id="{4825C0A7-1D7A-9A24-94B8-135AE645A957}"/>
              </a:ext>
            </a:extLst>
          </p:cNvPr>
          <p:cNvCxnSpPr>
            <a:cxnSpLocks/>
          </p:cNvCxnSpPr>
          <p:nvPr/>
        </p:nvCxnSpPr>
        <p:spPr bwMode="auto">
          <a:xfrm flipH="1">
            <a:off x="7568861" y="3192164"/>
            <a:ext cx="6386" cy="473672"/>
          </a:xfrm>
          <a:prstGeom prst="straightConnector1">
            <a:avLst/>
          </a:prstGeom>
          <a:noFill/>
          <a:ln w="28575" cap="flat" cmpd="sng" algn="ctr">
            <a:solidFill>
              <a:srgbClr val="FF0000"/>
            </a:solidFill>
            <a:prstDash val="solid"/>
            <a:round/>
            <a:headEnd type="triangle"/>
            <a:tailEnd type="triangle"/>
          </a:ln>
          <a:effectLst/>
        </p:spPr>
      </p:cxnSp>
      <p:sp>
        <p:nvSpPr>
          <p:cNvPr id="18" name="TextBox 17">
            <a:extLst>
              <a:ext uri="{FF2B5EF4-FFF2-40B4-BE49-F238E27FC236}">
                <a16:creationId xmlns:a16="http://schemas.microsoft.com/office/drawing/2014/main" id="{A0F732C7-7E95-F464-179E-F30318C3CED1}"/>
              </a:ext>
            </a:extLst>
          </p:cNvPr>
          <p:cNvSpPr txBox="1"/>
          <p:nvPr/>
        </p:nvSpPr>
        <p:spPr>
          <a:xfrm>
            <a:off x="7791019" y="3325092"/>
            <a:ext cx="1420108" cy="340744"/>
          </a:xfrm>
          <a:prstGeom prst="rect">
            <a:avLst/>
          </a:prstGeom>
          <a:noFill/>
        </p:spPr>
        <p:txBody>
          <a:bodyPr wrap="square" lIns="0" tIns="0" rIns="0" bIns="0" rtlCol="0" anchor="ctr" anchorCtr="0">
            <a:noAutofit/>
          </a:bodyPr>
          <a:lstStyle/>
          <a:p>
            <a:pPr algn="l">
              <a:spcBef>
                <a:spcPts val="1200"/>
              </a:spcBef>
              <a:spcAft>
                <a:spcPts val="0"/>
              </a:spcAft>
            </a:pPr>
            <a:r>
              <a:rPr lang="en-CA" sz="1200" dirty="0"/>
              <a:t>850 mm</a:t>
            </a:r>
          </a:p>
        </p:txBody>
      </p:sp>
      <p:sp>
        <p:nvSpPr>
          <p:cNvPr id="16" name="TextBox 15">
            <a:extLst>
              <a:ext uri="{FF2B5EF4-FFF2-40B4-BE49-F238E27FC236}">
                <a16:creationId xmlns:a16="http://schemas.microsoft.com/office/drawing/2014/main" id="{AA6AE586-0308-3DD2-0A99-AD1F331BF1B4}"/>
              </a:ext>
            </a:extLst>
          </p:cNvPr>
          <p:cNvSpPr txBox="1"/>
          <p:nvPr/>
        </p:nvSpPr>
        <p:spPr>
          <a:xfrm>
            <a:off x="7727991" y="5431452"/>
            <a:ext cx="1102135" cy="340744"/>
          </a:xfrm>
          <a:prstGeom prst="rect">
            <a:avLst/>
          </a:prstGeom>
          <a:noFill/>
        </p:spPr>
        <p:txBody>
          <a:bodyPr wrap="square" lIns="0" tIns="0" rIns="0" bIns="0" rtlCol="0" anchor="ctr" anchorCtr="0">
            <a:noAutofit/>
          </a:bodyPr>
          <a:lstStyle/>
          <a:p>
            <a:pPr algn="l">
              <a:spcBef>
                <a:spcPts val="1200"/>
              </a:spcBef>
              <a:spcAft>
                <a:spcPts val="0"/>
              </a:spcAft>
            </a:pPr>
            <a:r>
              <a:rPr lang="en-CA" sz="1200" dirty="0" err="1"/>
              <a:t>Lp</a:t>
            </a:r>
            <a:r>
              <a:rPr lang="en-CA" sz="1200" dirty="0"/>
              <a:t> = 700 mm</a:t>
            </a:r>
          </a:p>
        </p:txBody>
      </p:sp>
    </p:spTree>
    <p:extLst>
      <p:ext uri="{BB962C8B-B14F-4D97-AF65-F5344CB8AC3E}">
        <p14:creationId xmlns:p14="http://schemas.microsoft.com/office/powerpoint/2010/main" val="133316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49A1-32E4-415E-9D40-448D7774E204}"/>
              </a:ext>
            </a:extLst>
          </p:cNvPr>
          <p:cNvSpPr>
            <a:spLocks noGrp="1"/>
          </p:cNvSpPr>
          <p:nvPr>
            <p:ph type="title"/>
          </p:nvPr>
        </p:nvSpPr>
        <p:spPr/>
        <p:txBody>
          <a:bodyPr/>
          <a:lstStyle/>
          <a:p>
            <a:r>
              <a:rPr lang="en-CA" sz="2400" dirty="0"/>
              <a:t>Effects of axial load (gravity)</a:t>
            </a:r>
          </a:p>
        </p:txBody>
      </p:sp>
      <p:sp>
        <p:nvSpPr>
          <p:cNvPr id="3" name="TextBox 2">
            <a:extLst>
              <a:ext uri="{FF2B5EF4-FFF2-40B4-BE49-F238E27FC236}">
                <a16:creationId xmlns:a16="http://schemas.microsoft.com/office/drawing/2014/main" id="{08D89095-059B-1764-7188-A51521FABDDB}"/>
              </a:ext>
            </a:extLst>
          </p:cNvPr>
          <p:cNvSpPr txBox="1"/>
          <p:nvPr/>
        </p:nvSpPr>
        <p:spPr>
          <a:xfrm>
            <a:off x="756391" y="877989"/>
            <a:ext cx="7187243" cy="681487"/>
          </a:xfrm>
          <a:prstGeom prst="rect">
            <a:avLst/>
          </a:prstGeom>
          <a:noFill/>
        </p:spPr>
        <p:txBody>
          <a:bodyPr wrap="square" lIns="0" tIns="0" rIns="0" bIns="0" rtlCol="0" anchor="ctr" anchorCtr="0">
            <a:noAutofit/>
          </a:bodyPr>
          <a:lstStyle/>
          <a:p>
            <a:pPr algn="l">
              <a:spcBef>
                <a:spcPts val="1200"/>
              </a:spcBef>
              <a:spcAft>
                <a:spcPts val="0"/>
              </a:spcAft>
            </a:pPr>
            <a:r>
              <a:rPr lang="en-CA" sz="1800" dirty="0"/>
              <a:t>Comparing ABAQUS models with and without axial force (gravity) </a:t>
            </a:r>
          </a:p>
        </p:txBody>
      </p:sp>
      <p:sp>
        <p:nvSpPr>
          <p:cNvPr id="6" name="TextBox 5">
            <a:extLst>
              <a:ext uri="{FF2B5EF4-FFF2-40B4-BE49-F238E27FC236}">
                <a16:creationId xmlns:a16="http://schemas.microsoft.com/office/drawing/2014/main" id="{C63BEDA8-EE34-5CF5-A99A-D8EA2DF1927D}"/>
              </a:ext>
            </a:extLst>
          </p:cNvPr>
          <p:cNvSpPr txBox="1"/>
          <p:nvPr/>
        </p:nvSpPr>
        <p:spPr>
          <a:xfrm>
            <a:off x="2834457" y="6118936"/>
            <a:ext cx="3475085" cy="340744"/>
          </a:xfrm>
          <a:prstGeom prst="rect">
            <a:avLst/>
          </a:prstGeom>
          <a:noFill/>
        </p:spPr>
        <p:txBody>
          <a:bodyPr wrap="square" lIns="0" tIns="0" rIns="0" bIns="0" rtlCol="0" anchor="ctr" anchorCtr="0">
            <a:noAutofit/>
          </a:bodyPr>
          <a:lstStyle/>
          <a:p>
            <a:pPr algn="l">
              <a:spcBef>
                <a:spcPts val="1200"/>
              </a:spcBef>
              <a:spcAft>
                <a:spcPts val="0"/>
              </a:spcAft>
            </a:pPr>
            <a:r>
              <a:rPr lang="en-CA" sz="1400" dirty="0"/>
              <a:t>Vertical strain distribution at 2.5% roof drift</a:t>
            </a:r>
          </a:p>
        </p:txBody>
      </p:sp>
      <p:sp>
        <p:nvSpPr>
          <p:cNvPr id="7" name="TextBox 6">
            <a:extLst>
              <a:ext uri="{FF2B5EF4-FFF2-40B4-BE49-F238E27FC236}">
                <a16:creationId xmlns:a16="http://schemas.microsoft.com/office/drawing/2014/main" id="{1E28BF18-18ED-CB3D-84B0-946F83EA5177}"/>
              </a:ext>
            </a:extLst>
          </p:cNvPr>
          <p:cNvSpPr txBox="1"/>
          <p:nvPr/>
        </p:nvSpPr>
        <p:spPr>
          <a:xfrm>
            <a:off x="756391" y="2480148"/>
            <a:ext cx="1117330" cy="340744"/>
          </a:xfrm>
          <a:prstGeom prst="rect">
            <a:avLst/>
          </a:prstGeom>
          <a:noFill/>
        </p:spPr>
        <p:txBody>
          <a:bodyPr wrap="square" lIns="0" tIns="0" rIns="0" bIns="0" rtlCol="0" anchor="ctr" anchorCtr="0">
            <a:noAutofit/>
          </a:bodyPr>
          <a:lstStyle/>
          <a:p>
            <a:pPr algn="l">
              <a:spcBef>
                <a:spcPts val="1200"/>
              </a:spcBef>
              <a:spcAft>
                <a:spcPts val="0"/>
              </a:spcAft>
            </a:pPr>
            <a:r>
              <a:rPr lang="en-CA" sz="1400" dirty="0"/>
              <a:t>With gravity</a:t>
            </a:r>
          </a:p>
        </p:txBody>
      </p:sp>
      <p:sp>
        <p:nvSpPr>
          <p:cNvPr id="8" name="TextBox 7">
            <a:extLst>
              <a:ext uri="{FF2B5EF4-FFF2-40B4-BE49-F238E27FC236}">
                <a16:creationId xmlns:a16="http://schemas.microsoft.com/office/drawing/2014/main" id="{4BD5860B-CA5E-80FA-4C87-347ECE81A461}"/>
              </a:ext>
            </a:extLst>
          </p:cNvPr>
          <p:cNvSpPr txBox="1"/>
          <p:nvPr/>
        </p:nvSpPr>
        <p:spPr>
          <a:xfrm>
            <a:off x="750325" y="4957616"/>
            <a:ext cx="1216498" cy="340744"/>
          </a:xfrm>
          <a:prstGeom prst="rect">
            <a:avLst/>
          </a:prstGeom>
          <a:noFill/>
        </p:spPr>
        <p:txBody>
          <a:bodyPr wrap="square" lIns="0" tIns="0" rIns="0" bIns="0" rtlCol="0" anchor="ctr" anchorCtr="0">
            <a:noAutofit/>
          </a:bodyPr>
          <a:lstStyle/>
          <a:p>
            <a:pPr algn="l">
              <a:spcBef>
                <a:spcPts val="1200"/>
              </a:spcBef>
              <a:spcAft>
                <a:spcPts val="0"/>
              </a:spcAft>
            </a:pPr>
            <a:r>
              <a:rPr lang="en-CA" sz="1400" dirty="0"/>
              <a:t>Without gravity </a:t>
            </a:r>
          </a:p>
        </p:txBody>
      </p:sp>
      <p:pic>
        <p:nvPicPr>
          <p:cNvPr id="9" name="Picture 8">
            <a:extLst>
              <a:ext uri="{FF2B5EF4-FFF2-40B4-BE49-F238E27FC236}">
                <a16:creationId xmlns:a16="http://schemas.microsoft.com/office/drawing/2014/main" id="{DD56B89D-AB76-C52B-7E4C-51D343679673}"/>
              </a:ext>
            </a:extLst>
          </p:cNvPr>
          <p:cNvPicPr>
            <a:picLocks noChangeAspect="1"/>
          </p:cNvPicPr>
          <p:nvPr/>
        </p:nvPicPr>
        <p:blipFill>
          <a:blip r:embed="rId3"/>
          <a:stretch>
            <a:fillRect/>
          </a:stretch>
        </p:blipFill>
        <p:spPr>
          <a:xfrm>
            <a:off x="2173236" y="1552501"/>
            <a:ext cx="5900545" cy="2196038"/>
          </a:xfrm>
          <a:prstGeom prst="rect">
            <a:avLst/>
          </a:prstGeom>
        </p:spPr>
      </p:pic>
      <p:pic>
        <p:nvPicPr>
          <p:cNvPr id="10" name="Picture 9">
            <a:extLst>
              <a:ext uri="{FF2B5EF4-FFF2-40B4-BE49-F238E27FC236}">
                <a16:creationId xmlns:a16="http://schemas.microsoft.com/office/drawing/2014/main" id="{175A7C6E-0835-C29B-F596-D7190C6D93AB}"/>
              </a:ext>
            </a:extLst>
          </p:cNvPr>
          <p:cNvPicPr>
            <a:picLocks noChangeAspect="1"/>
          </p:cNvPicPr>
          <p:nvPr/>
        </p:nvPicPr>
        <p:blipFill>
          <a:blip r:embed="rId4"/>
          <a:stretch>
            <a:fillRect/>
          </a:stretch>
        </p:blipFill>
        <p:spPr>
          <a:xfrm>
            <a:off x="2173236" y="3849110"/>
            <a:ext cx="6003058" cy="2269826"/>
          </a:xfrm>
          <a:prstGeom prst="rect">
            <a:avLst/>
          </a:prstGeom>
        </p:spPr>
      </p:pic>
    </p:spTree>
    <p:extLst>
      <p:ext uri="{BB962C8B-B14F-4D97-AF65-F5344CB8AC3E}">
        <p14:creationId xmlns:p14="http://schemas.microsoft.com/office/powerpoint/2010/main" val="1079660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49A1-32E4-415E-9D40-448D7774E204}"/>
              </a:ext>
            </a:extLst>
          </p:cNvPr>
          <p:cNvSpPr>
            <a:spLocks noGrp="1"/>
          </p:cNvSpPr>
          <p:nvPr>
            <p:ph type="title"/>
          </p:nvPr>
        </p:nvSpPr>
        <p:spPr/>
        <p:txBody>
          <a:bodyPr/>
          <a:lstStyle/>
          <a:p>
            <a:pPr algn="l">
              <a:spcBef>
                <a:spcPts val="1200"/>
              </a:spcBef>
              <a:spcAft>
                <a:spcPts val="0"/>
              </a:spcAft>
            </a:pPr>
            <a:r>
              <a:rPr lang="en-CA" sz="2400" dirty="0"/>
              <a:t>Effects of wall thickness</a:t>
            </a:r>
          </a:p>
        </p:txBody>
      </p:sp>
      <p:sp>
        <p:nvSpPr>
          <p:cNvPr id="3" name="TextBox 2">
            <a:extLst>
              <a:ext uri="{FF2B5EF4-FFF2-40B4-BE49-F238E27FC236}">
                <a16:creationId xmlns:a16="http://schemas.microsoft.com/office/drawing/2014/main" id="{08D89095-059B-1764-7188-A51521FABDDB}"/>
              </a:ext>
            </a:extLst>
          </p:cNvPr>
          <p:cNvSpPr txBox="1"/>
          <p:nvPr/>
        </p:nvSpPr>
        <p:spPr>
          <a:xfrm>
            <a:off x="49723" y="5823668"/>
            <a:ext cx="8799310" cy="681487"/>
          </a:xfrm>
          <a:prstGeom prst="rect">
            <a:avLst/>
          </a:prstGeom>
          <a:noFill/>
        </p:spPr>
        <p:txBody>
          <a:bodyPr wrap="square" lIns="0" tIns="0" rIns="0" bIns="0" rtlCol="0" anchor="ctr" anchorCtr="0">
            <a:noAutofit/>
          </a:bodyPr>
          <a:lstStyle/>
          <a:p>
            <a:pPr algn="l">
              <a:spcBef>
                <a:spcPts val="1200"/>
              </a:spcBef>
              <a:spcAft>
                <a:spcPts val="0"/>
              </a:spcAft>
            </a:pPr>
            <a:r>
              <a:rPr lang="en-CA" sz="1800" dirty="0"/>
              <a:t>Constants: Aspect ratio: 6, Axial load: Self-weight, hold down strength and stiffness </a:t>
            </a:r>
          </a:p>
        </p:txBody>
      </p:sp>
      <p:sp>
        <p:nvSpPr>
          <p:cNvPr id="8" name="TextBox 7">
            <a:extLst>
              <a:ext uri="{FF2B5EF4-FFF2-40B4-BE49-F238E27FC236}">
                <a16:creationId xmlns:a16="http://schemas.microsoft.com/office/drawing/2014/main" id="{107A1CD2-401D-B658-9D15-D3658DEB959F}"/>
              </a:ext>
            </a:extLst>
          </p:cNvPr>
          <p:cNvSpPr txBox="1"/>
          <p:nvPr/>
        </p:nvSpPr>
        <p:spPr>
          <a:xfrm>
            <a:off x="754852" y="941950"/>
            <a:ext cx="8094181" cy="681487"/>
          </a:xfrm>
          <a:prstGeom prst="rect">
            <a:avLst/>
          </a:prstGeom>
          <a:noFill/>
        </p:spPr>
        <p:txBody>
          <a:bodyPr wrap="square" lIns="0" tIns="0" rIns="0" bIns="0" rtlCol="0" anchor="ctr" anchorCtr="0">
            <a:noAutofit/>
          </a:bodyPr>
          <a:lstStyle/>
          <a:p>
            <a:pPr algn="l">
              <a:spcBef>
                <a:spcPts val="1200"/>
              </a:spcBef>
              <a:spcAft>
                <a:spcPts val="0"/>
              </a:spcAft>
            </a:pPr>
            <a:r>
              <a:rPr lang="en-CA" sz="1800" dirty="0"/>
              <a:t>Wall thickness: 5 ply, 7 ply, and 9 ply</a:t>
            </a:r>
          </a:p>
        </p:txBody>
      </p:sp>
      <p:pic>
        <p:nvPicPr>
          <p:cNvPr id="4" name="Picture 3">
            <a:extLst>
              <a:ext uri="{FF2B5EF4-FFF2-40B4-BE49-F238E27FC236}">
                <a16:creationId xmlns:a16="http://schemas.microsoft.com/office/drawing/2014/main" id="{09C89426-B41F-73D0-0192-63805326CE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352"/>
            <a:ext cx="4386770" cy="3290400"/>
          </a:xfrm>
          <a:prstGeom prst="rect">
            <a:avLst/>
          </a:prstGeom>
        </p:spPr>
      </p:pic>
      <p:pic>
        <p:nvPicPr>
          <p:cNvPr id="5" name="Picture 4">
            <a:extLst>
              <a:ext uri="{FF2B5EF4-FFF2-40B4-BE49-F238E27FC236}">
                <a16:creationId xmlns:a16="http://schemas.microsoft.com/office/drawing/2014/main" id="{38DFDDBB-93FD-46D6-3017-3D2C3B602E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7230" y="2078352"/>
            <a:ext cx="4386770" cy="3290400"/>
          </a:xfrm>
          <a:prstGeom prst="rect">
            <a:avLst/>
          </a:prstGeom>
        </p:spPr>
      </p:pic>
    </p:spTree>
    <p:extLst>
      <p:ext uri="{BB962C8B-B14F-4D97-AF65-F5344CB8AC3E}">
        <p14:creationId xmlns:p14="http://schemas.microsoft.com/office/powerpoint/2010/main" val="1437383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49A1-32E4-415E-9D40-448D7774E204}"/>
              </a:ext>
            </a:extLst>
          </p:cNvPr>
          <p:cNvSpPr>
            <a:spLocks noGrp="1"/>
          </p:cNvSpPr>
          <p:nvPr>
            <p:ph type="title"/>
          </p:nvPr>
        </p:nvSpPr>
        <p:spPr/>
        <p:txBody>
          <a:bodyPr/>
          <a:lstStyle/>
          <a:p>
            <a:r>
              <a:rPr lang="en-CA" sz="2400" dirty="0"/>
              <a:t>Effects of hold down strength</a:t>
            </a:r>
          </a:p>
        </p:txBody>
      </p:sp>
      <p:sp>
        <p:nvSpPr>
          <p:cNvPr id="4" name="TextBox 3">
            <a:extLst>
              <a:ext uri="{FF2B5EF4-FFF2-40B4-BE49-F238E27FC236}">
                <a16:creationId xmlns:a16="http://schemas.microsoft.com/office/drawing/2014/main" id="{539293C6-6119-A031-B459-858BDA23725D}"/>
              </a:ext>
            </a:extLst>
          </p:cNvPr>
          <p:cNvSpPr txBox="1"/>
          <p:nvPr/>
        </p:nvSpPr>
        <p:spPr>
          <a:xfrm>
            <a:off x="56760" y="5931770"/>
            <a:ext cx="7187243" cy="681487"/>
          </a:xfrm>
          <a:prstGeom prst="rect">
            <a:avLst/>
          </a:prstGeom>
          <a:noFill/>
        </p:spPr>
        <p:txBody>
          <a:bodyPr wrap="square" lIns="0" tIns="0" rIns="0" bIns="0" rtlCol="0" anchor="ctr" anchorCtr="0">
            <a:noAutofit/>
          </a:bodyPr>
          <a:lstStyle/>
          <a:p>
            <a:pPr algn="l">
              <a:spcBef>
                <a:spcPts val="1200"/>
              </a:spcBef>
              <a:spcAft>
                <a:spcPts val="0"/>
              </a:spcAft>
            </a:pPr>
            <a:r>
              <a:rPr lang="en-CA" sz="1800" dirty="0"/>
              <a:t>Constants: Aspect ratio: 6, CLT thickness: 9ply, axial load: Self-weight</a:t>
            </a:r>
          </a:p>
        </p:txBody>
      </p:sp>
      <p:pic>
        <p:nvPicPr>
          <p:cNvPr id="5" name="Picture 4">
            <a:extLst>
              <a:ext uri="{FF2B5EF4-FFF2-40B4-BE49-F238E27FC236}">
                <a16:creationId xmlns:a16="http://schemas.microsoft.com/office/drawing/2014/main" id="{9066DE27-3E0F-0876-A609-08516F2115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46818"/>
            <a:ext cx="4386770" cy="3290400"/>
          </a:xfrm>
          <a:prstGeom prst="rect">
            <a:avLst/>
          </a:prstGeom>
        </p:spPr>
      </p:pic>
      <p:pic>
        <p:nvPicPr>
          <p:cNvPr id="6" name="Picture 5">
            <a:extLst>
              <a:ext uri="{FF2B5EF4-FFF2-40B4-BE49-F238E27FC236}">
                <a16:creationId xmlns:a16="http://schemas.microsoft.com/office/drawing/2014/main" id="{F2D830DF-A102-4DEF-2C07-742ACD4739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7230" y="1936986"/>
            <a:ext cx="4386770" cy="3290400"/>
          </a:xfrm>
          <a:prstGeom prst="rect">
            <a:avLst/>
          </a:prstGeom>
        </p:spPr>
      </p:pic>
    </p:spTree>
    <p:extLst>
      <p:ext uri="{BB962C8B-B14F-4D97-AF65-F5344CB8AC3E}">
        <p14:creationId xmlns:p14="http://schemas.microsoft.com/office/powerpoint/2010/main" val="268474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49A1-32E4-415E-9D40-448D7774E204}"/>
              </a:ext>
            </a:extLst>
          </p:cNvPr>
          <p:cNvSpPr>
            <a:spLocks noGrp="1"/>
          </p:cNvSpPr>
          <p:nvPr>
            <p:ph type="title"/>
          </p:nvPr>
        </p:nvSpPr>
        <p:spPr/>
        <p:txBody>
          <a:bodyPr/>
          <a:lstStyle/>
          <a:p>
            <a:pPr algn="l">
              <a:spcBef>
                <a:spcPts val="1200"/>
              </a:spcBef>
              <a:spcAft>
                <a:spcPts val="0"/>
              </a:spcAft>
            </a:pPr>
            <a:r>
              <a:rPr lang="en-CA" sz="2400" dirty="0"/>
              <a:t>Effects of hold down strength</a:t>
            </a:r>
          </a:p>
        </p:txBody>
      </p:sp>
      <p:sp>
        <p:nvSpPr>
          <p:cNvPr id="4" name="TextBox 3">
            <a:extLst>
              <a:ext uri="{FF2B5EF4-FFF2-40B4-BE49-F238E27FC236}">
                <a16:creationId xmlns:a16="http://schemas.microsoft.com/office/drawing/2014/main" id="{6E1B1CA2-000D-2736-C555-FB5AB8ED26A2}"/>
              </a:ext>
            </a:extLst>
          </p:cNvPr>
          <p:cNvSpPr txBox="1"/>
          <p:nvPr/>
        </p:nvSpPr>
        <p:spPr>
          <a:xfrm>
            <a:off x="914362" y="791662"/>
            <a:ext cx="6737269" cy="624775"/>
          </a:xfrm>
          <a:prstGeom prst="rect">
            <a:avLst/>
          </a:prstGeom>
          <a:noFill/>
        </p:spPr>
        <p:txBody>
          <a:bodyPr wrap="square" lIns="0" tIns="0" rIns="0" bIns="0" rtlCol="0" anchor="ctr" anchorCtr="0">
            <a:noAutofit/>
          </a:bodyPr>
          <a:lstStyle/>
          <a:p>
            <a:pPr algn="l">
              <a:spcBef>
                <a:spcPts val="1200"/>
              </a:spcBef>
              <a:spcAft>
                <a:spcPts val="0"/>
              </a:spcAft>
            </a:pPr>
            <a:r>
              <a:rPr lang="en-CA" sz="1800" dirty="0"/>
              <a:t>Vertical stress distribution for different hold down yield  strength  </a:t>
            </a:r>
          </a:p>
        </p:txBody>
      </p:sp>
      <p:sp>
        <p:nvSpPr>
          <p:cNvPr id="3" name="TextBox 2">
            <a:extLst>
              <a:ext uri="{FF2B5EF4-FFF2-40B4-BE49-F238E27FC236}">
                <a16:creationId xmlns:a16="http://schemas.microsoft.com/office/drawing/2014/main" id="{7A08BEB2-B41B-3E78-98BD-88956812E949}"/>
              </a:ext>
            </a:extLst>
          </p:cNvPr>
          <p:cNvSpPr txBox="1"/>
          <p:nvPr/>
        </p:nvSpPr>
        <p:spPr>
          <a:xfrm>
            <a:off x="1860154" y="4304945"/>
            <a:ext cx="1271836" cy="286338"/>
          </a:xfrm>
          <a:prstGeom prst="rect">
            <a:avLst/>
          </a:prstGeom>
          <a:noFill/>
        </p:spPr>
        <p:txBody>
          <a:bodyPr wrap="square" lIns="0" tIns="0" rIns="0" bIns="0" rtlCol="0" anchor="ctr" anchorCtr="0">
            <a:noAutofit/>
          </a:bodyPr>
          <a:lstStyle/>
          <a:p>
            <a:pPr algn="l">
              <a:spcBef>
                <a:spcPts val="1200"/>
              </a:spcBef>
              <a:spcAft>
                <a:spcPts val="0"/>
              </a:spcAft>
            </a:pPr>
            <a:r>
              <a:rPr lang="en-CA" sz="1400" dirty="0" err="1"/>
              <a:t>Fy</a:t>
            </a:r>
            <a:r>
              <a:rPr lang="en-CA" sz="1400" dirty="0"/>
              <a:t> = 2000 </a:t>
            </a:r>
            <a:r>
              <a:rPr lang="en-CA" sz="1400" dirty="0" err="1"/>
              <a:t>kN</a:t>
            </a:r>
            <a:endParaRPr lang="en-CA" sz="1400" dirty="0"/>
          </a:p>
        </p:txBody>
      </p:sp>
      <p:sp>
        <p:nvSpPr>
          <p:cNvPr id="12" name="TextBox 11">
            <a:extLst>
              <a:ext uri="{FF2B5EF4-FFF2-40B4-BE49-F238E27FC236}">
                <a16:creationId xmlns:a16="http://schemas.microsoft.com/office/drawing/2014/main" id="{A8E7FB16-0CC5-CE5C-1A97-2E726CD9CC8F}"/>
              </a:ext>
            </a:extLst>
          </p:cNvPr>
          <p:cNvSpPr txBox="1"/>
          <p:nvPr/>
        </p:nvSpPr>
        <p:spPr>
          <a:xfrm>
            <a:off x="2653885" y="6111438"/>
            <a:ext cx="4612576" cy="340744"/>
          </a:xfrm>
          <a:prstGeom prst="rect">
            <a:avLst/>
          </a:prstGeom>
          <a:noFill/>
        </p:spPr>
        <p:txBody>
          <a:bodyPr wrap="square" lIns="0" tIns="0" rIns="0" bIns="0" rtlCol="0" anchor="ctr" anchorCtr="0">
            <a:noAutofit/>
          </a:bodyPr>
          <a:lstStyle/>
          <a:p>
            <a:pPr algn="l">
              <a:spcBef>
                <a:spcPts val="1200"/>
              </a:spcBef>
              <a:spcAft>
                <a:spcPts val="0"/>
              </a:spcAft>
            </a:pPr>
            <a:r>
              <a:rPr lang="en-CA" sz="1400" dirty="0"/>
              <a:t>Vertical stress distribution at hold down failure instant</a:t>
            </a:r>
          </a:p>
        </p:txBody>
      </p:sp>
      <p:pic>
        <p:nvPicPr>
          <p:cNvPr id="10" name="Picture 9">
            <a:extLst>
              <a:ext uri="{FF2B5EF4-FFF2-40B4-BE49-F238E27FC236}">
                <a16:creationId xmlns:a16="http://schemas.microsoft.com/office/drawing/2014/main" id="{410476D6-4F01-0692-F8FA-5775AA1440F7}"/>
              </a:ext>
            </a:extLst>
          </p:cNvPr>
          <p:cNvPicPr>
            <a:picLocks noChangeAspect="1"/>
          </p:cNvPicPr>
          <p:nvPr/>
        </p:nvPicPr>
        <p:blipFill>
          <a:blip r:embed="rId3"/>
          <a:stretch>
            <a:fillRect/>
          </a:stretch>
        </p:blipFill>
        <p:spPr>
          <a:xfrm>
            <a:off x="73808" y="2611943"/>
            <a:ext cx="4425269" cy="1677193"/>
          </a:xfrm>
          <a:prstGeom prst="rect">
            <a:avLst/>
          </a:prstGeom>
        </p:spPr>
      </p:pic>
      <p:pic>
        <p:nvPicPr>
          <p:cNvPr id="27" name="Picture 26">
            <a:extLst>
              <a:ext uri="{FF2B5EF4-FFF2-40B4-BE49-F238E27FC236}">
                <a16:creationId xmlns:a16="http://schemas.microsoft.com/office/drawing/2014/main" id="{BEC33EDD-85C2-0CD8-7B26-2EA1FD3B40E7}"/>
              </a:ext>
            </a:extLst>
          </p:cNvPr>
          <p:cNvPicPr>
            <a:picLocks noChangeAspect="1"/>
          </p:cNvPicPr>
          <p:nvPr/>
        </p:nvPicPr>
        <p:blipFill>
          <a:blip r:embed="rId4"/>
          <a:stretch>
            <a:fillRect/>
          </a:stretch>
        </p:blipFill>
        <p:spPr>
          <a:xfrm>
            <a:off x="4450797" y="2512856"/>
            <a:ext cx="4624570" cy="1875365"/>
          </a:xfrm>
          <a:prstGeom prst="rect">
            <a:avLst/>
          </a:prstGeom>
        </p:spPr>
      </p:pic>
      <p:sp>
        <p:nvSpPr>
          <p:cNvPr id="8" name="TextBox 7">
            <a:extLst>
              <a:ext uri="{FF2B5EF4-FFF2-40B4-BE49-F238E27FC236}">
                <a16:creationId xmlns:a16="http://schemas.microsoft.com/office/drawing/2014/main" id="{7C2E0032-2E91-38DC-E391-D80D9DA430AB}"/>
              </a:ext>
            </a:extLst>
          </p:cNvPr>
          <p:cNvSpPr txBox="1"/>
          <p:nvPr/>
        </p:nvSpPr>
        <p:spPr>
          <a:xfrm>
            <a:off x="6432154" y="4304945"/>
            <a:ext cx="1271836" cy="286338"/>
          </a:xfrm>
          <a:prstGeom prst="rect">
            <a:avLst/>
          </a:prstGeom>
          <a:noFill/>
        </p:spPr>
        <p:txBody>
          <a:bodyPr wrap="square" lIns="0" tIns="0" rIns="0" bIns="0" rtlCol="0" anchor="ctr" anchorCtr="0">
            <a:noAutofit/>
          </a:bodyPr>
          <a:lstStyle/>
          <a:p>
            <a:pPr algn="l">
              <a:spcBef>
                <a:spcPts val="1200"/>
              </a:spcBef>
              <a:spcAft>
                <a:spcPts val="0"/>
              </a:spcAft>
            </a:pPr>
            <a:r>
              <a:rPr lang="en-CA" sz="1400" dirty="0" err="1"/>
              <a:t>Fy</a:t>
            </a:r>
            <a:r>
              <a:rPr lang="en-CA" sz="1400" dirty="0"/>
              <a:t> = 4000 </a:t>
            </a:r>
            <a:r>
              <a:rPr lang="en-CA" sz="1400" dirty="0" err="1"/>
              <a:t>kN</a:t>
            </a:r>
            <a:endParaRPr lang="en-CA" sz="1400" dirty="0"/>
          </a:p>
        </p:txBody>
      </p:sp>
      <p:cxnSp>
        <p:nvCxnSpPr>
          <p:cNvPr id="28" name="Straight Arrow Connector 27">
            <a:extLst>
              <a:ext uri="{FF2B5EF4-FFF2-40B4-BE49-F238E27FC236}">
                <a16:creationId xmlns:a16="http://schemas.microsoft.com/office/drawing/2014/main" id="{5DBF3FC2-4FFB-CB44-8CEA-5F85685D9963}"/>
              </a:ext>
            </a:extLst>
          </p:cNvPr>
          <p:cNvCxnSpPr>
            <a:cxnSpLocks/>
          </p:cNvCxnSpPr>
          <p:nvPr/>
        </p:nvCxnSpPr>
        <p:spPr bwMode="auto">
          <a:xfrm>
            <a:off x="8139065" y="4101882"/>
            <a:ext cx="467679" cy="0"/>
          </a:xfrm>
          <a:prstGeom prst="straightConnector1">
            <a:avLst/>
          </a:prstGeom>
          <a:noFill/>
          <a:ln w="28575" cap="flat" cmpd="sng" algn="ctr">
            <a:solidFill>
              <a:srgbClr val="FF0000"/>
            </a:solidFill>
            <a:prstDash val="solid"/>
            <a:round/>
            <a:headEnd type="triangle"/>
            <a:tailEnd type="triangle"/>
          </a:ln>
          <a:effectLst/>
        </p:spPr>
      </p:cxnSp>
      <p:sp>
        <p:nvSpPr>
          <p:cNvPr id="29" name="TextBox 28">
            <a:extLst>
              <a:ext uri="{FF2B5EF4-FFF2-40B4-BE49-F238E27FC236}">
                <a16:creationId xmlns:a16="http://schemas.microsoft.com/office/drawing/2014/main" id="{E7EB06F5-1751-1032-C5F0-FE2403FDCD12}"/>
              </a:ext>
            </a:extLst>
          </p:cNvPr>
          <p:cNvSpPr txBox="1"/>
          <p:nvPr/>
        </p:nvSpPr>
        <p:spPr>
          <a:xfrm>
            <a:off x="7508979" y="4106067"/>
            <a:ext cx="1602172" cy="286338"/>
          </a:xfrm>
          <a:prstGeom prst="rect">
            <a:avLst/>
          </a:prstGeom>
          <a:noFill/>
        </p:spPr>
        <p:txBody>
          <a:bodyPr wrap="square" lIns="0" tIns="0" rIns="0" bIns="0" rtlCol="0" anchor="ctr" anchorCtr="0">
            <a:noAutofit/>
          </a:bodyPr>
          <a:lstStyle/>
          <a:p>
            <a:pPr algn="l">
              <a:spcBef>
                <a:spcPts val="1200"/>
              </a:spcBef>
              <a:spcAft>
                <a:spcPts val="0"/>
              </a:spcAft>
            </a:pPr>
            <a:r>
              <a:rPr lang="en-CA" sz="1200" dirty="0"/>
              <a:t>Lc = 600 mm = 0.1 L</a:t>
            </a:r>
          </a:p>
        </p:txBody>
      </p:sp>
      <p:cxnSp>
        <p:nvCxnSpPr>
          <p:cNvPr id="31" name="Straight Arrow Connector 30">
            <a:extLst>
              <a:ext uri="{FF2B5EF4-FFF2-40B4-BE49-F238E27FC236}">
                <a16:creationId xmlns:a16="http://schemas.microsoft.com/office/drawing/2014/main" id="{F094855B-9753-D1E1-242F-D0F2BC7B616B}"/>
              </a:ext>
            </a:extLst>
          </p:cNvPr>
          <p:cNvCxnSpPr>
            <a:cxnSpLocks/>
          </p:cNvCxnSpPr>
          <p:nvPr/>
        </p:nvCxnSpPr>
        <p:spPr bwMode="auto">
          <a:xfrm flipH="1">
            <a:off x="8712860" y="3714736"/>
            <a:ext cx="5810" cy="302629"/>
          </a:xfrm>
          <a:prstGeom prst="straightConnector1">
            <a:avLst/>
          </a:prstGeom>
          <a:noFill/>
          <a:ln w="28575" cap="flat" cmpd="sng" algn="ctr">
            <a:solidFill>
              <a:srgbClr val="FF0000"/>
            </a:solidFill>
            <a:prstDash val="solid"/>
            <a:round/>
            <a:headEnd type="triangle"/>
            <a:tailEnd type="triangle"/>
          </a:ln>
          <a:effectLst/>
        </p:spPr>
      </p:cxnSp>
      <p:sp>
        <p:nvSpPr>
          <p:cNvPr id="32" name="TextBox 31">
            <a:extLst>
              <a:ext uri="{FF2B5EF4-FFF2-40B4-BE49-F238E27FC236}">
                <a16:creationId xmlns:a16="http://schemas.microsoft.com/office/drawing/2014/main" id="{72C87C02-671E-F0F9-8B69-FE5E166DA41C}"/>
              </a:ext>
            </a:extLst>
          </p:cNvPr>
          <p:cNvSpPr txBox="1"/>
          <p:nvPr/>
        </p:nvSpPr>
        <p:spPr>
          <a:xfrm>
            <a:off x="8822124" y="3610157"/>
            <a:ext cx="322452" cy="340744"/>
          </a:xfrm>
          <a:prstGeom prst="rect">
            <a:avLst/>
          </a:prstGeom>
          <a:noFill/>
        </p:spPr>
        <p:txBody>
          <a:bodyPr wrap="square" lIns="0" tIns="0" rIns="0" bIns="0" rtlCol="0" anchor="ctr" anchorCtr="0">
            <a:noAutofit/>
          </a:bodyPr>
          <a:lstStyle/>
          <a:p>
            <a:pPr algn="l">
              <a:spcBef>
                <a:spcPts val="1200"/>
              </a:spcBef>
              <a:spcAft>
                <a:spcPts val="0"/>
              </a:spcAft>
            </a:pPr>
            <a:r>
              <a:rPr lang="en-CA" sz="1200" dirty="0"/>
              <a:t>650 mm</a:t>
            </a:r>
          </a:p>
        </p:txBody>
      </p:sp>
      <p:cxnSp>
        <p:nvCxnSpPr>
          <p:cNvPr id="34" name="Straight Arrow Connector 33">
            <a:extLst>
              <a:ext uri="{FF2B5EF4-FFF2-40B4-BE49-F238E27FC236}">
                <a16:creationId xmlns:a16="http://schemas.microsoft.com/office/drawing/2014/main" id="{5121F5CE-CE25-34DF-2E5A-16B72C5BDAA5}"/>
              </a:ext>
            </a:extLst>
          </p:cNvPr>
          <p:cNvCxnSpPr>
            <a:cxnSpLocks/>
          </p:cNvCxnSpPr>
          <p:nvPr/>
        </p:nvCxnSpPr>
        <p:spPr bwMode="auto">
          <a:xfrm>
            <a:off x="4170815" y="3815104"/>
            <a:ext cx="0" cy="268725"/>
          </a:xfrm>
          <a:prstGeom prst="straightConnector1">
            <a:avLst/>
          </a:prstGeom>
          <a:noFill/>
          <a:ln w="28575" cap="flat" cmpd="sng" algn="ctr">
            <a:solidFill>
              <a:srgbClr val="FF0000"/>
            </a:solidFill>
            <a:prstDash val="solid"/>
            <a:round/>
            <a:headEnd type="triangle"/>
            <a:tailEnd type="triangle"/>
          </a:ln>
          <a:effectLst/>
        </p:spPr>
      </p:cxnSp>
      <p:sp>
        <p:nvSpPr>
          <p:cNvPr id="35" name="TextBox 34">
            <a:extLst>
              <a:ext uri="{FF2B5EF4-FFF2-40B4-BE49-F238E27FC236}">
                <a16:creationId xmlns:a16="http://schemas.microsoft.com/office/drawing/2014/main" id="{0434FD52-D77D-ACF7-E813-7A0147972931}"/>
              </a:ext>
            </a:extLst>
          </p:cNvPr>
          <p:cNvSpPr txBox="1"/>
          <p:nvPr/>
        </p:nvSpPr>
        <p:spPr>
          <a:xfrm>
            <a:off x="4280079" y="3676621"/>
            <a:ext cx="322452" cy="340744"/>
          </a:xfrm>
          <a:prstGeom prst="rect">
            <a:avLst/>
          </a:prstGeom>
          <a:noFill/>
        </p:spPr>
        <p:txBody>
          <a:bodyPr wrap="square" lIns="0" tIns="0" rIns="0" bIns="0" rtlCol="0" anchor="ctr" anchorCtr="0">
            <a:noAutofit/>
          </a:bodyPr>
          <a:lstStyle/>
          <a:p>
            <a:pPr algn="l">
              <a:spcBef>
                <a:spcPts val="1200"/>
              </a:spcBef>
              <a:spcAft>
                <a:spcPts val="0"/>
              </a:spcAft>
            </a:pPr>
            <a:r>
              <a:rPr lang="en-CA" sz="1200" dirty="0"/>
              <a:t>250 mm</a:t>
            </a:r>
          </a:p>
        </p:txBody>
      </p:sp>
      <p:cxnSp>
        <p:nvCxnSpPr>
          <p:cNvPr id="37" name="Straight Arrow Connector 36">
            <a:extLst>
              <a:ext uri="{FF2B5EF4-FFF2-40B4-BE49-F238E27FC236}">
                <a16:creationId xmlns:a16="http://schemas.microsoft.com/office/drawing/2014/main" id="{4D77B74C-00D6-E816-B1A6-BB86E213372F}"/>
              </a:ext>
            </a:extLst>
          </p:cNvPr>
          <p:cNvCxnSpPr>
            <a:cxnSpLocks/>
          </p:cNvCxnSpPr>
          <p:nvPr/>
        </p:nvCxnSpPr>
        <p:spPr bwMode="auto">
          <a:xfrm>
            <a:off x="3724275" y="4168220"/>
            <a:ext cx="406548" cy="0"/>
          </a:xfrm>
          <a:prstGeom prst="straightConnector1">
            <a:avLst/>
          </a:prstGeom>
          <a:noFill/>
          <a:ln w="28575" cap="flat" cmpd="sng" algn="ctr">
            <a:solidFill>
              <a:srgbClr val="FF0000"/>
            </a:solidFill>
            <a:prstDash val="solid"/>
            <a:round/>
            <a:headEnd type="triangle"/>
            <a:tailEnd type="triangle"/>
          </a:ln>
          <a:effectLst/>
        </p:spPr>
      </p:cxnSp>
      <p:sp>
        <p:nvSpPr>
          <p:cNvPr id="38" name="TextBox 37">
            <a:extLst>
              <a:ext uri="{FF2B5EF4-FFF2-40B4-BE49-F238E27FC236}">
                <a16:creationId xmlns:a16="http://schemas.microsoft.com/office/drawing/2014/main" id="{EA5C93E3-2E46-0533-03FE-BEB97EDDA7DA}"/>
              </a:ext>
            </a:extLst>
          </p:cNvPr>
          <p:cNvSpPr txBox="1"/>
          <p:nvPr/>
        </p:nvSpPr>
        <p:spPr>
          <a:xfrm>
            <a:off x="3131990" y="4216168"/>
            <a:ext cx="1602172" cy="286338"/>
          </a:xfrm>
          <a:prstGeom prst="rect">
            <a:avLst/>
          </a:prstGeom>
          <a:noFill/>
        </p:spPr>
        <p:txBody>
          <a:bodyPr wrap="square" lIns="0" tIns="0" rIns="0" bIns="0" rtlCol="0" anchor="ctr" anchorCtr="0">
            <a:noAutofit/>
          </a:bodyPr>
          <a:lstStyle/>
          <a:p>
            <a:pPr algn="l">
              <a:spcBef>
                <a:spcPts val="1200"/>
              </a:spcBef>
              <a:spcAft>
                <a:spcPts val="0"/>
              </a:spcAft>
            </a:pPr>
            <a:r>
              <a:rPr lang="en-CA" sz="1200" dirty="0"/>
              <a:t>Lc = 350 mm </a:t>
            </a:r>
            <a:r>
              <a:rPr lang="en-CA" sz="1200"/>
              <a:t>= 0.06 </a:t>
            </a:r>
            <a:r>
              <a:rPr lang="en-CA" sz="1200" dirty="0"/>
              <a:t>L</a:t>
            </a:r>
          </a:p>
        </p:txBody>
      </p:sp>
    </p:spTree>
    <p:extLst>
      <p:ext uri="{BB962C8B-B14F-4D97-AF65-F5344CB8AC3E}">
        <p14:creationId xmlns:p14="http://schemas.microsoft.com/office/powerpoint/2010/main" val="331597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9"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49A1-32E4-415E-9D40-448D7774E204}"/>
              </a:ext>
            </a:extLst>
          </p:cNvPr>
          <p:cNvSpPr>
            <a:spLocks noGrp="1"/>
          </p:cNvSpPr>
          <p:nvPr>
            <p:ph type="title"/>
          </p:nvPr>
        </p:nvSpPr>
        <p:spPr/>
        <p:txBody>
          <a:bodyPr/>
          <a:lstStyle/>
          <a:p>
            <a:r>
              <a:rPr lang="en-CA" sz="2400" dirty="0"/>
              <a:t>Phase 2: Hold down tests </a:t>
            </a:r>
          </a:p>
        </p:txBody>
      </p:sp>
      <p:sp>
        <p:nvSpPr>
          <p:cNvPr id="3" name="Title 1">
            <a:extLst>
              <a:ext uri="{FF2B5EF4-FFF2-40B4-BE49-F238E27FC236}">
                <a16:creationId xmlns:a16="http://schemas.microsoft.com/office/drawing/2014/main" id="{BE69DB9F-D078-09B0-0501-D825E504508D}"/>
              </a:ext>
            </a:extLst>
          </p:cNvPr>
          <p:cNvSpPr txBox="1">
            <a:spLocks/>
          </p:cNvSpPr>
          <p:nvPr/>
        </p:nvSpPr>
        <p:spPr bwMode="auto">
          <a:xfrm>
            <a:off x="609600" y="828095"/>
            <a:ext cx="7205932" cy="4500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ahoma" pitchFamily="34" charset="0"/>
              </a:defRPr>
            </a:lvl2pPr>
            <a:lvl3pPr algn="l" rtl="0" eaLnBrk="1" fontAlgn="base" hangingPunct="1">
              <a:spcBef>
                <a:spcPct val="0"/>
              </a:spcBef>
              <a:spcAft>
                <a:spcPct val="0"/>
              </a:spcAft>
              <a:defRPr sz="3600">
                <a:solidFill>
                  <a:schemeClr val="tx2"/>
                </a:solidFill>
                <a:latin typeface="Tahoma" pitchFamily="34" charset="0"/>
              </a:defRPr>
            </a:lvl3pPr>
            <a:lvl4pPr algn="l" rtl="0" eaLnBrk="1" fontAlgn="base" hangingPunct="1">
              <a:spcBef>
                <a:spcPct val="0"/>
              </a:spcBef>
              <a:spcAft>
                <a:spcPct val="0"/>
              </a:spcAft>
              <a:defRPr sz="3600">
                <a:solidFill>
                  <a:schemeClr val="tx2"/>
                </a:solidFill>
                <a:latin typeface="Tahoma" pitchFamily="34" charset="0"/>
              </a:defRPr>
            </a:lvl4pPr>
            <a:lvl5pPr algn="l" rtl="0" eaLnBrk="1" fontAlgn="base" hangingPunct="1">
              <a:spcBef>
                <a:spcPct val="0"/>
              </a:spcBef>
              <a:spcAft>
                <a:spcPct val="0"/>
              </a:spcAft>
              <a:defRPr sz="3600">
                <a:solidFill>
                  <a:schemeClr val="tx2"/>
                </a:solidFill>
                <a:latin typeface="Tahoma" pitchFamily="34" charset="0"/>
              </a:defRPr>
            </a:lvl5pPr>
            <a:lvl6pPr marL="457200" algn="l" rtl="0" eaLnBrk="1" fontAlgn="base" hangingPunct="1">
              <a:spcBef>
                <a:spcPct val="0"/>
              </a:spcBef>
              <a:spcAft>
                <a:spcPct val="0"/>
              </a:spcAft>
              <a:defRPr sz="3600">
                <a:solidFill>
                  <a:schemeClr val="tx2"/>
                </a:solidFill>
                <a:latin typeface="Tahoma" pitchFamily="34" charset="0"/>
              </a:defRPr>
            </a:lvl6pPr>
            <a:lvl7pPr marL="914400" algn="l" rtl="0" eaLnBrk="1" fontAlgn="base" hangingPunct="1">
              <a:spcBef>
                <a:spcPct val="0"/>
              </a:spcBef>
              <a:spcAft>
                <a:spcPct val="0"/>
              </a:spcAft>
              <a:defRPr sz="3600">
                <a:solidFill>
                  <a:schemeClr val="tx2"/>
                </a:solidFill>
                <a:latin typeface="Tahoma" pitchFamily="34" charset="0"/>
              </a:defRPr>
            </a:lvl7pPr>
            <a:lvl8pPr marL="1371600" algn="l" rtl="0" eaLnBrk="1" fontAlgn="base" hangingPunct="1">
              <a:spcBef>
                <a:spcPct val="0"/>
              </a:spcBef>
              <a:spcAft>
                <a:spcPct val="0"/>
              </a:spcAft>
              <a:defRPr sz="3600">
                <a:solidFill>
                  <a:schemeClr val="tx2"/>
                </a:solidFill>
                <a:latin typeface="Tahoma" pitchFamily="34" charset="0"/>
              </a:defRPr>
            </a:lvl8pPr>
            <a:lvl9pPr marL="1828800" algn="l" rtl="0" eaLnBrk="1" fontAlgn="base" hangingPunct="1">
              <a:spcBef>
                <a:spcPct val="0"/>
              </a:spcBef>
              <a:spcAft>
                <a:spcPct val="0"/>
              </a:spcAft>
              <a:defRPr sz="3600">
                <a:solidFill>
                  <a:schemeClr val="tx2"/>
                </a:solidFill>
                <a:latin typeface="Tahoma" pitchFamily="34" charset="0"/>
              </a:defRPr>
            </a:lvl9pPr>
          </a:lstStyle>
          <a:p>
            <a:r>
              <a:rPr lang="en-CA" sz="2000" dirty="0"/>
              <a:t>Hold down connections with dowel-type fasteners</a:t>
            </a:r>
          </a:p>
        </p:txBody>
      </p:sp>
      <p:pic>
        <p:nvPicPr>
          <p:cNvPr id="4" name="Picture 3" descr="A collage of a machine&#10;&#10;Description automatically generated">
            <a:extLst>
              <a:ext uri="{FF2B5EF4-FFF2-40B4-BE49-F238E27FC236}">
                <a16:creationId xmlns:a16="http://schemas.microsoft.com/office/drawing/2014/main" id="{E957272E-E9A9-EBC9-F8A7-F5B6EFF08289}"/>
              </a:ext>
            </a:extLst>
          </p:cNvPr>
          <p:cNvPicPr>
            <a:picLocks noChangeAspect="1"/>
          </p:cNvPicPr>
          <p:nvPr/>
        </p:nvPicPr>
        <p:blipFill>
          <a:blip r:embed="rId3"/>
          <a:stretch>
            <a:fillRect/>
          </a:stretch>
        </p:blipFill>
        <p:spPr>
          <a:xfrm>
            <a:off x="929679" y="1718990"/>
            <a:ext cx="2121405" cy="1665291"/>
          </a:xfrm>
          <a:prstGeom prst="rect">
            <a:avLst/>
          </a:prstGeom>
        </p:spPr>
      </p:pic>
      <p:pic>
        <p:nvPicPr>
          <p:cNvPr id="5" name="Picture 4" descr="A machine with several blue and silver objects&#10;&#10;Description automatically generated with medium confidence">
            <a:extLst>
              <a:ext uri="{FF2B5EF4-FFF2-40B4-BE49-F238E27FC236}">
                <a16:creationId xmlns:a16="http://schemas.microsoft.com/office/drawing/2014/main" id="{F21EC0B3-DAE9-4276-6D5A-2E01297D3045}"/>
              </a:ext>
            </a:extLst>
          </p:cNvPr>
          <p:cNvPicPr>
            <a:picLocks noChangeAspect="1"/>
          </p:cNvPicPr>
          <p:nvPr/>
        </p:nvPicPr>
        <p:blipFill>
          <a:blip r:embed="rId4"/>
          <a:stretch>
            <a:fillRect/>
          </a:stretch>
        </p:blipFill>
        <p:spPr>
          <a:xfrm>
            <a:off x="3799945" y="1710613"/>
            <a:ext cx="1391710" cy="1682046"/>
          </a:xfrm>
          <a:prstGeom prst="rect">
            <a:avLst/>
          </a:prstGeom>
        </p:spPr>
      </p:pic>
      <p:pic>
        <p:nvPicPr>
          <p:cNvPr id="6" name="Picture 5" descr="A large blue machine with many buttons&#10;&#10;Description automatically generated with medium confidence">
            <a:extLst>
              <a:ext uri="{FF2B5EF4-FFF2-40B4-BE49-F238E27FC236}">
                <a16:creationId xmlns:a16="http://schemas.microsoft.com/office/drawing/2014/main" id="{27BF079E-64B1-517A-3D4B-25D99CF0126C}"/>
              </a:ext>
            </a:extLst>
          </p:cNvPr>
          <p:cNvPicPr>
            <a:picLocks noChangeAspect="1"/>
          </p:cNvPicPr>
          <p:nvPr/>
        </p:nvPicPr>
        <p:blipFill>
          <a:blip r:embed="rId5"/>
          <a:stretch>
            <a:fillRect/>
          </a:stretch>
        </p:blipFill>
        <p:spPr>
          <a:xfrm>
            <a:off x="1370779" y="4117029"/>
            <a:ext cx="1223623" cy="1827813"/>
          </a:xfrm>
          <a:prstGeom prst="rect">
            <a:avLst/>
          </a:prstGeom>
        </p:spPr>
      </p:pic>
      <p:pic>
        <p:nvPicPr>
          <p:cNvPr id="7" name="Picture 6" descr="A machine with a wooden piece&#10;&#10;Description automatically generated">
            <a:extLst>
              <a:ext uri="{FF2B5EF4-FFF2-40B4-BE49-F238E27FC236}">
                <a16:creationId xmlns:a16="http://schemas.microsoft.com/office/drawing/2014/main" id="{F6F0920E-3172-F438-577A-3FC57AA32C78}"/>
              </a:ext>
            </a:extLst>
          </p:cNvPr>
          <p:cNvPicPr>
            <a:picLocks noChangeAspect="1"/>
          </p:cNvPicPr>
          <p:nvPr/>
        </p:nvPicPr>
        <p:blipFill>
          <a:blip r:embed="rId6"/>
          <a:stretch>
            <a:fillRect/>
          </a:stretch>
        </p:blipFill>
        <p:spPr>
          <a:xfrm>
            <a:off x="6576188" y="1770207"/>
            <a:ext cx="1239344" cy="1646390"/>
          </a:xfrm>
          <a:prstGeom prst="rect">
            <a:avLst/>
          </a:prstGeom>
        </p:spPr>
      </p:pic>
      <p:pic>
        <p:nvPicPr>
          <p:cNvPr id="8" name="Picture 7" descr="A blue machine with white text&#10;&#10;Description automatically generated">
            <a:extLst>
              <a:ext uri="{FF2B5EF4-FFF2-40B4-BE49-F238E27FC236}">
                <a16:creationId xmlns:a16="http://schemas.microsoft.com/office/drawing/2014/main" id="{2170A289-929A-15AE-8EE9-8D9EA80FA8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1735" y="4117029"/>
            <a:ext cx="2218619" cy="1839707"/>
          </a:xfrm>
          <a:prstGeom prst="rect">
            <a:avLst/>
          </a:prstGeom>
        </p:spPr>
      </p:pic>
      <p:pic>
        <p:nvPicPr>
          <p:cNvPr id="9" name="Picture 8" descr="A large piece of wood in a factory&#10;&#10;Description automatically generated">
            <a:extLst>
              <a:ext uri="{FF2B5EF4-FFF2-40B4-BE49-F238E27FC236}">
                <a16:creationId xmlns:a16="http://schemas.microsoft.com/office/drawing/2014/main" id="{4E29C035-CA40-D4F5-5C6F-97A35A322AFB}"/>
              </a:ext>
            </a:extLst>
          </p:cNvPr>
          <p:cNvPicPr>
            <a:picLocks noChangeAspect="1"/>
          </p:cNvPicPr>
          <p:nvPr/>
        </p:nvPicPr>
        <p:blipFill>
          <a:blip r:embed="rId8"/>
          <a:stretch>
            <a:fillRect/>
          </a:stretch>
        </p:blipFill>
        <p:spPr>
          <a:xfrm>
            <a:off x="6259300" y="4106424"/>
            <a:ext cx="2019771" cy="1839707"/>
          </a:xfrm>
          <a:prstGeom prst="rect">
            <a:avLst/>
          </a:prstGeom>
        </p:spPr>
      </p:pic>
      <p:sp>
        <p:nvSpPr>
          <p:cNvPr id="10" name="TextBox 9">
            <a:extLst>
              <a:ext uri="{FF2B5EF4-FFF2-40B4-BE49-F238E27FC236}">
                <a16:creationId xmlns:a16="http://schemas.microsoft.com/office/drawing/2014/main" id="{D887A41B-8CCA-9B2F-BF3F-E2C94BAAE4F6}"/>
              </a:ext>
            </a:extLst>
          </p:cNvPr>
          <p:cNvSpPr txBox="1"/>
          <p:nvPr/>
        </p:nvSpPr>
        <p:spPr>
          <a:xfrm>
            <a:off x="1583891" y="1375715"/>
            <a:ext cx="812980" cy="286338"/>
          </a:xfrm>
          <a:prstGeom prst="rect">
            <a:avLst/>
          </a:prstGeom>
          <a:noFill/>
        </p:spPr>
        <p:txBody>
          <a:bodyPr wrap="square" lIns="0" tIns="0" rIns="0" bIns="0" rtlCol="0" anchor="ctr" anchorCtr="0">
            <a:noAutofit/>
          </a:bodyPr>
          <a:lstStyle/>
          <a:p>
            <a:pPr algn="l">
              <a:spcBef>
                <a:spcPts val="1200"/>
              </a:spcBef>
              <a:spcAft>
                <a:spcPts val="0"/>
              </a:spcAft>
            </a:pPr>
            <a:r>
              <a:rPr lang="en-CA" sz="1400" dirty="0"/>
              <a:t>Nailed HD</a:t>
            </a:r>
          </a:p>
        </p:txBody>
      </p:sp>
      <p:sp>
        <p:nvSpPr>
          <p:cNvPr id="11" name="TextBox 10">
            <a:extLst>
              <a:ext uri="{FF2B5EF4-FFF2-40B4-BE49-F238E27FC236}">
                <a16:creationId xmlns:a16="http://schemas.microsoft.com/office/drawing/2014/main" id="{F6066CAD-137C-35FF-C93A-A79B69897E1E}"/>
              </a:ext>
            </a:extLst>
          </p:cNvPr>
          <p:cNvSpPr txBox="1"/>
          <p:nvPr/>
        </p:nvSpPr>
        <p:spPr>
          <a:xfrm>
            <a:off x="4089310" y="1375715"/>
            <a:ext cx="812980" cy="286338"/>
          </a:xfrm>
          <a:prstGeom prst="rect">
            <a:avLst/>
          </a:prstGeom>
          <a:noFill/>
        </p:spPr>
        <p:txBody>
          <a:bodyPr wrap="square" lIns="0" tIns="0" rIns="0" bIns="0" rtlCol="0" anchor="ctr" anchorCtr="0">
            <a:noAutofit/>
          </a:bodyPr>
          <a:lstStyle/>
          <a:p>
            <a:pPr algn="l">
              <a:spcBef>
                <a:spcPts val="1200"/>
              </a:spcBef>
              <a:spcAft>
                <a:spcPts val="0"/>
              </a:spcAft>
            </a:pPr>
            <a:r>
              <a:rPr lang="en-CA" sz="1400" dirty="0"/>
              <a:t>Nailed HD</a:t>
            </a:r>
          </a:p>
        </p:txBody>
      </p:sp>
      <p:sp>
        <p:nvSpPr>
          <p:cNvPr id="12" name="TextBox 11">
            <a:extLst>
              <a:ext uri="{FF2B5EF4-FFF2-40B4-BE49-F238E27FC236}">
                <a16:creationId xmlns:a16="http://schemas.microsoft.com/office/drawing/2014/main" id="{FFF9B1B9-FA8E-55F5-D820-6298652C7C7D}"/>
              </a:ext>
            </a:extLst>
          </p:cNvPr>
          <p:cNvSpPr txBox="1"/>
          <p:nvPr/>
        </p:nvSpPr>
        <p:spPr>
          <a:xfrm>
            <a:off x="6379292" y="1412552"/>
            <a:ext cx="1606132" cy="286338"/>
          </a:xfrm>
          <a:prstGeom prst="rect">
            <a:avLst/>
          </a:prstGeom>
          <a:noFill/>
        </p:spPr>
        <p:txBody>
          <a:bodyPr wrap="square" lIns="0" tIns="0" rIns="0" bIns="0" rtlCol="0" anchor="ctr" anchorCtr="0">
            <a:noAutofit/>
          </a:bodyPr>
          <a:lstStyle/>
          <a:p>
            <a:pPr algn="l">
              <a:spcBef>
                <a:spcPts val="1200"/>
              </a:spcBef>
              <a:spcAft>
                <a:spcPts val="0"/>
              </a:spcAft>
            </a:pPr>
            <a:r>
              <a:rPr lang="en-CA" sz="1400" dirty="0"/>
              <a:t>Mixed angle STS HD</a:t>
            </a:r>
          </a:p>
        </p:txBody>
      </p:sp>
      <p:sp>
        <p:nvSpPr>
          <p:cNvPr id="14" name="TextBox 13">
            <a:extLst>
              <a:ext uri="{FF2B5EF4-FFF2-40B4-BE49-F238E27FC236}">
                <a16:creationId xmlns:a16="http://schemas.microsoft.com/office/drawing/2014/main" id="{3015D42A-A1ED-5905-46F4-3B060FA9E7B9}"/>
              </a:ext>
            </a:extLst>
          </p:cNvPr>
          <p:cNvSpPr txBox="1"/>
          <p:nvPr/>
        </p:nvSpPr>
        <p:spPr>
          <a:xfrm>
            <a:off x="1238549" y="3441218"/>
            <a:ext cx="1503663" cy="276999"/>
          </a:xfrm>
          <a:prstGeom prst="rect">
            <a:avLst/>
          </a:prstGeom>
          <a:noFill/>
        </p:spPr>
        <p:txBody>
          <a:bodyPr wrap="square">
            <a:spAutoFit/>
          </a:bodyPr>
          <a:lstStyle/>
          <a:p>
            <a:r>
              <a:rPr lang="en-CA" sz="1200" dirty="0">
                <a:solidFill>
                  <a:schemeClr val="tx2"/>
                </a:solidFill>
              </a:rPr>
              <a:t>(Dong et al. 2020)</a:t>
            </a:r>
          </a:p>
        </p:txBody>
      </p:sp>
      <p:sp>
        <p:nvSpPr>
          <p:cNvPr id="15" name="TextBox 14">
            <a:extLst>
              <a:ext uri="{FF2B5EF4-FFF2-40B4-BE49-F238E27FC236}">
                <a16:creationId xmlns:a16="http://schemas.microsoft.com/office/drawing/2014/main" id="{78E4492C-06C1-6777-C9E6-897B5B5405D8}"/>
              </a:ext>
            </a:extLst>
          </p:cNvPr>
          <p:cNvSpPr txBox="1"/>
          <p:nvPr/>
        </p:nvSpPr>
        <p:spPr>
          <a:xfrm>
            <a:off x="3680655" y="3441217"/>
            <a:ext cx="1630289" cy="276999"/>
          </a:xfrm>
          <a:prstGeom prst="rect">
            <a:avLst/>
          </a:prstGeom>
          <a:noFill/>
        </p:spPr>
        <p:txBody>
          <a:bodyPr wrap="square">
            <a:spAutoFit/>
          </a:bodyPr>
          <a:lstStyle/>
          <a:p>
            <a:r>
              <a:rPr lang="en-CA" sz="1200" dirty="0">
                <a:solidFill>
                  <a:schemeClr val="tx2"/>
                </a:solidFill>
              </a:rPr>
              <a:t>(Krauss et al. 2023)</a:t>
            </a:r>
          </a:p>
        </p:txBody>
      </p:sp>
      <p:sp>
        <p:nvSpPr>
          <p:cNvPr id="16" name="TextBox 15">
            <a:extLst>
              <a:ext uri="{FF2B5EF4-FFF2-40B4-BE49-F238E27FC236}">
                <a16:creationId xmlns:a16="http://schemas.microsoft.com/office/drawing/2014/main" id="{30B327A8-8D18-4863-7880-5ED43EED3EF3}"/>
              </a:ext>
            </a:extLst>
          </p:cNvPr>
          <p:cNvSpPr txBox="1"/>
          <p:nvPr/>
        </p:nvSpPr>
        <p:spPr>
          <a:xfrm>
            <a:off x="6367213" y="3447993"/>
            <a:ext cx="1630289" cy="276999"/>
          </a:xfrm>
          <a:prstGeom prst="rect">
            <a:avLst/>
          </a:prstGeom>
          <a:noFill/>
        </p:spPr>
        <p:txBody>
          <a:bodyPr wrap="square">
            <a:spAutoFit/>
          </a:bodyPr>
          <a:lstStyle/>
          <a:p>
            <a:r>
              <a:rPr lang="en-CA" sz="1200" dirty="0">
                <a:solidFill>
                  <a:schemeClr val="tx2"/>
                </a:solidFill>
              </a:rPr>
              <a:t>(Wright et al. 2023)</a:t>
            </a:r>
          </a:p>
        </p:txBody>
      </p:sp>
      <p:sp>
        <p:nvSpPr>
          <p:cNvPr id="17" name="TextBox 16">
            <a:extLst>
              <a:ext uri="{FF2B5EF4-FFF2-40B4-BE49-F238E27FC236}">
                <a16:creationId xmlns:a16="http://schemas.microsoft.com/office/drawing/2014/main" id="{8DC9CDB7-1802-7FC0-7767-2B178643089B}"/>
              </a:ext>
            </a:extLst>
          </p:cNvPr>
          <p:cNvSpPr txBox="1"/>
          <p:nvPr/>
        </p:nvSpPr>
        <p:spPr>
          <a:xfrm>
            <a:off x="1175235" y="6017449"/>
            <a:ext cx="1630289" cy="276999"/>
          </a:xfrm>
          <a:prstGeom prst="rect">
            <a:avLst/>
          </a:prstGeom>
          <a:noFill/>
        </p:spPr>
        <p:txBody>
          <a:bodyPr wrap="square">
            <a:spAutoFit/>
          </a:bodyPr>
          <a:lstStyle/>
          <a:p>
            <a:r>
              <a:rPr lang="en-CA" sz="1200" dirty="0">
                <a:solidFill>
                  <a:schemeClr val="tx2"/>
                </a:solidFill>
              </a:rPr>
              <a:t>(Wright et al. 2023)</a:t>
            </a:r>
          </a:p>
        </p:txBody>
      </p:sp>
      <p:sp>
        <p:nvSpPr>
          <p:cNvPr id="18" name="TextBox 17">
            <a:extLst>
              <a:ext uri="{FF2B5EF4-FFF2-40B4-BE49-F238E27FC236}">
                <a16:creationId xmlns:a16="http://schemas.microsoft.com/office/drawing/2014/main" id="{AA91A640-95A1-BF11-07F1-92404C1AD824}"/>
              </a:ext>
            </a:extLst>
          </p:cNvPr>
          <p:cNvSpPr txBox="1"/>
          <p:nvPr/>
        </p:nvSpPr>
        <p:spPr>
          <a:xfrm>
            <a:off x="3807299" y="6017449"/>
            <a:ext cx="1630289" cy="276999"/>
          </a:xfrm>
          <a:prstGeom prst="rect">
            <a:avLst/>
          </a:prstGeom>
          <a:noFill/>
        </p:spPr>
        <p:txBody>
          <a:bodyPr wrap="square">
            <a:spAutoFit/>
          </a:bodyPr>
          <a:lstStyle/>
          <a:p>
            <a:r>
              <a:rPr lang="en-CA" sz="1200" dirty="0">
                <a:solidFill>
                  <a:schemeClr val="tx2"/>
                </a:solidFill>
              </a:rPr>
              <a:t>(Brown and Li 2021)</a:t>
            </a:r>
          </a:p>
        </p:txBody>
      </p:sp>
      <p:sp>
        <p:nvSpPr>
          <p:cNvPr id="19" name="TextBox 18">
            <a:extLst>
              <a:ext uri="{FF2B5EF4-FFF2-40B4-BE49-F238E27FC236}">
                <a16:creationId xmlns:a16="http://schemas.microsoft.com/office/drawing/2014/main" id="{9D4F905D-BCD5-8FC5-E85F-1B6B78039B51}"/>
              </a:ext>
            </a:extLst>
          </p:cNvPr>
          <p:cNvSpPr txBox="1"/>
          <p:nvPr/>
        </p:nvSpPr>
        <p:spPr>
          <a:xfrm>
            <a:off x="6439363" y="6017449"/>
            <a:ext cx="1825031" cy="276999"/>
          </a:xfrm>
          <a:prstGeom prst="rect">
            <a:avLst/>
          </a:prstGeom>
          <a:noFill/>
        </p:spPr>
        <p:txBody>
          <a:bodyPr wrap="square">
            <a:spAutoFit/>
          </a:bodyPr>
          <a:lstStyle/>
          <a:p>
            <a:r>
              <a:rPr lang="en-CA" sz="1200" dirty="0">
                <a:solidFill>
                  <a:schemeClr val="tx2"/>
                </a:solidFill>
              </a:rPr>
              <a:t>(</a:t>
            </a:r>
            <a:r>
              <a:rPr lang="en-CA" sz="1200" dirty="0" err="1">
                <a:solidFill>
                  <a:schemeClr val="tx2"/>
                </a:solidFill>
              </a:rPr>
              <a:t>Ottenhaus</a:t>
            </a:r>
            <a:r>
              <a:rPr lang="en-CA" sz="1200" dirty="0">
                <a:solidFill>
                  <a:schemeClr val="tx2"/>
                </a:solidFill>
              </a:rPr>
              <a:t> et al. 2018)</a:t>
            </a:r>
          </a:p>
        </p:txBody>
      </p:sp>
      <p:sp>
        <p:nvSpPr>
          <p:cNvPr id="20" name="TextBox 19">
            <a:extLst>
              <a:ext uri="{FF2B5EF4-FFF2-40B4-BE49-F238E27FC236}">
                <a16:creationId xmlns:a16="http://schemas.microsoft.com/office/drawing/2014/main" id="{401D9A20-704F-B83E-031A-EFA748C08F32}"/>
              </a:ext>
            </a:extLst>
          </p:cNvPr>
          <p:cNvSpPr txBox="1"/>
          <p:nvPr/>
        </p:nvSpPr>
        <p:spPr>
          <a:xfrm>
            <a:off x="1170962" y="3801421"/>
            <a:ext cx="1606132" cy="286338"/>
          </a:xfrm>
          <a:prstGeom prst="rect">
            <a:avLst/>
          </a:prstGeom>
          <a:noFill/>
        </p:spPr>
        <p:txBody>
          <a:bodyPr wrap="square" lIns="0" tIns="0" rIns="0" bIns="0" rtlCol="0" anchor="ctr" anchorCtr="0">
            <a:noAutofit/>
          </a:bodyPr>
          <a:lstStyle/>
          <a:p>
            <a:pPr algn="l">
              <a:spcBef>
                <a:spcPts val="1200"/>
              </a:spcBef>
              <a:spcAft>
                <a:spcPts val="0"/>
              </a:spcAft>
            </a:pPr>
            <a:r>
              <a:rPr lang="en-CA" sz="1400" dirty="0"/>
              <a:t>Mixed angle STS HD</a:t>
            </a:r>
          </a:p>
        </p:txBody>
      </p:sp>
      <p:sp>
        <p:nvSpPr>
          <p:cNvPr id="21" name="TextBox 20">
            <a:extLst>
              <a:ext uri="{FF2B5EF4-FFF2-40B4-BE49-F238E27FC236}">
                <a16:creationId xmlns:a16="http://schemas.microsoft.com/office/drawing/2014/main" id="{5E96A8EE-3F3A-273D-E8AC-B607AEED9584}"/>
              </a:ext>
            </a:extLst>
          </p:cNvPr>
          <p:cNvSpPr txBox="1"/>
          <p:nvPr/>
        </p:nvSpPr>
        <p:spPr>
          <a:xfrm>
            <a:off x="4052576" y="3791472"/>
            <a:ext cx="1036935" cy="286338"/>
          </a:xfrm>
          <a:prstGeom prst="rect">
            <a:avLst/>
          </a:prstGeom>
          <a:noFill/>
        </p:spPr>
        <p:txBody>
          <a:bodyPr wrap="square" lIns="0" tIns="0" rIns="0" bIns="0" rtlCol="0" anchor="ctr" anchorCtr="0">
            <a:noAutofit/>
          </a:bodyPr>
          <a:lstStyle/>
          <a:p>
            <a:pPr algn="l">
              <a:spcBef>
                <a:spcPts val="1200"/>
              </a:spcBef>
              <a:spcAft>
                <a:spcPts val="0"/>
              </a:spcAft>
            </a:pPr>
            <a:r>
              <a:rPr lang="en-CA" sz="1400" dirty="0"/>
              <a:t>Doweled HD</a:t>
            </a:r>
          </a:p>
        </p:txBody>
      </p:sp>
      <p:sp>
        <p:nvSpPr>
          <p:cNvPr id="22" name="TextBox 21">
            <a:extLst>
              <a:ext uri="{FF2B5EF4-FFF2-40B4-BE49-F238E27FC236}">
                <a16:creationId xmlns:a16="http://schemas.microsoft.com/office/drawing/2014/main" id="{FB54F4B8-1722-65CE-50DA-B21DCB1F0A81}"/>
              </a:ext>
            </a:extLst>
          </p:cNvPr>
          <p:cNvSpPr txBox="1"/>
          <p:nvPr/>
        </p:nvSpPr>
        <p:spPr>
          <a:xfrm>
            <a:off x="6750716" y="3820086"/>
            <a:ext cx="1036935" cy="286338"/>
          </a:xfrm>
          <a:prstGeom prst="rect">
            <a:avLst/>
          </a:prstGeom>
          <a:noFill/>
        </p:spPr>
        <p:txBody>
          <a:bodyPr wrap="square" lIns="0" tIns="0" rIns="0" bIns="0" rtlCol="0" anchor="ctr" anchorCtr="0">
            <a:noAutofit/>
          </a:bodyPr>
          <a:lstStyle/>
          <a:p>
            <a:pPr algn="l">
              <a:spcBef>
                <a:spcPts val="1200"/>
              </a:spcBef>
              <a:spcAft>
                <a:spcPts val="0"/>
              </a:spcAft>
            </a:pPr>
            <a:r>
              <a:rPr lang="en-CA" sz="1400" dirty="0"/>
              <a:t>Doweled HD</a:t>
            </a:r>
          </a:p>
        </p:txBody>
      </p:sp>
      <p:sp>
        <p:nvSpPr>
          <p:cNvPr id="13" name="TextBox 12">
            <a:extLst>
              <a:ext uri="{FF2B5EF4-FFF2-40B4-BE49-F238E27FC236}">
                <a16:creationId xmlns:a16="http://schemas.microsoft.com/office/drawing/2014/main" id="{ED5255A9-9730-2661-6283-3570A7F61B8D}"/>
              </a:ext>
            </a:extLst>
          </p:cNvPr>
          <p:cNvSpPr txBox="1"/>
          <p:nvPr/>
        </p:nvSpPr>
        <p:spPr>
          <a:xfrm>
            <a:off x="6497034" y="6221836"/>
            <a:ext cx="1803303" cy="286338"/>
          </a:xfrm>
          <a:prstGeom prst="rect">
            <a:avLst/>
          </a:prstGeom>
          <a:noFill/>
        </p:spPr>
        <p:txBody>
          <a:bodyPr wrap="square" lIns="0" tIns="0" rIns="0" bIns="0" rtlCol="0" anchor="ctr" anchorCtr="0">
            <a:noAutofit/>
          </a:bodyPr>
          <a:lstStyle/>
          <a:p>
            <a:pPr algn="l">
              <a:spcBef>
                <a:spcPts val="1200"/>
              </a:spcBef>
              <a:spcAft>
                <a:spcPts val="0"/>
              </a:spcAft>
            </a:pPr>
            <a:r>
              <a:rPr lang="en-CA" sz="1400" dirty="0">
                <a:solidFill>
                  <a:srgbClr val="FF0000"/>
                </a:solidFill>
              </a:rPr>
              <a:t>Peak load = 1100 </a:t>
            </a:r>
            <a:r>
              <a:rPr lang="en-CA" sz="1400" dirty="0" err="1">
                <a:solidFill>
                  <a:srgbClr val="FF0000"/>
                </a:solidFill>
              </a:rPr>
              <a:t>kN</a:t>
            </a:r>
            <a:endParaRPr lang="en-CA" sz="1400" dirty="0">
              <a:solidFill>
                <a:srgbClr val="FF0000"/>
              </a:solidFill>
            </a:endParaRPr>
          </a:p>
        </p:txBody>
      </p:sp>
    </p:spTree>
    <p:extLst>
      <p:ext uri="{BB962C8B-B14F-4D97-AF65-F5344CB8AC3E}">
        <p14:creationId xmlns:p14="http://schemas.microsoft.com/office/powerpoint/2010/main" val="257102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3EEFA5-91C4-E2FA-3E02-69FF35EB489D}"/>
              </a:ext>
            </a:extLst>
          </p:cNvPr>
          <p:cNvSpPr>
            <a:spLocks noGrp="1"/>
          </p:cNvSpPr>
          <p:nvPr>
            <p:ph type="title"/>
          </p:nvPr>
        </p:nvSpPr>
        <p:spPr>
          <a:xfrm>
            <a:off x="609600" y="168275"/>
            <a:ext cx="7772400" cy="587375"/>
          </a:xfrm>
        </p:spPr>
        <p:txBody>
          <a:bodyPr/>
          <a:lstStyle/>
          <a:p>
            <a:r>
              <a:rPr lang="en-CA" sz="2400" dirty="0"/>
              <a:t>Phase 2: Hold down tests </a:t>
            </a:r>
          </a:p>
        </p:txBody>
      </p:sp>
      <p:sp>
        <p:nvSpPr>
          <p:cNvPr id="2" name="Title 1">
            <a:extLst>
              <a:ext uri="{FF2B5EF4-FFF2-40B4-BE49-F238E27FC236}">
                <a16:creationId xmlns:a16="http://schemas.microsoft.com/office/drawing/2014/main" id="{E935D631-6CE9-D339-7745-F6357F8B0ADC}"/>
              </a:ext>
            </a:extLst>
          </p:cNvPr>
          <p:cNvSpPr txBox="1">
            <a:spLocks/>
          </p:cNvSpPr>
          <p:nvPr/>
        </p:nvSpPr>
        <p:spPr bwMode="auto">
          <a:xfrm>
            <a:off x="609599" y="828095"/>
            <a:ext cx="8327924" cy="4500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ahoma" pitchFamily="34" charset="0"/>
              </a:defRPr>
            </a:lvl2pPr>
            <a:lvl3pPr algn="l" rtl="0" eaLnBrk="1" fontAlgn="base" hangingPunct="1">
              <a:spcBef>
                <a:spcPct val="0"/>
              </a:spcBef>
              <a:spcAft>
                <a:spcPct val="0"/>
              </a:spcAft>
              <a:defRPr sz="3600">
                <a:solidFill>
                  <a:schemeClr val="tx2"/>
                </a:solidFill>
                <a:latin typeface="Tahoma" pitchFamily="34" charset="0"/>
              </a:defRPr>
            </a:lvl3pPr>
            <a:lvl4pPr algn="l" rtl="0" eaLnBrk="1" fontAlgn="base" hangingPunct="1">
              <a:spcBef>
                <a:spcPct val="0"/>
              </a:spcBef>
              <a:spcAft>
                <a:spcPct val="0"/>
              </a:spcAft>
              <a:defRPr sz="3600">
                <a:solidFill>
                  <a:schemeClr val="tx2"/>
                </a:solidFill>
                <a:latin typeface="Tahoma" pitchFamily="34" charset="0"/>
              </a:defRPr>
            </a:lvl4pPr>
            <a:lvl5pPr algn="l" rtl="0" eaLnBrk="1" fontAlgn="base" hangingPunct="1">
              <a:spcBef>
                <a:spcPct val="0"/>
              </a:spcBef>
              <a:spcAft>
                <a:spcPct val="0"/>
              </a:spcAft>
              <a:defRPr sz="3600">
                <a:solidFill>
                  <a:schemeClr val="tx2"/>
                </a:solidFill>
                <a:latin typeface="Tahoma" pitchFamily="34" charset="0"/>
              </a:defRPr>
            </a:lvl5pPr>
            <a:lvl6pPr marL="457200" algn="l" rtl="0" eaLnBrk="1" fontAlgn="base" hangingPunct="1">
              <a:spcBef>
                <a:spcPct val="0"/>
              </a:spcBef>
              <a:spcAft>
                <a:spcPct val="0"/>
              </a:spcAft>
              <a:defRPr sz="3600">
                <a:solidFill>
                  <a:schemeClr val="tx2"/>
                </a:solidFill>
                <a:latin typeface="Tahoma" pitchFamily="34" charset="0"/>
              </a:defRPr>
            </a:lvl6pPr>
            <a:lvl7pPr marL="914400" algn="l" rtl="0" eaLnBrk="1" fontAlgn="base" hangingPunct="1">
              <a:spcBef>
                <a:spcPct val="0"/>
              </a:spcBef>
              <a:spcAft>
                <a:spcPct val="0"/>
              </a:spcAft>
              <a:defRPr sz="3600">
                <a:solidFill>
                  <a:schemeClr val="tx2"/>
                </a:solidFill>
                <a:latin typeface="Tahoma" pitchFamily="34" charset="0"/>
              </a:defRPr>
            </a:lvl7pPr>
            <a:lvl8pPr marL="1371600" algn="l" rtl="0" eaLnBrk="1" fontAlgn="base" hangingPunct="1">
              <a:spcBef>
                <a:spcPct val="0"/>
              </a:spcBef>
              <a:spcAft>
                <a:spcPct val="0"/>
              </a:spcAft>
              <a:defRPr sz="3600">
                <a:solidFill>
                  <a:schemeClr val="tx2"/>
                </a:solidFill>
                <a:latin typeface="Tahoma" pitchFamily="34" charset="0"/>
              </a:defRPr>
            </a:lvl8pPr>
            <a:lvl9pPr marL="1828800" algn="l" rtl="0" eaLnBrk="1" fontAlgn="base" hangingPunct="1">
              <a:spcBef>
                <a:spcPct val="0"/>
              </a:spcBef>
              <a:spcAft>
                <a:spcPct val="0"/>
              </a:spcAft>
              <a:defRPr sz="3600">
                <a:solidFill>
                  <a:schemeClr val="tx2"/>
                </a:solidFill>
                <a:latin typeface="Tahoma" pitchFamily="34" charset="0"/>
              </a:defRPr>
            </a:lvl9pPr>
          </a:lstStyle>
          <a:p>
            <a:r>
              <a:rPr lang="en-CA" sz="2000" dirty="0"/>
              <a:t>Full-scale testing of medium-capacity and high-capacity hold downs</a:t>
            </a:r>
          </a:p>
        </p:txBody>
      </p:sp>
      <p:pic>
        <p:nvPicPr>
          <p:cNvPr id="7" name="Picture 6">
            <a:extLst>
              <a:ext uri="{FF2B5EF4-FFF2-40B4-BE49-F238E27FC236}">
                <a16:creationId xmlns:a16="http://schemas.microsoft.com/office/drawing/2014/main" id="{47D98773-8E61-3EF2-5FA0-F18503355AC7}"/>
              </a:ext>
            </a:extLst>
          </p:cNvPr>
          <p:cNvPicPr>
            <a:picLocks noChangeAspect="1"/>
          </p:cNvPicPr>
          <p:nvPr/>
        </p:nvPicPr>
        <p:blipFill>
          <a:blip r:embed="rId3"/>
          <a:stretch>
            <a:fillRect/>
          </a:stretch>
        </p:blipFill>
        <p:spPr>
          <a:xfrm>
            <a:off x="6182031" y="2595805"/>
            <a:ext cx="1999514" cy="1658938"/>
          </a:xfrm>
          <a:prstGeom prst="rect">
            <a:avLst/>
          </a:prstGeom>
        </p:spPr>
      </p:pic>
      <p:sp>
        <p:nvSpPr>
          <p:cNvPr id="6" name="TextBox 5">
            <a:extLst>
              <a:ext uri="{FF2B5EF4-FFF2-40B4-BE49-F238E27FC236}">
                <a16:creationId xmlns:a16="http://schemas.microsoft.com/office/drawing/2014/main" id="{F1473E8F-36B7-EA7F-54D8-D4181931F2A0}"/>
              </a:ext>
            </a:extLst>
          </p:cNvPr>
          <p:cNvSpPr txBox="1"/>
          <p:nvPr/>
        </p:nvSpPr>
        <p:spPr>
          <a:xfrm>
            <a:off x="762000" y="1480533"/>
            <a:ext cx="4719472" cy="4220826"/>
          </a:xfrm>
          <a:prstGeom prst="rect">
            <a:avLst/>
          </a:prstGeom>
          <a:noFill/>
        </p:spPr>
        <p:txBody>
          <a:bodyPr wrap="square" lIns="0" tIns="0" rIns="0" bIns="0" rtlCol="0" anchor="ctr" anchorCtr="0">
            <a:noAutofit/>
          </a:bodyPr>
          <a:lstStyle/>
          <a:p>
            <a:pPr algn="l">
              <a:spcBef>
                <a:spcPts val="1200"/>
              </a:spcBef>
              <a:spcAft>
                <a:spcPts val="0"/>
              </a:spcAft>
            </a:pPr>
            <a:r>
              <a:rPr lang="en-CA" sz="1800" dirty="0"/>
              <a:t>Test Objectives:</a:t>
            </a:r>
          </a:p>
          <a:p>
            <a:pPr marL="285750" indent="-285750" algn="l">
              <a:spcBef>
                <a:spcPts val="1200"/>
              </a:spcBef>
              <a:spcAft>
                <a:spcPts val="0"/>
              </a:spcAft>
              <a:buFont typeface="Arial" panose="020B0604020202020204" pitchFamily="34" charset="0"/>
              <a:buChar char="•"/>
            </a:pPr>
            <a:r>
              <a:rPr lang="en-CA" sz="1800" dirty="0"/>
              <a:t>Develop test database on HD</a:t>
            </a:r>
          </a:p>
          <a:p>
            <a:pPr marL="285750" indent="-285750" algn="l">
              <a:spcBef>
                <a:spcPts val="1200"/>
              </a:spcBef>
              <a:spcAft>
                <a:spcPts val="0"/>
              </a:spcAft>
              <a:buFont typeface="Arial" panose="020B0604020202020204" pitchFamily="34" charset="0"/>
              <a:buChar char="•"/>
            </a:pPr>
            <a:r>
              <a:rPr lang="en-CA" sz="1800" dirty="0"/>
              <a:t>Characterize strength, stiffness, ductility and energy dissipation of HDs</a:t>
            </a:r>
          </a:p>
          <a:p>
            <a:pPr marL="285750" indent="-285750" algn="l">
              <a:spcBef>
                <a:spcPts val="1200"/>
              </a:spcBef>
              <a:spcAft>
                <a:spcPts val="0"/>
              </a:spcAft>
              <a:buFont typeface="Arial" panose="020B0604020202020204" pitchFamily="34" charset="0"/>
              <a:buChar char="•"/>
            </a:pPr>
            <a:r>
              <a:rPr lang="en-CA" sz="1800" dirty="0"/>
              <a:t>Develop strength and stiffness perdition equations</a:t>
            </a:r>
          </a:p>
          <a:p>
            <a:pPr marL="285750" indent="-285750" algn="l">
              <a:spcBef>
                <a:spcPts val="1200"/>
              </a:spcBef>
              <a:spcAft>
                <a:spcPts val="0"/>
              </a:spcAft>
              <a:buFont typeface="Arial" panose="020B0604020202020204" pitchFamily="34" charset="0"/>
              <a:buChar char="•"/>
            </a:pPr>
            <a:r>
              <a:rPr lang="en-CA" sz="1800" dirty="0"/>
              <a:t>Identify accuracy of prediction equation for larger HDs (group effect)</a:t>
            </a:r>
          </a:p>
          <a:p>
            <a:pPr marL="285750" indent="-285750" algn="l">
              <a:spcBef>
                <a:spcPts val="1200"/>
              </a:spcBef>
              <a:spcAft>
                <a:spcPts val="0"/>
              </a:spcAft>
              <a:buFont typeface="Arial" panose="020B0604020202020204" pitchFamily="34" charset="0"/>
              <a:buChar char="•"/>
            </a:pPr>
            <a:r>
              <a:rPr lang="en-CA" sz="1800" dirty="0"/>
              <a:t>Identify capacity protection factor </a:t>
            </a:r>
          </a:p>
        </p:txBody>
      </p:sp>
      <p:pic>
        <p:nvPicPr>
          <p:cNvPr id="11" name="Picture 10">
            <a:extLst>
              <a:ext uri="{FF2B5EF4-FFF2-40B4-BE49-F238E27FC236}">
                <a16:creationId xmlns:a16="http://schemas.microsoft.com/office/drawing/2014/main" id="{2B600C71-69E8-7123-9FC5-DD200130AD66}"/>
              </a:ext>
            </a:extLst>
          </p:cNvPr>
          <p:cNvPicPr>
            <a:picLocks noChangeAspect="1"/>
          </p:cNvPicPr>
          <p:nvPr/>
        </p:nvPicPr>
        <p:blipFill>
          <a:blip r:embed="rId4"/>
          <a:stretch>
            <a:fillRect/>
          </a:stretch>
        </p:blipFill>
        <p:spPr>
          <a:xfrm>
            <a:off x="6151114" y="1350634"/>
            <a:ext cx="2061348" cy="1248348"/>
          </a:xfrm>
          <a:prstGeom prst="rect">
            <a:avLst/>
          </a:prstGeom>
        </p:spPr>
      </p:pic>
      <p:sp>
        <p:nvSpPr>
          <p:cNvPr id="13" name="Title 1">
            <a:extLst>
              <a:ext uri="{FF2B5EF4-FFF2-40B4-BE49-F238E27FC236}">
                <a16:creationId xmlns:a16="http://schemas.microsoft.com/office/drawing/2014/main" id="{753599C1-4E41-DFFC-894F-48B4AA41323A}"/>
              </a:ext>
            </a:extLst>
          </p:cNvPr>
          <p:cNvSpPr txBox="1">
            <a:spLocks/>
          </p:cNvSpPr>
          <p:nvPr/>
        </p:nvSpPr>
        <p:spPr bwMode="auto">
          <a:xfrm>
            <a:off x="6280727" y="6140008"/>
            <a:ext cx="1802121" cy="28615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ahoma" pitchFamily="34" charset="0"/>
              </a:defRPr>
            </a:lvl2pPr>
            <a:lvl3pPr algn="l" rtl="0" eaLnBrk="1" fontAlgn="base" hangingPunct="1">
              <a:spcBef>
                <a:spcPct val="0"/>
              </a:spcBef>
              <a:spcAft>
                <a:spcPct val="0"/>
              </a:spcAft>
              <a:defRPr sz="3600">
                <a:solidFill>
                  <a:schemeClr val="tx2"/>
                </a:solidFill>
                <a:latin typeface="Tahoma" pitchFamily="34" charset="0"/>
              </a:defRPr>
            </a:lvl3pPr>
            <a:lvl4pPr algn="l" rtl="0" eaLnBrk="1" fontAlgn="base" hangingPunct="1">
              <a:spcBef>
                <a:spcPct val="0"/>
              </a:spcBef>
              <a:spcAft>
                <a:spcPct val="0"/>
              </a:spcAft>
              <a:defRPr sz="3600">
                <a:solidFill>
                  <a:schemeClr val="tx2"/>
                </a:solidFill>
                <a:latin typeface="Tahoma" pitchFamily="34" charset="0"/>
              </a:defRPr>
            </a:lvl4pPr>
            <a:lvl5pPr algn="l" rtl="0" eaLnBrk="1" fontAlgn="base" hangingPunct="1">
              <a:spcBef>
                <a:spcPct val="0"/>
              </a:spcBef>
              <a:spcAft>
                <a:spcPct val="0"/>
              </a:spcAft>
              <a:defRPr sz="3600">
                <a:solidFill>
                  <a:schemeClr val="tx2"/>
                </a:solidFill>
                <a:latin typeface="Tahoma" pitchFamily="34" charset="0"/>
              </a:defRPr>
            </a:lvl5pPr>
            <a:lvl6pPr marL="457200" algn="l" rtl="0" eaLnBrk="1" fontAlgn="base" hangingPunct="1">
              <a:spcBef>
                <a:spcPct val="0"/>
              </a:spcBef>
              <a:spcAft>
                <a:spcPct val="0"/>
              </a:spcAft>
              <a:defRPr sz="3600">
                <a:solidFill>
                  <a:schemeClr val="tx2"/>
                </a:solidFill>
                <a:latin typeface="Tahoma" pitchFamily="34" charset="0"/>
              </a:defRPr>
            </a:lvl6pPr>
            <a:lvl7pPr marL="914400" algn="l" rtl="0" eaLnBrk="1" fontAlgn="base" hangingPunct="1">
              <a:spcBef>
                <a:spcPct val="0"/>
              </a:spcBef>
              <a:spcAft>
                <a:spcPct val="0"/>
              </a:spcAft>
              <a:defRPr sz="3600">
                <a:solidFill>
                  <a:schemeClr val="tx2"/>
                </a:solidFill>
                <a:latin typeface="Tahoma" pitchFamily="34" charset="0"/>
              </a:defRPr>
            </a:lvl7pPr>
            <a:lvl8pPr marL="1371600" algn="l" rtl="0" eaLnBrk="1" fontAlgn="base" hangingPunct="1">
              <a:spcBef>
                <a:spcPct val="0"/>
              </a:spcBef>
              <a:spcAft>
                <a:spcPct val="0"/>
              </a:spcAft>
              <a:defRPr sz="3600">
                <a:solidFill>
                  <a:schemeClr val="tx2"/>
                </a:solidFill>
                <a:latin typeface="Tahoma" pitchFamily="34" charset="0"/>
              </a:defRPr>
            </a:lvl8pPr>
            <a:lvl9pPr marL="1828800" algn="l" rtl="0" eaLnBrk="1" fontAlgn="base" hangingPunct="1">
              <a:spcBef>
                <a:spcPct val="0"/>
              </a:spcBef>
              <a:spcAft>
                <a:spcPct val="0"/>
              </a:spcAft>
              <a:defRPr sz="3600">
                <a:solidFill>
                  <a:schemeClr val="tx2"/>
                </a:solidFill>
                <a:latin typeface="Tahoma" pitchFamily="34" charset="0"/>
              </a:defRPr>
            </a:lvl9pPr>
          </a:lstStyle>
          <a:p>
            <a:r>
              <a:rPr lang="en-CA" sz="1400" dirty="0"/>
              <a:t>Wright et al. (2021)</a:t>
            </a:r>
          </a:p>
        </p:txBody>
      </p:sp>
      <p:pic>
        <p:nvPicPr>
          <p:cNvPr id="15" name="Picture 14">
            <a:extLst>
              <a:ext uri="{FF2B5EF4-FFF2-40B4-BE49-F238E27FC236}">
                <a16:creationId xmlns:a16="http://schemas.microsoft.com/office/drawing/2014/main" id="{F31978AE-D7A0-E691-9F81-9BEFFC8D576E}"/>
              </a:ext>
            </a:extLst>
          </p:cNvPr>
          <p:cNvPicPr>
            <a:picLocks noChangeAspect="1"/>
          </p:cNvPicPr>
          <p:nvPr/>
        </p:nvPicPr>
        <p:blipFill>
          <a:blip r:embed="rId5"/>
          <a:stretch>
            <a:fillRect/>
          </a:stretch>
        </p:blipFill>
        <p:spPr>
          <a:xfrm>
            <a:off x="6151114" y="4202067"/>
            <a:ext cx="2230886" cy="1937941"/>
          </a:xfrm>
          <a:prstGeom prst="rect">
            <a:avLst/>
          </a:prstGeom>
        </p:spPr>
      </p:pic>
    </p:spTree>
    <p:extLst>
      <p:ext uri="{BB962C8B-B14F-4D97-AF65-F5344CB8AC3E}">
        <p14:creationId xmlns:p14="http://schemas.microsoft.com/office/powerpoint/2010/main" val="3831097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45C5-F851-4634-6085-C1453EEB7E14}"/>
              </a:ext>
            </a:extLst>
          </p:cNvPr>
          <p:cNvSpPr>
            <a:spLocks noGrp="1"/>
          </p:cNvSpPr>
          <p:nvPr>
            <p:ph type="title"/>
          </p:nvPr>
        </p:nvSpPr>
        <p:spPr/>
        <p:txBody>
          <a:bodyPr/>
          <a:lstStyle/>
          <a:p>
            <a:r>
              <a:rPr lang="en-CA" sz="2400" dirty="0"/>
              <a:t>Phase 2: Hold down tests </a:t>
            </a:r>
          </a:p>
        </p:txBody>
      </p:sp>
      <p:pic>
        <p:nvPicPr>
          <p:cNvPr id="5" name="Picture 4">
            <a:extLst>
              <a:ext uri="{FF2B5EF4-FFF2-40B4-BE49-F238E27FC236}">
                <a16:creationId xmlns:a16="http://schemas.microsoft.com/office/drawing/2014/main" id="{ED28FE55-B8C7-97CE-363C-606BB0DD8F27}"/>
              </a:ext>
            </a:extLst>
          </p:cNvPr>
          <p:cNvPicPr>
            <a:picLocks noChangeAspect="1"/>
          </p:cNvPicPr>
          <p:nvPr/>
        </p:nvPicPr>
        <p:blipFill>
          <a:blip r:embed="rId2"/>
          <a:stretch>
            <a:fillRect/>
          </a:stretch>
        </p:blipFill>
        <p:spPr>
          <a:xfrm>
            <a:off x="100653" y="1439124"/>
            <a:ext cx="4677824" cy="4373279"/>
          </a:xfrm>
          <a:prstGeom prst="rect">
            <a:avLst/>
          </a:prstGeom>
        </p:spPr>
      </p:pic>
      <p:sp>
        <p:nvSpPr>
          <p:cNvPr id="6" name="Title 1">
            <a:extLst>
              <a:ext uri="{FF2B5EF4-FFF2-40B4-BE49-F238E27FC236}">
                <a16:creationId xmlns:a16="http://schemas.microsoft.com/office/drawing/2014/main" id="{8CB19F4C-5A7E-AF4E-789E-DF7812D2240E}"/>
              </a:ext>
            </a:extLst>
          </p:cNvPr>
          <p:cNvSpPr txBox="1">
            <a:spLocks/>
          </p:cNvSpPr>
          <p:nvPr/>
        </p:nvSpPr>
        <p:spPr bwMode="auto">
          <a:xfrm>
            <a:off x="685800" y="1045597"/>
            <a:ext cx="7772399" cy="6022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ahoma" pitchFamily="34" charset="0"/>
              </a:defRPr>
            </a:lvl2pPr>
            <a:lvl3pPr algn="l" rtl="0" eaLnBrk="1" fontAlgn="base" hangingPunct="1">
              <a:spcBef>
                <a:spcPct val="0"/>
              </a:spcBef>
              <a:spcAft>
                <a:spcPct val="0"/>
              </a:spcAft>
              <a:defRPr sz="3600">
                <a:solidFill>
                  <a:schemeClr val="tx2"/>
                </a:solidFill>
                <a:latin typeface="Tahoma" pitchFamily="34" charset="0"/>
              </a:defRPr>
            </a:lvl3pPr>
            <a:lvl4pPr algn="l" rtl="0" eaLnBrk="1" fontAlgn="base" hangingPunct="1">
              <a:spcBef>
                <a:spcPct val="0"/>
              </a:spcBef>
              <a:spcAft>
                <a:spcPct val="0"/>
              </a:spcAft>
              <a:defRPr sz="3600">
                <a:solidFill>
                  <a:schemeClr val="tx2"/>
                </a:solidFill>
                <a:latin typeface="Tahoma" pitchFamily="34" charset="0"/>
              </a:defRPr>
            </a:lvl4pPr>
            <a:lvl5pPr algn="l" rtl="0" eaLnBrk="1" fontAlgn="base" hangingPunct="1">
              <a:spcBef>
                <a:spcPct val="0"/>
              </a:spcBef>
              <a:spcAft>
                <a:spcPct val="0"/>
              </a:spcAft>
              <a:defRPr sz="3600">
                <a:solidFill>
                  <a:schemeClr val="tx2"/>
                </a:solidFill>
                <a:latin typeface="Tahoma" pitchFamily="34" charset="0"/>
              </a:defRPr>
            </a:lvl5pPr>
            <a:lvl6pPr marL="457200" algn="l" rtl="0" eaLnBrk="1" fontAlgn="base" hangingPunct="1">
              <a:spcBef>
                <a:spcPct val="0"/>
              </a:spcBef>
              <a:spcAft>
                <a:spcPct val="0"/>
              </a:spcAft>
              <a:defRPr sz="3600">
                <a:solidFill>
                  <a:schemeClr val="tx2"/>
                </a:solidFill>
                <a:latin typeface="Tahoma" pitchFamily="34" charset="0"/>
              </a:defRPr>
            </a:lvl6pPr>
            <a:lvl7pPr marL="914400" algn="l" rtl="0" eaLnBrk="1" fontAlgn="base" hangingPunct="1">
              <a:spcBef>
                <a:spcPct val="0"/>
              </a:spcBef>
              <a:spcAft>
                <a:spcPct val="0"/>
              </a:spcAft>
              <a:defRPr sz="3600">
                <a:solidFill>
                  <a:schemeClr val="tx2"/>
                </a:solidFill>
                <a:latin typeface="Tahoma" pitchFamily="34" charset="0"/>
              </a:defRPr>
            </a:lvl7pPr>
            <a:lvl8pPr marL="1371600" algn="l" rtl="0" eaLnBrk="1" fontAlgn="base" hangingPunct="1">
              <a:spcBef>
                <a:spcPct val="0"/>
              </a:spcBef>
              <a:spcAft>
                <a:spcPct val="0"/>
              </a:spcAft>
              <a:defRPr sz="3600">
                <a:solidFill>
                  <a:schemeClr val="tx2"/>
                </a:solidFill>
                <a:latin typeface="Tahoma" pitchFamily="34" charset="0"/>
              </a:defRPr>
            </a:lvl8pPr>
            <a:lvl9pPr marL="1828800" algn="l" rtl="0" eaLnBrk="1" fontAlgn="base" hangingPunct="1">
              <a:spcBef>
                <a:spcPct val="0"/>
              </a:spcBef>
              <a:spcAft>
                <a:spcPct val="0"/>
              </a:spcAft>
              <a:defRPr sz="3600">
                <a:solidFill>
                  <a:schemeClr val="tx2"/>
                </a:solidFill>
                <a:latin typeface="Tahoma" pitchFamily="34" charset="0"/>
              </a:defRPr>
            </a:lvl9pPr>
          </a:lstStyle>
          <a:p>
            <a:r>
              <a:rPr lang="en-CA" sz="2000" dirty="0"/>
              <a:t>Setup preparation for medium-capacity and high-capacity  hold down tests (In Progress)</a:t>
            </a:r>
          </a:p>
        </p:txBody>
      </p:sp>
      <p:pic>
        <p:nvPicPr>
          <p:cNvPr id="8" name="Picture 7">
            <a:extLst>
              <a:ext uri="{FF2B5EF4-FFF2-40B4-BE49-F238E27FC236}">
                <a16:creationId xmlns:a16="http://schemas.microsoft.com/office/drawing/2014/main" id="{9440D3E4-CD01-0858-AD61-BEE6557F2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477" y="2155503"/>
            <a:ext cx="4341000" cy="3176794"/>
          </a:xfrm>
          <a:prstGeom prst="rect">
            <a:avLst/>
          </a:prstGeom>
        </p:spPr>
      </p:pic>
      <p:sp>
        <p:nvSpPr>
          <p:cNvPr id="9" name="Title 1">
            <a:extLst>
              <a:ext uri="{FF2B5EF4-FFF2-40B4-BE49-F238E27FC236}">
                <a16:creationId xmlns:a16="http://schemas.microsoft.com/office/drawing/2014/main" id="{3BAB1E35-7667-2539-D75A-2A674ECCB820}"/>
              </a:ext>
            </a:extLst>
          </p:cNvPr>
          <p:cNvSpPr txBox="1">
            <a:spLocks/>
          </p:cNvSpPr>
          <p:nvPr/>
        </p:nvSpPr>
        <p:spPr bwMode="auto">
          <a:xfrm>
            <a:off x="5808779" y="5669327"/>
            <a:ext cx="2811781" cy="28615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ahoma" pitchFamily="34" charset="0"/>
              </a:defRPr>
            </a:lvl2pPr>
            <a:lvl3pPr algn="l" rtl="0" eaLnBrk="1" fontAlgn="base" hangingPunct="1">
              <a:spcBef>
                <a:spcPct val="0"/>
              </a:spcBef>
              <a:spcAft>
                <a:spcPct val="0"/>
              </a:spcAft>
              <a:defRPr sz="3600">
                <a:solidFill>
                  <a:schemeClr val="tx2"/>
                </a:solidFill>
                <a:latin typeface="Tahoma" pitchFamily="34" charset="0"/>
              </a:defRPr>
            </a:lvl3pPr>
            <a:lvl4pPr algn="l" rtl="0" eaLnBrk="1" fontAlgn="base" hangingPunct="1">
              <a:spcBef>
                <a:spcPct val="0"/>
              </a:spcBef>
              <a:spcAft>
                <a:spcPct val="0"/>
              </a:spcAft>
              <a:defRPr sz="3600">
                <a:solidFill>
                  <a:schemeClr val="tx2"/>
                </a:solidFill>
                <a:latin typeface="Tahoma" pitchFamily="34" charset="0"/>
              </a:defRPr>
            </a:lvl4pPr>
            <a:lvl5pPr algn="l" rtl="0" eaLnBrk="1" fontAlgn="base" hangingPunct="1">
              <a:spcBef>
                <a:spcPct val="0"/>
              </a:spcBef>
              <a:spcAft>
                <a:spcPct val="0"/>
              </a:spcAft>
              <a:defRPr sz="3600">
                <a:solidFill>
                  <a:schemeClr val="tx2"/>
                </a:solidFill>
                <a:latin typeface="Tahoma" pitchFamily="34" charset="0"/>
              </a:defRPr>
            </a:lvl5pPr>
            <a:lvl6pPr marL="457200" algn="l" rtl="0" eaLnBrk="1" fontAlgn="base" hangingPunct="1">
              <a:spcBef>
                <a:spcPct val="0"/>
              </a:spcBef>
              <a:spcAft>
                <a:spcPct val="0"/>
              </a:spcAft>
              <a:defRPr sz="3600">
                <a:solidFill>
                  <a:schemeClr val="tx2"/>
                </a:solidFill>
                <a:latin typeface="Tahoma" pitchFamily="34" charset="0"/>
              </a:defRPr>
            </a:lvl6pPr>
            <a:lvl7pPr marL="914400" algn="l" rtl="0" eaLnBrk="1" fontAlgn="base" hangingPunct="1">
              <a:spcBef>
                <a:spcPct val="0"/>
              </a:spcBef>
              <a:spcAft>
                <a:spcPct val="0"/>
              </a:spcAft>
              <a:defRPr sz="3600">
                <a:solidFill>
                  <a:schemeClr val="tx2"/>
                </a:solidFill>
                <a:latin typeface="Tahoma" pitchFamily="34" charset="0"/>
              </a:defRPr>
            </a:lvl7pPr>
            <a:lvl8pPr marL="1371600" algn="l" rtl="0" eaLnBrk="1" fontAlgn="base" hangingPunct="1">
              <a:spcBef>
                <a:spcPct val="0"/>
              </a:spcBef>
              <a:spcAft>
                <a:spcPct val="0"/>
              </a:spcAft>
              <a:defRPr sz="3600">
                <a:solidFill>
                  <a:schemeClr val="tx2"/>
                </a:solidFill>
                <a:latin typeface="Tahoma" pitchFamily="34" charset="0"/>
              </a:defRPr>
            </a:lvl8pPr>
            <a:lvl9pPr marL="1828800" algn="l" rtl="0" eaLnBrk="1" fontAlgn="base" hangingPunct="1">
              <a:spcBef>
                <a:spcPct val="0"/>
              </a:spcBef>
              <a:spcAft>
                <a:spcPct val="0"/>
              </a:spcAft>
              <a:defRPr sz="3600">
                <a:solidFill>
                  <a:schemeClr val="tx2"/>
                </a:solidFill>
                <a:latin typeface="Tahoma" pitchFamily="34" charset="0"/>
              </a:defRPr>
            </a:lvl9pPr>
          </a:lstStyle>
          <a:p>
            <a:pPr algn="ctr"/>
            <a:r>
              <a:rPr lang="en-CA" sz="1400" dirty="0"/>
              <a:t>Wright et al. (2021)</a:t>
            </a:r>
          </a:p>
          <a:p>
            <a:pPr algn="ctr"/>
            <a:r>
              <a:rPr lang="en-CA" sz="1400" dirty="0"/>
              <a:t>Connection Peak load: 1100 </a:t>
            </a:r>
            <a:r>
              <a:rPr lang="en-CA" sz="1400" dirty="0" err="1"/>
              <a:t>kN</a:t>
            </a:r>
            <a:endParaRPr lang="en-CA" sz="1400" dirty="0"/>
          </a:p>
        </p:txBody>
      </p:sp>
      <p:sp>
        <p:nvSpPr>
          <p:cNvPr id="12" name="TextBox 11">
            <a:extLst>
              <a:ext uri="{FF2B5EF4-FFF2-40B4-BE49-F238E27FC236}">
                <a16:creationId xmlns:a16="http://schemas.microsoft.com/office/drawing/2014/main" id="{E9DC3334-B939-9FF1-8FEC-F953B60DDF2D}"/>
              </a:ext>
            </a:extLst>
          </p:cNvPr>
          <p:cNvSpPr txBox="1"/>
          <p:nvPr/>
        </p:nvSpPr>
        <p:spPr>
          <a:xfrm>
            <a:off x="1527001" y="2155503"/>
            <a:ext cx="596768" cy="339731"/>
          </a:xfrm>
          <a:prstGeom prst="rect">
            <a:avLst/>
          </a:prstGeom>
          <a:noFill/>
        </p:spPr>
        <p:txBody>
          <a:bodyPr wrap="square" lIns="0" tIns="0" rIns="0" bIns="0" rtlCol="0" anchor="ctr" anchorCtr="0">
            <a:noAutofit/>
          </a:bodyPr>
          <a:lstStyle/>
          <a:p>
            <a:pPr algn="l">
              <a:spcBef>
                <a:spcPts val="1200"/>
              </a:spcBef>
              <a:spcAft>
                <a:spcPts val="0"/>
              </a:spcAft>
            </a:pPr>
            <a:r>
              <a:rPr lang="en-CA" sz="1200" dirty="0">
                <a:solidFill>
                  <a:srgbClr val="FF0000"/>
                </a:solidFill>
              </a:rPr>
              <a:t>1000 </a:t>
            </a:r>
            <a:r>
              <a:rPr lang="en-CA" sz="1200" dirty="0" err="1">
                <a:solidFill>
                  <a:srgbClr val="FF0000"/>
                </a:solidFill>
              </a:rPr>
              <a:t>kN</a:t>
            </a:r>
            <a:endParaRPr lang="en-CA" sz="1200" dirty="0">
              <a:solidFill>
                <a:srgbClr val="FF0000"/>
              </a:solidFill>
            </a:endParaRPr>
          </a:p>
        </p:txBody>
      </p:sp>
      <p:sp>
        <p:nvSpPr>
          <p:cNvPr id="13" name="TextBox 12">
            <a:extLst>
              <a:ext uri="{FF2B5EF4-FFF2-40B4-BE49-F238E27FC236}">
                <a16:creationId xmlns:a16="http://schemas.microsoft.com/office/drawing/2014/main" id="{2344D706-FB29-1ABA-1032-8A95CB36EF57}"/>
              </a:ext>
            </a:extLst>
          </p:cNvPr>
          <p:cNvSpPr txBox="1"/>
          <p:nvPr/>
        </p:nvSpPr>
        <p:spPr>
          <a:xfrm>
            <a:off x="1527001" y="3335192"/>
            <a:ext cx="596768" cy="339731"/>
          </a:xfrm>
          <a:prstGeom prst="rect">
            <a:avLst/>
          </a:prstGeom>
          <a:noFill/>
        </p:spPr>
        <p:txBody>
          <a:bodyPr wrap="square" lIns="0" tIns="0" rIns="0" bIns="0" rtlCol="0" anchor="ctr" anchorCtr="0">
            <a:noAutofit/>
          </a:bodyPr>
          <a:lstStyle/>
          <a:p>
            <a:pPr algn="l">
              <a:spcBef>
                <a:spcPts val="1200"/>
              </a:spcBef>
              <a:spcAft>
                <a:spcPts val="0"/>
              </a:spcAft>
            </a:pPr>
            <a:r>
              <a:rPr lang="en-CA" sz="1200" dirty="0">
                <a:solidFill>
                  <a:srgbClr val="FF0000"/>
                </a:solidFill>
              </a:rPr>
              <a:t>1000 </a:t>
            </a:r>
            <a:r>
              <a:rPr lang="en-CA" sz="1200" dirty="0" err="1">
                <a:solidFill>
                  <a:srgbClr val="FF0000"/>
                </a:solidFill>
              </a:rPr>
              <a:t>kN</a:t>
            </a:r>
            <a:endParaRPr lang="en-CA" sz="1200" dirty="0">
              <a:solidFill>
                <a:srgbClr val="FF0000"/>
              </a:solidFill>
            </a:endParaRPr>
          </a:p>
        </p:txBody>
      </p:sp>
    </p:spTree>
    <p:extLst>
      <p:ext uri="{BB962C8B-B14F-4D97-AF65-F5344CB8AC3E}">
        <p14:creationId xmlns:p14="http://schemas.microsoft.com/office/powerpoint/2010/main" val="3020277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45C5-F851-4634-6085-C1453EEB7E14}"/>
              </a:ext>
            </a:extLst>
          </p:cNvPr>
          <p:cNvSpPr>
            <a:spLocks noGrp="1"/>
          </p:cNvSpPr>
          <p:nvPr>
            <p:ph type="title"/>
          </p:nvPr>
        </p:nvSpPr>
        <p:spPr/>
        <p:txBody>
          <a:bodyPr/>
          <a:lstStyle/>
          <a:p>
            <a:r>
              <a:rPr lang="en-CA" sz="2400" dirty="0"/>
              <a:t>Phase 2: Hold down tests </a:t>
            </a:r>
          </a:p>
        </p:txBody>
      </p:sp>
      <p:pic>
        <p:nvPicPr>
          <p:cNvPr id="4" name="Picture 3">
            <a:extLst>
              <a:ext uri="{FF2B5EF4-FFF2-40B4-BE49-F238E27FC236}">
                <a16:creationId xmlns:a16="http://schemas.microsoft.com/office/drawing/2014/main" id="{4A1861B3-D7A7-A610-996B-B091ED040BE5}"/>
              </a:ext>
            </a:extLst>
          </p:cNvPr>
          <p:cNvPicPr>
            <a:picLocks noChangeAspect="1"/>
          </p:cNvPicPr>
          <p:nvPr/>
        </p:nvPicPr>
        <p:blipFill>
          <a:blip r:embed="rId2"/>
          <a:stretch>
            <a:fillRect/>
          </a:stretch>
        </p:blipFill>
        <p:spPr>
          <a:xfrm>
            <a:off x="1317524" y="1759976"/>
            <a:ext cx="6809734" cy="4725385"/>
          </a:xfrm>
          <a:prstGeom prst="rect">
            <a:avLst/>
          </a:prstGeom>
        </p:spPr>
      </p:pic>
      <p:sp>
        <p:nvSpPr>
          <p:cNvPr id="7" name="Title 1">
            <a:extLst>
              <a:ext uri="{FF2B5EF4-FFF2-40B4-BE49-F238E27FC236}">
                <a16:creationId xmlns:a16="http://schemas.microsoft.com/office/drawing/2014/main" id="{04AD3EB9-9D47-2DA1-5E8E-8C58C9234F8C}"/>
              </a:ext>
            </a:extLst>
          </p:cNvPr>
          <p:cNvSpPr txBox="1">
            <a:spLocks/>
          </p:cNvSpPr>
          <p:nvPr/>
        </p:nvSpPr>
        <p:spPr bwMode="auto">
          <a:xfrm>
            <a:off x="685800" y="1045597"/>
            <a:ext cx="7772399" cy="6022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ahoma" pitchFamily="34" charset="0"/>
              </a:defRPr>
            </a:lvl2pPr>
            <a:lvl3pPr algn="l" rtl="0" eaLnBrk="1" fontAlgn="base" hangingPunct="1">
              <a:spcBef>
                <a:spcPct val="0"/>
              </a:spcBef>
              <a:spcAft>
                <a:spcPct val="0"/>
              </a:spcAft>
              <a:defRPr sz="3600">
                <a:solidFill>
                  <a:schemeClr val="tx2"/>
                </a:solidFill>
                <a:latin typeface="Tahoma" pitchFamily="34" charset="0"/>
              </a:defRPr>
            </a:lvl3pPr>
            <a:lvl4pPr algn="l" rtl="0" eaLnBrk="1" fontAlgn="base" hangingPunct="1">
              <a:spcBef>
                <a:spcPct val="0"/>
              </a:spcBef>
              <a:spcAft>
                <a:spcPct val="0"/>
              </a:spcAft>
              <a:defRPr sz="3600">
                <a:solidFill>
                  <a:schemeClr val="tx2"/>
                </a:solidFill>
                <a:latin typeface="Tahoma" pitchFamily="34" charset="0"/>
              </a:defRPr>
            </a:lvl4pPr>
            <a:lvl5pPr algn="l" rtl="0" eaLnBrk="1" fontAlgn="base" hangingPunct="1">
              <a:spcBef>
                <a:spcPct val="0"/>
              </a:spcBef>
              <a:spcAft>
                <a:spcPct val="0"/>
              </a:spcAft>
              <a:defRPr sz="3600">
                <a:solidFill>
                  <a:schemeClr val="tx2"/>
                </a:solidFill>
                <a:latin typeface="Tahoma" pitchFamily="34" charset="0"/>
              </a:defRPr>
            </a:lvl5pPr>
            <a:lvl6pPr marL="457200" algn="l" rtl="0" eaLnBrk="1" fontAlgn="base" hangingPunct="1">
              <a:spcBef>
                <a:spcPct val="0"/>
              </a:spcBef>
              <a:spcAft>
                <a:spcPct val="0"/>
              </a:spcAft>
              <a:defRPr sz="3600">
                <a:solidFill>
                  <a:schemeClr val="tx2"/>
                </a:solidFill>
                <a:latin typeface="Tahoma" pitchFamily="34" charset="0"/>
              </a:defRPr>
            </a:lvl6pPr>
            <a:lvl7pPr marL="914400" algn="l" rtl="0" eaLnBrk="1" fontAlgn="base" hangingPunct="1">
              <a:spcBef>
                <a:spcPct val="0"/>
              </a:spcBef>
              <a:spcAft>
                <a:spcPct val="0"/>
              </a:spcAft>
              <a:defRPr sz="3600">
                <a:solidFill>
                  <a:schemeClr val="tx2"/>
                </a:solidFill>
                <a:latin typeface="Tahoma" pitchFamily="34" charset="0"/>
              </a:defRPr>
            </a:lvl7pPr>
            <a:lvl8pPr marL="1371600" algn="l" rtl="0" eaLnBrk="1" fontAlgn="base" hangingPunct="1">
              <a:spcBef>
                <a:spcPct val="0"/>
              </a:spcBef>
              <a:spcAft>
                <a:spcPct val="0"/>
              </a:spcAft>
              <a:defRPr sz="3600">
                <a:solidFill>
                  <a:schemeClr val="tx2"/>
                </a:solidFill>
                <a:latin typeface="Tahoma" pitchFamily="34" charset="0"/>
              </a:defRPr>
            </a:lvl8pPr>
            <a:lvl9pPr marL="1828800" algn="l" rtl="0" eaLnBrk="1" fontAlgn="base" hangingPunct="1">
              <a:spcBef>
                <a:spcPct val="0"/>
              </a:spcBef>
              <a:spcAft>
                <a:spcPct val="0"/>
              </a:spcAft>
              <a:defRPr sz="3600">
                <a:solidFill>
                  <a:schemeClr val="tx2"/>
                </a:solidFill>
                <a:latin typeface="Tahoma" pitchFamily="34" charset="0"/>
              </a:defRPr>
            </a:lvl9pPr>
          </a:lstStyle>
          <a:p>
            <a:r>
              <a:rPr lang="en-CA" sz="2000" dirty="0"/>
              <a:t>Setup preparation for medium-capacity and high-capacity  hold down tests (In Progress)</a:t>
            </a:r>
          </a:p>
        </p:txBody>
      </p:sp>
    </p:spTree>
    <p:extLst>
      <p:ext uri="{BB962C8B-B14F-4D97-AF65-F5344CB8AC3E}">
        <p14:creationId xmlns:p14="http://schemas.microsoft.com/office/powerpoint/2010/main" val="4095168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3EEFA5-91C4-E2FA-3E02-69FF35EB489D}"/>
              </a:ext>
            </a:extLst>
          </p:cNvPr>
          <p:cNvSpPr>
            <a:spLocks noGrp="1"/>
          </p:cNvSpPr>
          <p:nvPr>
            <p:ph type="title"/>
          </p:nvPr>
        </p:nvSpPr>
        <p:spPr>
          <a:xfrm>
            <a:off x="609600" y="168275"/>
            <a:ext cx="7772400" cy="587375"/>
          </a:xfrm>
        </p:spPr>
        <p:txBody>
          <a:bodyPr/>
          <a:lstStyle/>
          <a:p>
            <a:r>
              <a:rPr lang="en-CA" sz="2400" dirty="0"/>
              <a:t>Phase 3: Develop full scale testing of balloon walls  </a:t>
            </a:r>
          </a:p>
        </p:txBody>
      </p:sp>
      <p:sp>
        <p:nvSpPr>
          <p:cNvPr id="2" name="Title 1">
            <a:extLst>
              <a:ext uri="{FF2B5EF4-FFF2-40B4-BE49-F238E27FC236}">
                <a16:creationId xmlns:a16="http://schemas.microsoft.com/office/drawing/2014/main" id="{DFD9BC91-3D09-D50F-2B5E-9A1AB4A66B9C}"/>
              </a:ext>
            </a:extLst>
          </p:cNvPr>
          <p:cNvSpPr txBox="1">
            <a:spLocks/>
          </p:cNvSpPr>
          <p:nvPr/>
        </p:nvSpPr>
        <p:spPr bwMode="auto">
          <a:xfrm>
            <a:off x="609599" y="828095"/>
            <a:ext cx="8183527" cy="4500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ahoma" pitchFamily="34" charset="0"/>
              </a:defRPr>
            </a:lvl2pPr>
            <a:lvl3pPr algn="l" rtl="0" eaLnBrk="1" fontAlgn="base" hangingPunct="1">
              <a:spcBef>
                <a:spcPct val="0"/>
              </a:spcBef>
              <a:spcAft>
                <a:spcPct val="0"/>
              </a:spcAft>
              <a:defRPr sz="3600">
                <a:solidFill>
                  <a:schemeClr val="tx2"/>
                </a:solidFill>
                <a:latin typeface="Tahoma" pitchFamily="34" charset="0"/>
              </a:defRPr>
            </a:lvl3pPr>
            <a:lvl4pPr algn="l" rtl="0" eaLnBrk="1" fontAlgn="base" hangingPunct="1">
              <a:spcBef>
                <a:spcPct val="0"/>
              </a:spcBef>
              <a:spcAft>
                <a:spcPct val="0"/>
              </a:spcAft>
              <a:defRPr sz="3600">
                <a:solidFill>
                  <a:schemeClr val="tx2"/>
                </a:solidFill>
                <a:latin typeface="Tahoma" pitchFamily="34" charset="0"/>
              </a:defRPr>
            </a:lvl4pPr>
            <a:lvl5pPr algn="l" rtl="0" eaLnBrk="1" fontAlgn="base" hangingPunct="1">
              <a:spcBef>
                <a:spcPct val="0"/>
              </a:spcBef>
              <a:spcAft>
                <a:spcPct val="0"/>
              </a:spcAft>
              <a:defRPr sz="3600">
                <a:solidFill>
                  <a:schemeClr val="tx2"/>
                </a:solidFill>
                <a:latin typeface="Tahoma" pitchFamily="34" charset="0"/>
              </a:defRPr>
            </a:lvl5pPr>
            <a:lvl6pPr marL="457200" algn="l" rtl="0" eaLnBrk="1" fontAlgn="base" hangingPunct="1">
              <a:spcBef>
                <a:spcPct val="0"/>
              </a:spcBef>
              <a:spcAft>
                <a:spcPct val="0"/>
              </a:spcAft>
              <a:defRPr sz="3600">
                <a:solidFill>
                  <a:schemeClr val="tx2"/>
                </a:solidFill>
                <a:latin typeface="Tahoma" pitchFamily="34" charset="0"/>
              </a:defRPr>
            </a:lvl6pPr>
            <a:lvl7pPr marL="914400" algn="l" rtl="0" eaLnBrk="1" fontAlgn="base" hangingPunct="1">
              <a:spcBef>
                <a:spcPct val="0"/>
              </a:spcBef>
              <a:spcAft>
                <a:spcPct val="0"/>
              </a:spcAft>
              <a:defRPr sz="3600">
                <a:solidFill>
                  <a:schemeClr val="tx2"/>
                </a:solidFill>
                <a:latin typeface="Tahoma" pitchFamily="34" charset="0"/>
              </a:defRPr>
            </a:lvl7pPr>
            <a:lvl8pPr marL="1371600" algn="l" rtl="0" eaLnBrk="1" fontAlgn="base" hangingPunct="1">
              <a:spcBef>
                <a:spcPct val="0"/>
              </a:spcBef>
              <a:spcAft>
                <a:spcPct val="0"/>
              </a:spcAft>
              <a:defRPr sz="3600">
                <a:solidFill>
                  <a:schemeClr val="tx2"/>
                </a:solidFill>
                <a:latin typeface="Tahoma" pitchFamily="34" charset="0"/>
              </a:defRPr>
            </a:lvl8pPr>
            <a:lvl9pPr marL="1828800" algn="l" rtl="0" eaLnBrk="1" fontAlgn="base" hangingPunct="1">
              <a:spcBef>
                <a:spcPct val="0"/>
              </a:spcBef>
              <a:spcAft>
                <a:spcPct val="0"/>
              </a:spcAft>
              <a:defRPr sz="3600">
                <a:solidFill>
                  <a:schemeClr val="tx2"/>
                </a:solidFill>
                <a:latin typeface="Tahoma" pitchFamily="34" charset="0"/>
              </a:defRPr>
            </a:lvl9pPr>
          </a:lstStyle>
          <a:p>
            <a:r>
              <a:rPr lang="en-CA" sz="2000" dirty="0"/>
              <a:t>Hybrid simulation </a:t>
            </a:r>
          </a:p>
        </p:txBody>
      </p:sp>
      <p:pic>
        <p:nvPicPr>
          <p:cNvPr id="3" name="Picture 2">
            <a:extLst>
              <a:ext uri="{FF2B5EF4-FFF2-40B4-BE49-F238E27FC236}">
                <a16:creationId xmlns:a16="http://schemas.microsoft.com/office/drawing/2014/main" id="{00D3CD27-81AE-52A6-B202-2B9E39F55740}"/>
              </a:ext>
            </a:extLst>
          </p:cNvPr>
          <p:cNvPicPr>
            <a:picLocks noChangeAspect="1"/>
          </p:cNvPicPr>
          <p:nvPr/>
        </p:nvPicPr>
        <p:blipFill>
          <a:blip r:embed="rId3"/>
          <a:stretch>
            <a:fillRect/>
          </a:stretch>
        </p:blipFill>
        <p:spPr>
          <a:xfrm>
            <a:off x="116426" y="2617565"/>
            <a:ext cx="3188596" cy="2005730"/>
          </a:xfrm>
          <a:prstGeom prst="rect">
            <a:avLst/>
          </a:prstGeom>
        </p:spPr>
      </p:pic>
      <p:pic>
        <p:nvPicPr>
          <p:cNvPr id="4" name="Picture 3" descr="A long green pole with black dots&#10;&#10;Description automatically generated">
            <a:extLst>
              <a:ext uri="{FF2B5EF4-FFF2-40B4-BE49-F238E27FC236}">
                <a16:creationId xmlns:a16="http://schemas.microsoft.com/office/drawing/2014/main" id="{36D6B9D5-5C2F-CA05-56C3-F8916BEAE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6034" y="1058645"/>
            <a:ext cx="1760071" cy="5080959"/>
          </a:xfrm>
          <a:prstGeom prst="rect">
            <a:avLst/>
          </a:prstGeom>
        </p:spPr>
      </p:pic>
      <p:sp>
        <p:nvSpPr>
          <p:cNvPr id="7" name="Rectangle: Rounded Corners 6">
            <a:extLst>
              <a:ext uri="{FF2B5EF4-FFF2-40B4-BE49-F238E27FC236}">
                <a16:creationId xmlns:a16="http://schemas.microsoft.com/office/drawing/2014/main" id="{1A26208C-A94B-DB31-B0F4-F7E47AAF1D34}"/>
              </a:ext>
            </a:extLst>
          </p:cNvPr>
          <p:cNvSpPr/>
          <p:nvPr/>
        </p:nvSpPr>
        <p:spPr bwMode="auto">
          <a:xfrm>
            <a:off x="4987911" y="5586363"/>
            <a:ext cx="871268" cy="629728"/>
          </a:xfrm>
          <a:prstGeom prst="roundRect">
            <a:avLst/>
          </a:prstGeom>
          <a:noFill/>
          <a:ln w="28575" cap="flat" cmpd="sng" algn="ctr">
            <a:solidFill>
              <a:schemeClr val="tx2"/>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ahoma" pitchFamily="34" charset="0"/>
            </a:endParaRPr>
          </a:p>
        </p:txBody>
      </p:sp>
      <p:sp>
        <p:nvSpPr>
          <p:cNvPr id="8" name="Oval 7">
            <a:extLst>
              <a:ext uri="{FF2B5EF4-FFF2-40B4-BE49-F238E27FC236}">
                <a16:creationId xmlns:a16="http://schemas.microsoft.com/office/drawing/2014/main" id="{85197757-0CC1-2212-EC76-FB0D0110A581}"/>
              </a:ext>
            </a:extLst>
          </p:cNvPr>
          <p:cNvSpPr/>
          <p:nvPr/>
        </p:nvSpPr>
        <p:spPr bwMode="auto">
          <a:xfrm>
            <a:off x="2694744" y="2745472"/>
            <a:ext cx="183811" cy="604459"/>
          </a:xfrm>
          <a:prstGeom prst="ellipse">
            <a:avLst/>
          </a:prstGeom>
          <a:noFill/>
          <a:ln w="28575"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ahoma" pitchFamily="34" charset="0"/>
            </a:endParaRPr>
          </a:p>
        </p:txBody>
      </p:sp>
      <p:cxnSp>
        <p:nvCxnSpPr>
          <p:cNvPr id="9" name="Straight Arrow Connector 8">
            <a:extLst>
              <a:ext uri="{FF2B5EF4-FFF2-40B4-BE49-F238E27FC236}">
                <a16:creationId xmlns:a16="http://schemas.microsoft.com/office/drawing/2014/main" id="{FDDE3DF9-DD2E-314A-4B21-9890C101E314}"/>
              </a:ext>
            </a:extLst>
          </p:cNvPr>
          <p:cNvCxnSpPr>
            <a:cxnSpLocks/>
          </p:cNvCxnSpPr>
          <p:nvPr/>
        </p:nvCxnSpPr>
        <p:spPr bwMode="auto">
          <a:xfrm>
            <a:off x="2944365" y="3062739"/>
            <a:ext cx="612475" cy="8625"/>
          </a:xfrm>
          <a:prstGeom prst="straightConnector1">
            <a:avLst/>
          </a:prstGeom>
          <a:noFill/>
          <a:ln w="28575" cap="flat" cmpd="sng" algn="ctr">
            <a:solidFill>
              <a:schemeClr val="tx1"/>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FD735AC0-2DD8-B701-8FCA-0E9E9B7AA371}"/>
              </a:ext>
            </a:extLst>
          </p:cNvPr>
          <p:cNvCxnSpPr/>
          <p:nvPr/>
        </p:nvCxnSpPr>
        <p:spPr bwMode="auto">
          <a:xfrm>
            <a:off x="5171039" y="5514489"/>
            <a:ext cx="474453" cy="0"/>
          </a:xfrm>
          <a:prstGeom prst="straightConnector1">
            <a:avLst/>
          </a:prstGeom>
          <a:noFill/>
          <a:ln w="28575" cap="flat" cmpd="sng" algn="ctr">
            <a:solidFill>
              <a:srgbClr val="FF0000"/>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B5371641-8DC5-2549-2F40-849755AC6018}"/>
              </a:ext>
            </a:extLst>
          </p:cNvPr>
          <p:cNvCxnSpPr/>
          <p:nvPr/>
        </p:nvCxnSpPr>
        <p:spPr bwMode="auto">
          <a:xfrm>
            <a:off x="5395326" y="5207952"/>
            <a:ext cx="0" cy="301925"/>
          </a:xfrm>
          <a:prstGeom prst="straightConnector1">
            <a:avLst/>
          </a:prstGeom>
          <a:noFill/>
          <a:ln w="28575" cap="flat" cmpd="sng" algn="ctr">
            <a:solidFill>
              <a:srgbClr val="FF0000"/>
            </a:solidFill>
            <a:prstDash val="solid"/>
            <a:round/>
            <a:headEnd type="none" w="med" len="med"/>
            <a:tailEnd type="triangle"/>
          </a:ln>
          <a:effectLst/>
        </p:spPr>
      </p:cxnSp>
      <p:sp>
        <p:nvSpPr>
          <p:cNvPr id="13" name="Arrow: Curved Down 12">
            <a:extLst>
              <a:ext uri="{FF2B5EF4-FFF2-40B4-BE49-F238E27FC236}">
                <a16:creationId xmlns:a16="http://schemas.microsoft.com/office/drawing/2014/main" id="{A54B17D8-DB2A-5527-C79F-DDC431FB6110}"/>
              </a:ext>
            </a:extLst>
          </p:cNvPr>
          <p:cNvSpPr/>
          <p:nvPr/>
        </p:nvSpPr>
        <p:spPr bwMode="auto">
          <a:xfrm>
            <a:off x="5146557" y="5027944"/>
            <a:ext cx="553976" cy="431324"/>
          </a:xfrm>
          <a:prstGeom prst="curvedDownArrow">
            <a:avLst/>
          </a:prstGeom>
          <a:solidFill>
            <a:srgbClr val="FF000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a:ln>
                <a:noFill/>
              </a:ln>
              <a:solidFill>
                <a:schemeClr val="tx1"/>
              </a:solidFill>
              <a:effectLst/>
              <a:latin typeface="Tahoma" pitchFamily="34" charset="0"/>
            </a:endParaRPr>
          </a:p>
        </p:txBody>
      </p:sp>
      <p:cxnSp>
        <p:nvCxnSpPr>
          <p:cNvPr id="14" name="Straight Arrow Connector 13">
            <a:extLst>
              <a:ext uri="{FF2B5EF4-FFF2-40B4-BE49-F238E27FC236}">
                <a16:creationId xmlns:a16="http://schemas.microsoft.com/office/drawing/2014/main" id="{3B12E0D7-8234-8077-595E-CEB0234E5B23}"/>
              </a:ext>
            </a:extLst>
          </p:cNvPr>
          <p:cNvCxnSpPr>
            <a:cxnSpLocks/>
          </p:cNvCxnSpPr>
          <p:nvPr/>
        </p:nvCxnSpPr>
        <p:spPr bwMode="auto">
          <a:xfrm flipV="1">
            <a:off x="5859179" y="5572402"/>
            <a:ext cx="376926" cy="328825"/>
          </a:xfrm>
          <a:prstGeom prst="straightConnector1">
            <a:avLst/>
          </a:prstGeom>
          <a:noFill/>
          <a:ln w="28575" cap="flat" cmpd="sng" algn="ctr">
            <a:solidFill>
              <a:schemeClr val="tx1"/>
            </a:solidFill>
            <a:prstDash val="solid"/>
            <a:round/>
            <a:headEnd type="none" w="med" len="med"/>
            <a:tailEnd type="triangle"/>
          </a:ln>
          <a:effectLst/>
        </p:spPr>
      </p:cxnSp>
      <p:pic>
        <p:nvPicPr>
          <p:cNvPr id="16" name="Picture 15">
            <a:extLst>
              <a:ext uri="{FF2B5EF4-FFF2-40B4-BE49-F238E27FC236}">
                <a16:creationId xmlns:a16="http://schemas.microsoft.com/office/drawing/2014/main" id="{4B26752A-75CB-DB2E-7C15-69477615320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436246" y="993281"/>
            <a:ext cx="1467199" cy="5182831"/>
          </a:xfrm>
          <a:prstGeom prst="rect">
            <a:avLst/>
          </a:prstGeom>
        </p:spPr>
      </p:pic>
      <p:cxnSp>
        <p:nvCxnSpPr>
          <p:cNvPr id="17" name="Straight Arrow Connector 16">
            <a:extLst>
              <a:ext uri="{FF2B5EF4-FFF2-40B4-BE49-F238E27FC236}">
                <a16:creationId xmlns:a16="http://schemas.microsoft.com/office/drawing/2014/main" id="{E91E6AA5-AAD9-0955-BD66-D58F57CD6011}"/>
              </a:ext>
            </a:extLst>
          </p:cNvPr>
          <p:cNvCxnSpPr>
            <a:cxnSpLocks/>
          </p:cNvCxnSpPr>
          <p:nvPr/>
        </p:nvCxnSpPr>
        <p:spPr bwMode="auto">
          <a:xfrm>
            <a:off x="4597207" y="3066439"/>
            <a:ext cx="612475" cy="8625"/>
          </a:xfrm>
          <a:prstGeom prst="straightConnector1">
            <a:avLst/>
          </a:prstGeom>
          <a:noFill/>
          <a:ln w="28575" cap="flat" cmpd="sng" algn="ctr">
            <a:solidFill>
              <a:schemeClr val="tx1"/>
            </a:solidFill>
            <a:prstDash val="solid"/>
            <a:round/>
            <a:headEnd type="none" w="med" len="med"/>
            <a:tailEnd type="triangle"/>
          </a:ln>
          <a:effectLst/>
        </p:spPr>
      </p:cxnSp>
      <p:sp>
        <p:nvSpPr>
          <p:cNvPr id="19" name="Rectangle: Rounded Corners 18">
            <a:extLst>
              <a:ext uri="{FF2B5EF4-FFF2-40B4-BE49-F238E27FC236}">
                <a16:creationId xmlns:a16="http://schemas.microsoft.com/office/drawing/2014/main" id="{F74D10B7-AF6A-390E-3875-7425DC0D8C7A}"/>
              </a:ext>
            </a:extLst>
          </p:cNvPr>
          <p:cNvSpPr/>
          <p:nvPr/>
        </p:nvSpPr>
        <p:spPr bwMode="auto">
          <a:xfrm>
            <a:off x="5782941" y="3473015"/>
            <a:ext cx="3240313" cy="2027514"/>
          </a:xfrm>
          <a:prstGeom prst="roundRect">
            <a:avLst/>
          </a:prstGeom>
          <a:noFill/>
          <a:ln w="28575" cap="flat" cmpd="sng" algn="ctr">
            <a:solidFill>
              <a:schemeClr val="tx2"/>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ahoma" pitchFamily="34" charset="0"/>
            </a:endParaRPr>
          </a:p>
        </p:txBody>
      </p:sp>
      <p:pic>
        <p:nvPicPr>
          <p:cNvPr id="20" name="Picture 19">
            <a:extLst>
              <a:ext uri="{FF2B5EF4-FFF2-40B4-BE49-F238E27FC236}">
                <a16:creationId xmlns:a16="http://schemas.microsoft.com/office/drawing/2014/main" id="{BBD647F1-EA1F-1BDB-CFF6-04E94F7D9650}"/>
              </a:ext>
            </a:extLst>
          </p:cNvPr>
          <p:cNvPicPr>
            <a:picLocks noChangeAspect="1"/>
          </p:cNvPicPr>
          <p:nvPr/>
        </p:nvPicPr>
        <p:blipFill>
          <a:blip r:embed="rId6"/>
          <a:stretch>
            <a:fillRect/>
          </a:stretch>
        </p:blipFill>
        <p:spPr>
          <a:xfrm>
            <a:off x="5843770" y="3567257"/>
            <a:ext cx="3103307" cy="1841670"/>
          </a:xfrm>
          <a:prstGeom prst="rect">
            <a:avLst/>
          </a:prstGeom>
        </p:spPr>
      </p:pic>
      <p:pic>
        <p:nvPicPr>
          <p:cNvPr id="21" name="Picture 20">
            <a:extLst>
              <a:ext uri="{FF2B5EF4-FFF2-40B4-BE49-F238E27FC236}">
                <a16:creationId xmlns:a16="http://schemas.microsoft.com/office/drawing/2014/main" id="{03C01027-0BE7-1B3B-6AB0-D955AA2B9C50}"/>
              </a:ext>
            </a:extLst>
          </p:cNvPr>
          <p:cNvPicPr>
            <a:picLocks noChangeAspect="1"/>
          </p:cNvPicPr>
          <p:nvPr/>
        </p:nvPicPr>
        <p:blipFill rotWithShape="1">
          <a:blip r:embed="rId7">
            <a:extLst>
              <a:ext uri="{28A0092B-C50C-407E-A947-70E740481C1C}">
                <a14:useLocalDpi xmlns:a14="http://schemas.microsoft.com/office/drawing/2010/main" val="0"/>
              </a:ext>
            </a:extLst>
          </a:blip>
          <a:srcRect l="40716" t="2762" r="16298" b="49484"/>
          <a:stretch/>
        </p:blipFill>
        <p:spPr bwMode="auto">
          <a:xfrm>
            <a:off x="6439658" y="1136873"/>
            <a:ext cx="1814103" cy="2264269"/>
          </a:xfrm>
          <a:prstGeom prst="rect">
            <a:avLst/>
          </a:prstGeom>
          <a:noFill/>
          <a:ln>
            <a:noFill/>
          </a:ln>
        </p:spPr>
      </p:pic>
    </p:spTree>
    <p:extLst>
      <p:ext uri="{BB962C8B-B14F-4D97-AF65-F5344CB8AC3E}">
        <p14:creationId xmlns:p14="http://schemas.microsoft.com/office/powerpoint/2010/main" val="3395599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49A1-32E4-415E-9D40-448D7774E204}"/>
              </a:ext>
            </a:extLst>
          </p:cNvPr>
          <p:cNvSpPr>
            <a:spLocks noGrp="1"/>
          </p:cNvSpPr>
          <p:nvPr>
            <p:ph type="title"/>
          </p:nvPr>
        </p:nvSpPr>
        <p:spPr/>
        <p:txBody>
          <a:bodyPr/>
          <a:lstStyle/>
          <a:p>
            <a:r>
              <a:rPr lang="en-CA" sz="2400" dirty="0"/>
              <a:t>Objectives</a:t>
            </a:r>
          </a:p>
        </p:txBody>
      </p:sp>
      <p:sp>
        <p:nvSpPr>
          <p:cNvPr id="3" name="TextBox 2">
            <a:extLst>
              <a:ext uri="{FF2B5EF4-FFF2-40B4-BE49-F238E27FC236}">
                <a16:creationId xmlns:a16="http://schemas.microsoft.com/office/drawing/2014/main" id="{F651440E-C610-1347-3394-612D9B1E3836}"/>
              </a:ext>
            </a:extLst>
          </p:cNvPr>
          <p:cNvSpPr txBox="1"/>
          <p:nvPr/>
        </p:nvSpPr>
        <p:spPr>
          <a:xfrm>
            <a:off x="870155" y="1124315"/>
            <a:ext cx="7889388" cy="4609369"/>
          </a:xfrm>
          <a:prstGeom prst="rect">
            <a:avLst/>
          </a:prstGeom>
          <a:noFill/>
        </p:spPr>
        <p:txBody>
          <a:bodyPr wrap="square" lIns="0" tIns="0" rIns="0" bIns="0" rtlCol="0" anchor="ctr" anchorCtr="0">
            <a:noAutofit/>
          </a:bodyPr>
          <a:lstStyle/>
          <a:p>
            <a:pPr algn="l">
              <a:lnSpc>
                <a:spcPct val="150000"/>
              </a:lnSpc>
              <a:spcBef>
                <a:spcPts val="1200"/>
              </a:spcBef>
              <a:spcAft>
                <a:spcPts val="0"/>
              </a:spcAft>
            </a:pPr>
            <a:r>
              <a:rPr lang="en-US" sz="2000" dirty="0"/>
              <a:t>1. Assess the seismic performance of balloon-type CLT wall systems.</a:t>
            </a:r>
          </a:p>
          <a:p>
            <a:pPr algn="l">
              <a:lnSpc>
                <a:spcPct val="150000"/>
              </a:lnSpc>
              <a:spcBef>
                <a:spcPts val="1200"/>
              </a:spcBef>
              <a:spcAft>
                <a:spcPts val="0"/>
              </a:spcAft>
            </a:pPr>
            <a:r>
              <a:rPr lang="en-US" sz="2000" dirty="0"/>
              <a:t>2. Develop a full-scale testing program for hold-downs and walls to evaluate the connection and system behavior of balloon walls.</a:t>
            </a:r>
          </a:p>
          <a:p>
            <a:pPr algn="l">
              <a:lnSpc>
                <a:spcPct val="150000"/>
              </a:lnSpc>
              <a:spcBef>
                <a:spcPts val="1200"/>
              </a:spcBef>
              <a:spcAft>
                <a:spcPts val="0"/>
              </a:spcAft>
            </a:pPr>
            <a:r>
              <a:rPr lang="en-US" sz="2000" dirty="0"/>
              <a:t>3. Determine force modification factors, namely Rd and Ro, and height limits for the balloon wall system to enable future implementation in the National Building Code of Canada (NBCC).</a:t>
            </a:r>
          </a:p>
          <a:p>
            <a:pPr algn="l">
              <a:lnSpc>
                <a:spcPct val="150000"/>
              </a:lnSpc>
              <a:spcBef>
                <a:spcPts val="1200"/>
              </a:spcBef>
              <a:spcAft>
                <a:spcPts val="0"/>
              </a:spcAft>
            </a:pPr>
            <a:r>
              <a:rPr lang="en-US" sz="2000" dirty="0"/>
              <a:t>4. Develop a design guideline for balloon wall systems subjected to lateral loads, intended for future implementation in CSA O86.</a:t>
            </a:r>
          </a:p>
        </p:txBody>
      </p:sp>
    </p:spTree>
    <p:extLst>
      <p:ext uri="{BB962C8B-B14F-4D97-AF65-F5344CB8AC3E}">
        <p14:creationId xmlns:p14="http://schemas.microsoft.com/office/powerpoint/2010/main" val="3444563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5804D8F-6737-7861-FB54-BB00F76AFDDC}"/>
              </a:ext>
            </a:extLst>
          </p:cNvPr>
          <p:cNvSpPr>
            <a:spLocks noGrp="1"/>
          </p:cNvSpPr>
          <p:nvPr>
            <p:ph type="title"/>
          </p:nvPr>
        </p:nvSpPr>
        <p:spPr>
          <a:xfrm>
            <a:off x="609600" y="168275"/>
            <a:ext cx="7772400" cy="587375"/>
          </a:xfrm>
        </p:spPr>
        <p:txBody>
          <a:bodyPr/>
          <a:lstStyle/>
          <a:p>
            <a:r>
              <a:rPr lang="en-CA" sz="2400" dirty="0"/>
              <a:t>Phase 3: Develop full scale testing of balloon walls  </a:t>
            </a:r>
          </a:p>
        </p:txBody>
      </p:sp>
      <p:pic>
        <p:nvPicPr>
          <p:cNvPr id="9" name="Picture 8">
            <a:extLst>
              <a:ext uri="{FF2B5EF4-FFF2-40B4-BE49-F238E27FC236}">
                <a16:creationId xmlns:a16="http://schemas.microsoft.com/office/drawing/2014/main" id="{0B9A95B8-7461-67F0-AB9E-CEF5D631FEAA}"/>
              </a:ext>
            </a:extLst>
          </p:cNvPr>
          <p:cNvPicPr>
            <a:picLocks noChangeAspect="1"/>
          </p:cNvPicPr>
          <p:nvPr/>
        </p:nvPicPr>
        <p:blipFill>
          <a:blip r:embed="rId2"/>
          <a:stretch>
            <a:fillRect/>
          </a:stretch>
        </p:blipFill>
        <p:spPr>
          <a:xfrm>
            <a:off x="1303696" y="912375"/>
            <a:ext cx="6536608" cy="5311444"/>
          </a:xfrm>
          <a:prstGeom prst="rect">
            <a:avLst/>
          </a:prstGeom>
        </p:spPr>
      </p:pic>
    </p:spTree>
    <p:extLst>
      <p:ext uri="{BB962C8B-B14F-4D97-AF65-F5344CB8AC3E}">
        <p14:creationId xmlns:p14="http://schemas.microsoft.com/office/powerpoint/2010/main" val="3991434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5804D8F-6737-7861-FB54-BB00F76AFDDC}"/>
              </a:ext>
            </a:extLst>
          </p:cNvPr>
          <p:cNvSpPr>
            <a:spLocks noGrp="1"/>
          </p:cNvSpPr>
          <p:nvPr>
            <p:ph type="title"/>
          </p:nvPr>
        </p:nvSpPr>
        <p:spPr>
          <a:xfrm>
            <a:off x="609600" y="168275"/>
            <a:ext cx="7772400" cy="587375"/>
          </a:xfrm>
        </p:spPr>
        <p:txBody>
          <a:bodyPr/>
          <a:lstStyle/>
          <a:p>
            <a:r>
              <a:rPr lang="en-CA" sz="2400" dirty="0"/>
              <a:t>Phase 3: Develop full scale testing of balloon walls  </a:t>
            </a:r>
          </a:p>
        </p:txBody>
      </p:sp>
      <p:pic>
        <p:nvPicPr>
          <p:cNvPr id="2" name="Picture 1">
            <a:extLst>
              <a:ext uri="{FF2B5EF4-FFF2-40B4-BE49-F238E27FC236}">
                <a16:creationId xmlns:a16="http://schemas.microsoft.com/office/drawing/2014/main" id="{80E25178-5BA7-3036-BB0C-DFD0F8984B5B}"/>
              </a:ext>
            </a:extLst>
          </p:cNvPr>
          <p:cNvPicPr>
            <a:picLocks noChangeAspect="1"/>
          </p:cNvPicPr>
          <p:nvPr/>
        </p:nvPicPr>
        <p:blipFill>
          <a:blip r:embed="rId2"/>
          <a:stretch>
            <a:fillRect/>
          </a:stretch>
        </p:blipFill>
        <p:spPr>
          <a:xfrm>
            <a:off x="4350775" y="867696"/>
            <a:ext cx="3733202" cy="5244438"/>
          </a:xfrm>
          <a:prstGeom prst="rect">
            <a:avLst/>
          </a:prstGeom>
        </p:spPr>
      </p:pic>
      <p:pic>
        <p:nvPicPr>
          <p:cNvPr id="4" name="Picture 3">
            <a:extLst>
              <a:ext uri="{FF2B5EF4-FFF2-40B4-BE49-F238E27FC236}">
                <a16:creationId xmlns:a16="http://schemas.microsoft.com/office/drawing/2014/main" id="{677F0A74-C3AC-4C3A-2278-2BB18CFF9ACB}"/>
              </a:ext>
            </a:extLst>
          </p:cNvPr>
          <p:cNvPicPr>
            <a:picLocks noChangeAspect="1"/>
          </p:cNvPicPr>
          <p:nvPr/>
        </p:nvPicPr>
        <p:blipFill>
          <a:blip r:embed="rId3"/>
          <a:stretch>
            <a:fillRect/>
          </a:stretch>
        </p:blipFill>
        <p:spPr>
          <a:xfrm>
            <a:off x="1767180" y="858724"/>
            <a:ext cx="1353762" cy="1799304"/>
          </a:xfrm>
          <a:prstGeom prst="rect">
            <a:avLst/>
          </a:prstGeom>
        </p:spPr>
      </p:pic>
      <p:pic>
        <p:nvPicPr>
          <p:cNvPr id="5" name="Picture 4">
            <a:extLst>
              <a:ext uri="{FF2B5EF4-FFF2-40B4-BE49-F238E27FC236}">
                <a16:creationId xmlns:a16="http://schemas.microsoft.com/office/drawing/2014/main" id="{9D55698C-4AC1-5057-37DC-F75FD770E7C4}"/>
              </a:ext>
            </a:extLst>
          </p:cNvPr>
          <p:cNvPicPr>
            <a:picLocks noChangeAspect="1"/>
          </p:cNvPicPr>
          <p:nvPr/>
        </p:nvPicPr>
        <p:blipFill>
          <a:blip r:embed="rId4"/>
          <a:stretch>
            <a:fillRect/>
          </a:stretch>
        </p:blipFill>
        <p:spPr>
          <a:xfrm>
            <a:off x="1735108" y="2515018"/>
            <a:ext cx="1479856" cy="1662831"/>
          </a:xfrm>
          <a:prstGeom prst="rect">
            <a:avLst/>
          </a:prstGeom>
        </p:spPr>
      </p:pic>
      <p:pic>
        <p:nvPicPr>
          <p:cNvPr id="7" name="Picture 6">
            <a:extLst>
              <a:ext uri="{FF2B5EF4-FFF2-40B4-BE49-F238E27FC236}">
                <a16:creationId xmlns:a16="http://schemas.microsoft.com/office/drawing/2014/main" id="{A1F55E93-135F-1973-A148-24229284C01A}"/>
              </a:ext>
            </a:extLst>
          </p:cNvPr>
          <p:cNvPicPr>
            <a:picLocks noChangeAspect="1"/>
          </p:cNvPicPr>
          <p:nvPr/>
        </p:nvPicPr>
        <p:blipFill>
          <a:blip r:embed="rId5"/>
          <a:stretch>
            <a:fillRect/>
          </a:stretch>
        </p:blipFill>
        <p:spPr>
          <a:xfrm>
            <a:off x="909483" y="4072153"/>
            <a:ext cx="3662517" cy="2263128"/>
          </a:xfrm>
          <a:prstGeom prst="rect">
            <a:avLst/>
          </a:prstGeom>
        </p:spPr>
      </p:pic>
    </p:spTree>
    <p:extLst>
      <p:ext uri="{BB962C8B-B14F-4D97-AF65-F5344CB8AC3E}">
        <p14:creationId xmlns:p14="http://schemas.microsoft.com/office/powerpoint/2010/main" val="2799107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5804D8F-6737-7861-FB54-BB00F76AFDDC}"/>
              </a:ext>
            </a:extLst>
          </p:cNvPr>
          <p:cNvSpPr>
            <a:spLocks noGrp="1"/>
          </p:cNvSpPr>
          <p:nvPr>
            <p:ph type="title"/>
          </p:nvPr>
        </p:nvSpPr>
        <p:spPr>
          <a:xfrm>
            <a:off x="609600" y="168275"/>
            <a:ext cx="7772400" cy="587375"/>
          </a:xfrm>
        </p:spPr>
        <p:txBody>
          <a:bodyPr/>
          <a:lstStyle/>
          <a:p>
            <a:r>
              <a:rPr lang="en-CA" sz="2400" dirty="0"/>
              <a:t>Phase 3: Develop full scale testing of balloon walls  </a:t>
            </a:r>
          </a:p>
        </p:txBody>
      </p:sp>
      <p:pic>
        <p:nvPicPr>
          <p:cNvPr id="2" name="Picture 1">
            <a:extLst>
              <a:ext uri="{FF2B5EF4-FFF2-40B4-BE49-F238E27FC236}">
                <a16:creationId xmlns:a16="http://schemas.microsoft.com/office/drawing/2014/main" id="{FD64C4E2-D53A-4E24-4487-FE6922B80BC0}"/>
              </a:ext>
            </a:extLst>
          </p:cNvPr>
          <p:cNvPicPr>
            <a:picLocks noChangeAspect="1"/>
          </p:cNvPicPr>
          <p:nvPr/>
        </p:nvPicPr>
        <p:blipFill>
          <a:blip r:embed="rId2"/>
          <a:stretch>
            <a:fillRect/>
          </a:stretch>
        </p:blipFill>
        <p:spPr>
          <a:xfrm>
            <a:off x="156091" y="1450920"/>
            <a:ext cx="4510726" cy="4418938"/>
          </a:xfrm>
          <a:prstGeom prst="rect">
            <a:avLst/>
          </a:prstGeom>
        </p:spPr>
      </p:pic>
      <p:pic>
        <p:nvPicPr>
          <p:cNvPr id="3" name="Picture 2">
            <a:extLst>
              <a:ext uri="{FF2B5EF4-FFF2-40B4-BE49-F238E27FC236}">
                <a16:creationId xmlns:a16="http://schemas.microsoft.com/office/drawing/2014/main" id="{402881B5-8ACC-D00B-3AD1-C5D2577C089B}"/>
              </a:ext>
            </a:extLst>
          </p:cNvPr>
          <p:cNvPicPr>
            <a:picLocks noChangeAspect="1"/>
          </p:cNvPicPr>
          <p:nvPr/>
        </p:nvPicPr>
        <p:blipFill>
          <a:blip r:embed="rId3"/>
          <a:stretch>
            <a:fillRect/>
          </a:stretch>
        </p:blipFill>
        <p:spPr>
          <a:xfrm>
            <a:off x="4249815" y="1450920"/>
            <a:ext cx="4404397" cy="4645649"/>
          </a:xfrm>
          <a:prstGeom prst="rect">
            <a:avLst/>
          </a:prstGeom>
        </p:spPr>
      </p:pic>
    </p:spTree>
    <p:extLst>
      <p:ext uri="{BB962C8B-B14F-4D97-AF65-F5344CB8AC3E}">
        <p14:creationId xmlns:p14="http://schemas.microsoft.com/office/powerpoint/2010/main" val="807129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5804D8F-6737-7861-FB54-BB00F76AFDDC}"/>
              </a:ext>
            </a:extLst>
          </p:cNvPr>
          <p:cNvSpPr>
            <a:spLocks noGrp="1"/>
          </p:cNvSpPr>
          <p:nvPr>
            <p:ph type="title"/>
          </p:nvPr>
        </p:nvSpPr>
        <p:spPr>
          <a:xfrm>
            <a:off x="609600" y="168275"/>
            <a:ext cx="7772400" cy="587375"/>
          </a:xfrm>
        </p:spPr>
        <p:txBody>
          <a:bodyPr/>
          <a:lstStyle/>
          <a:p>
            <a:r>
              <a:rPr lang="en-CA" sz="2400" dirty="0"/>
              <a:t>Phase 3: Develop full scale testing of balloon walls  </a:t>
            </a:r>
          </a:p>
        </p:txBody>
      </p:sp>
      <p:pic>
        <p:nvPicPr>
          <p:cNvPr id="2" name="Picture 1">
            <a:extLst>
              <a:ext uri="{FF2B5EF4-FFF2-40B4-BE49-F238E27FC236}">
                <a16:creationId xmlns:a16="http://schemas.microsoft.com/office/drawing/2014/main" id="{3D7BB573-30C0-968B-8EBD-351D2BD08533}"/>
              </a:ext>
            </a:extLst>
          </p:cNvPr>
          <p:cNvPicPr>
            <a:picLocks noChangeAspect="1"/>
          </p:cNvPicPr>
          <p:nvPr/>
        </p:nvPicPr>
        <p:blipFill>
          <a:blip r:embed="rId2"/>
          <a:stretch>
            <a:fillRect/>
          </a:stretch>
        </p:blipFill>
        <p:spPr>
          <a:xfrm>
            <a:off x="512846" y="1032388"/>
            <a:ext cx="3552479" cy="5234082"/>
          </a:xfrm>
          <a:prstGeom prst="rect">
            <a:avLst/>
          </a:prstGeom>
        </p:spPr>
      </p:pic>
      <p:pic>
        <p:nvPicPr>
          <p:cNvPr id="3" name="Picture 2">
            <a:extLst>
              <a:ext uri="{FF2B5EF4-FFF2-40B4-BE49-F238E27FC236}">
                <a16:creationId xmlns:a16="http://schemas.microsoft.com/office/drawing/2014/main" id="{6C5DFB5A-0CA5-821D-2520-287503967A8C}"/>
              </a:ext>
            </a:extLst>
          </p:cNvPr>
          <p:cNvPicPr>
            <a:picLocks noChangeAspect="1"/>
          </p:cNvPicPr>
          <p:nvPr/>
        </p:nvPicPr>
        <p:blipFill>
          <a:blip r:embed="rId3"/>
          <a:stretch>
            <a:fillRect/>
          </a:stretch>
        </p:blipFill>
        <p:spPr>
          <a:xfrm>
            <a:off x="3904603" y="1877959"/>
            <a:ext cx="5239397" cy="4257370"/>
          </a:xfrm>
          <a:prstGeom prst="rect">
            <a:avLst/>
          </a:prstGeom>
        </p:spPr>
      </p:pic>
    </p:spTree>
    <p:extLst>
      <p:ext uri="{BB962C8B-B14F-4D97-AF65-F5344CB8AC3E}">
        <p14:creationId xmlns:p14="http://schemas.microsoft.com/office/powerpoint/2010/main" val="612129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49A1-32E4-415E-9D40-448D7774E204}"/>
              </a:ext>
            </a:extLst>
          </p:cNvPr>
          <p:cNvSpPr>
            <a:spLocks noGrp="1"/>
          </p:cNvSpPr>
          <p:nvPr>
            <p:ph type="title"/>
          </p:nvPr>
        </p:nvSpPr>
        <p:spPr/>
        <p:txBody>
          <a:bodyPr/>
          <a:lstStyle/>
          <a:p>
            <a:r>
              <a:rPr lang="en-CA" sz="2400" dirty="0"/>
              <a:t>Summary </a:t>
            </a:r>
          </a:p>
        </p:txBody>
      </p:sp>
      <p:sp>
        <p:nvSpPr>
          <p:cNvPr id="3" name="TextBox 2">
            <a:extLst>
              <a:ext uri="{FF2B5EF4-FFF2-40B4-BE49-F238E27FC236}">
                <a16:creationId xmlns:a16="http://schemas.microsoft.com/office/drawing/2014/main" id="{E912EAED-1387-9A46-12D7-A82B99515DFE}"/>
              </a:ext>
            </a:extLst>
          </p:cNvPr>
          <p:cNvSpPr txBox="1"/>
          <p:nvPr/>
        </p:nvSpPr>
        <p:spPr>
          <a:xfrm>
            <a:off x="816634" y="1512734"/>
            <a:ext cx="7565366" cy="3545457"/>
          </a:xfrm>
          <a:prstGeom prst="rect">
            <a:avLst/>
          </a:prstGeom>
          <a:noFill/>
        </p:spPr>
        <p:txBody>
          <a:bodyPr wrap="square" lIns="0" tIns="0" rIns="0" bIns="0" rtlCol="0" anchor="ctr" anchorCtr="0">
            <a:noAutofit/>
          </a:bodyPr>
          <a:lstStyle/>
          <a:p>
            <a:pPr marL="342900" indent="-342900" algn="l">
              <a:lnSpc>
                <a:spcPct val="150000"/>
              </a:lnSpc>
              <a:spcBef>
                <a:spcPts val="1200"/>
              </a:spcBef>
              <a:spcAft>
                <a:spcPts val="0"/>
              </a:spcAft>
              <a:buFont typeface="Wingdings" panose="05000000000000000000" pitchFamily="2" charset="2"/>
              <a:buChar char="v"/>
            </a:pPr>
            <a:r>
              <a:rPr lang="en-CA" sz="2000" dirty="0"/>
              <a:t>A verified simplified modelling procedure for single CLT balloon-type wall is developed for the upcoming NLTHA</a:t>
            </a:r>
          </a:p>
          <a:p>
            <a:pPr marL="342900" indent="-342900" algn="l">
              <a:lnSpc>
                <a:spcPct val="150000"/>
              </a:lnSpc>
              <a:spcBef>
                <a:spcPts val="1200"/>
              </a:spcBef>
              <a:spcAft>
                <a:spcPts val="0"/>
              </a:spcAft>
              <a:buFont typeface="Wingdings" panose="05000000000000000000" pitchFamily="2" charset="2"/>
              <a:buChar char="v"/>
            </a:pPr>
            <a:r>
              <a:rPr lang="en-CA" sz="2000" dirty="0"/>
              <a:t>A proper base model is paramount for the accuracy of simplified models </a:t>
            </a:r>
          </a:p>
          <a:p>
            <a:pPr marL="342900" indent="-342900" algn="l">
              <a:lnSpc>
                <a:spcPct val="150000"/>
              </a:lnSpc>
              <a:spcBef>
                <a:spcPts val="1200"/>
              </a:spcBef>
              <a:spcAft>
                <a:spcPts val="0"/>
              </a:spcAft>
              <a:buFont typeface="Wingdings" panose="05000000000000000000" pitchFamily="2" charset="2"/>
              <a:buChar char="v"/>
            </a:pPr>
            <a:r>
              <a:rPr lang="en-CA" sz="2000" dirty="0"/>
              <a:t>Effects of various parameters on the global and local response of single CLT balloon-type walls is investigated</a:t>
            </a:r>
          </a:p>
          <a:p>
            <a:pPr marL="342900" indent="-342900" algn="l">
              <a:lnSpc>
                <a:spcPct val="150000"/>
              </a:lnSpc>
              <a:spcBef>
                <a:spcPts val="1200"/>
              </a:spcBef>
              <a:spcAft>
                <a:spcPts val="0"/>
              </a:spcAft>
              <a:buFont typeface="Wingdings" panose="05000000000000000000" pitchFamily="2" charset="2"/>
              <a:buChar char="v"/>
            </a:pPr>
            <a:r>
              <a:rPr lang="en-CA" sz="2000" dirty="0"/>
              <a:t>Aspect ratio and hold down strength have the most significant effects on the global and local responses </a:t>
            </a:r>
          </a:p>
        </p:txBody>
      </p:sp>
    </p:spTree>
    <p:extLst>
      <p:ext uri="{BB962C8B-B14F-4D97-AF65-F5344CB8AC3E}">
        <p14:creationId xmlns:p14="http://schemas.microsoft.com/office/powerpoint/2010/main" val="3007804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B887A0-D46F-6F75-7AB6-19D57B89C2C7}"/>
              </a:ext>
            </a:extLst>
          </p:cNvPr>
          <p:cNvSpPr>
            <a:spLocks noGrp="1"/>
          </p:cNvSpPr>
          <p:nvPr>
            <p:ph idx="1"/>
          </p:nvPr>
        </p:nvSpPr>
        <p:spPr>
          <a:xfrm>
            <a:off x="1536700" y="2590332"/>
            <a:ext cx="6070600" cy="1677336"/>
          </a:xfrm>
        </p:spPr>
        <p:txBody>
          <a:bodyPr/>
          <a:lstStyle/>
          <a:p>
            <a:pPr marL="0" indent="0">
              <a:buNone/>
            </a:pPr>
            <a:r>
              <a:rPr lang="en-CA" sz="9600" dirty="0"/>
              <a:t>Thank you</a:t>
            </a:r>
          </a:p>
          <a:p>
            <a:pPr marL="0" indent="0">
              <a:buNone/>
            </a:pPr>
            <a:endParaRPr lang="en-CA" sz="9600" dirty="0"/>
          </a:p>
          <a:p>
            <a:pPr marL="0" indent="0">
              <a:buNone/>
            </a:pPr>
            <a:r>
              <a:rPr lang="en-CA" sz="9600" dirty="0"/>
              <a:t>  </a:t>
            </a:r>
          </a:p>
        </p:txBody>
      </p:sp>
      <p:sp>
        <p:nvSpPr>
          <p:cNvPr id="2" name="TextBox 1">
            <a:extLst>
              <a:ext uri="{FF2B5EF4-FFF2-40B4-BE49-F238E27FC236}">
                <a16:creationId xmlns:a16="http://schemas.microsoft.com/office/drawing/2014/main" id="{1C170731-BA0E-64C9-FA72-7AD17E18DC9C}"/>
              </a:ext>
            </a:extLst>
          </p:cNvPr>
          <p:cNvSpPr txBox="1"/>
          <p:nvPr/>
        </p:nvSpPr>
        <p:spPr>
          <a:xfrm>
            <a:off x="3181418" y="4664470"/>
            <a:ext cx="2781163" cy="1936954"/>
          </a:xfrm>
          <a:prstGeom prst="rect">
            <a:avLst/>
          </a:prstGeom>
          <a:noFill/>
        </p:spPr>
        <p:txBody>
          <a:bodyPr wrap="square" lIns="0" tIns="0" rIns="0" bIns="0" rtlCol="0" anchor="ctr" anchorCtr="0">
            <a:noAutofit/>
          </a:bodyPr>
          <a:lstStyle/>
          <a:p>
            <a:pPr>
              <a:spcBef>
                <a:spcPts val="1200"/>
              </a:spcBef>
              <a:spcAft>
                <a:spcPts val="0"/>
              </a:spcAft>
            </a:pPr>
            <a:r>
              <a:rPr lang="en-CA" sz="1600" dirty="0">
                <a:solidFill>
                  <a:schemeClr val="tx2"/>
                </a:solidFill>
              </a:rPr>
              <a:t>Contact:</a:t>
            </a:r>
          </a:p>
          <a:p>
            <a:pPr>
              <a:spcBef>
                <a:spcPts val="1200"/>
              </a:spcBef>
              <a:spcAft>
                <a:spcPts val="0"/>
              </a:spcAft>
            </a:pPr>
            <a:r>
              <a:rPr lang="en-CA" sz="1600" dirty="0">
                <a:solidFill>
                  <a:schemeClr val="tx2"/>
                </a:solidFill>
              </a:rPr>
              <a:t>Amir Ghahremani Baghmisheh </a:t>
            </a:r>
          </a:p>
          <a:p>
            <a:pPr>
              <a:spcBef>
                <a:spcPts val="1200"/>
              </a:spcBef>
              <a:spcAft>
                <a:spcPts val="0"/>
              </a:spcAft>
            </a:pPr>
            <a:r>
              <a:rPr lang="en-CA" sz="1600" dirty="0">
                <a:solidFill>
                  <a:schemeClr val="tx2"/>
                </a:solidFill>
                <a:hlinkClick r:id="rId2">
                  <a:extLst>
                    <a:ext uri="{A12FA001-AC4F-418D-AE19-62706E023703}">
                      <ahyp:hlinkClr xmlns:ahyp="http://schemas.microsoft.com/office/drawing/2018/hyperlinkcolor" val="tx"/>
                    </a:ext>
                  </a:extLst>
                </a:hlinkClick>
              </a:rPr>
              <a:t>amirghb@mail.ubc.ca</a:t>
            </a:r>
            <a:endParaRPr lang="en-CA" sz="1600" dirty="0">
              <a:solidFill>
                <a:schemeClr val="tx2"/>
              </a:solidFill>
            </a:endParaRPr>
          </a:p>
          <a:p>
            <a:pPr>
              <a:spcBef>
                <a:spcPts val="1200"/>
              </a:spcBef>
              <a:spcAft>
                <a:spcPts val="0"/>
              </a:spcAft>
            </a:pPr>
            <a:r>
              <a:rPr lang="en-CA" sz="1600" dirty="0">
                <a:solidFill>
                  <a:schemeClr val="tx2"/>
                </a:solidFill>
              </a:rPr>
              <a:t>+1 (236) 869-2459</a:t>
            </a:r>
          </a:p>
        </p:txBody>
      </p:sp>
    </p:spTree>
    <p:extLst>
      <p:ext uri="{BB962C8B-B14F-4D97-AF65-F5344CB8AC3E}">
        <p14:creationId xmlns:p14="http://schemas.microsoft.com/office/powerpoint/2010/main" val="2135426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49A1-32E4-415E-9D40-448D7774E204}"/>
              </a:ext>
            </a:extLst>
          </p:cNvPr>
          <p:cNvSpPr>
            <a:spLocks noGrp="1"/>
          </p:cNvSpPr>
          <p:nvPr>
            <p:ph type="title"/>
          </p:nvPr>
        </p:nvSpPr>
        <p:spPr/>
        <p:txBody>
          <a:bodyPr/>
          <a:lstStyle/>
          <a:p>
            <a:r>
              <a:rPr lang="en-CA" sz="2400" dirty="0"/>
              <a:t>Methodology</a:t>
            </a:r>
          </a:p>
        </p:txBody>
      </p:sp>
      <p:sp>
        <p:nvSpPr>
          <p:cNvPr id="3" name="TextBox 2">
            <a:extLst>
              <a:ext uri="{FF2B5EF4-FFF2-40B4-BE49-F238E27FC236}">
                <a16:creationId xmlns:a16="http://schemas.microsoft.com/office/drawing/2014/main" id="{7E7A59B2-C21B-E1B1-B140-C350EA7B11F5}"/>
              </a:ext>
            </a:extLst>
          </p:cNvPr>
          <p:cNvSpPr txBox="1"/>
          <p:nvPr/>
        </p:nvSpPr>
        <p:spPr>
          <a:xfrm>
            <a:off x="792125" y="1318586"/>
            <a:ext cx="7772399" cy="4698755"/>
          </a:xfrm>
          <a:prstGeom prst="rect">
            <a:avLst/>
          </a:prstGeom>
          <a:noFill/>
        </p:spPr>
        <p:txBody>
          <a:bodyPr wrap="square" lIns="0" tIns="0" rIns="0" bIns="0" rtlCol="0" anchor="ctr" anchorCtr="0">
            <a:noAutofit/>
          </a:bodyPr>
          <a:lstStyle/>
          <a:p>
            <a:pPr marL="285750" indent="-285750" algn="l">
              <a:lnSpc>
                <a:spcPct val="150000"/>
              </a:lnSpc>
              <a:spcBef>
                <a:spcPts val="1200"/>
              </a:spcBef>
              <a:spcAft>
                <a:spcPts val="0"/>
              </a:spcAft>
              <a:buFont typeface="Wingdings" panose="05000000000000000000" pitchFamily="2" charset="2"/>
              <a:buChar char="v"/>
            </a:pPr>
            <a:r>
              <a:rPr lang="en-US" sz="2200" dirty="0"/>
              <a:t>Phase 1: Develop numerical models and design archetypes</a:t>
            </a:r>
          </a:p>
          <a:p>
            <a:pPr marL="285750" indent="-285750" algn="l">
              <a:lnSpc>
                <a:spcPct val="150000"/>
              </a:lnSpc>
              <a:spcBef>
                <a:spcPts val="1200"/>
              </a:spcBef>
              <a:spcAft>
                <a:spcPts val="0"/>
              </a:spcAft>
              <a:buFont typeface="Wingdings" panose="05000000000000000000" pitchFamily="2" charset="2"/>
              <a:buChar char="v"/>
            </a:pPr>
            <a:r>
              <a:rPr lang="en-US" sz="2200" dirty="0"/>
              <a:t>Phase 2: Develop full-scale testing program on high-capacity hold downs</a:t>
            </a:r>
          </a:p>
          <a:p>
            <a:pPr marL="285750" indent="-285750" algn="l">
              <a:lnSpc>
                <a:spcPct val="150000"/>
              </a:lnSpc>
              <a:spcBef>
                <a:spcPts val="1200"/>
              </a:spcBef>
              <a:spcAft>
                <a:spcPts val="0"/>
              </a:spcAft>
              <a:buFont typeface="Wingdings" panose="05000000000000000000" pitchFamily="2" charset="2"/>
              <a:buChar char="v"/>
            </a:pPr>
            <a:r>
              <a:rPr lang="en-US" sz="2200" dirty="0"/>
              <a:t>Phase 3: Develop full-scale testing program on balloon wall systems </a:t>
            </a:r>
          </a:p>
          <a:p>
            <a:pPr marL="285750" indent="-285750" algn="l">
              <a:lnSpc>
                <a:spcPct val="150000"/>
              </a:lnSpc>
              <a:spcBef>
                <a:spcPts val="1200"/>
              </a:spcBef>
              <a:spcAft>
                <a:spcPts val="0"/>
              </a:spcAft>
              <a:buFont typeface="Wingdings" panose="05000000000000000000" pitchFamily="2" charset="2"/>
              <a:buChar char="v"/>
            </a:pPr>
            <a:r>
              <a:rPr lang="en-US" sz="2200" dirty="0"/>
              <a:t>Phase 4: Quantify seismic performance of archetypes using CCMC/NRC and FEMA P-695 procedure</a:t>
            </a:r>
          </a:p>
          <a:p>
            <a:pPr marL="285750" indent="-285750" algn="l">
              <a:lnSpc>
                <a:spcPct val="150000"/>
              </a:lnSpc>
              <a:spcBef>
                <a:spcPts val="1200"/>
              </a:spcBef>
              <a:spcAft>
                <a:spcPts val="0"/>
              </a:spcAft>
              <a:buFont typeface="Wingdings" panose="05000000000000000000" pitchFamily="2" charset="2"/>
              <a:buChar char="v"/>
            </a:pPr>
            <a:r>
              <a:rPr lang="en-US" sz="2200" dirty="0"/>
              <a:t>Phase 5: Develop design guideline for hold down connections and balloon wall systems </a:t>
            </a:r>
            <a:endParaRPr lang="en-CA" sz="2200" dirty="0"/>
          </a:p>
        </p:txBody>
      </p:sp>
    </p:spTree>
    <p:extLst>
      <p:ext uri="{BB962C8B-B14F-4D97-AF65-F5344CB8AC3E}">
        <p14:creationId xmlns:p14="http://schemas.microsoft.com/office/powerpoint/2010/main" val="295911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49A1-32E4-415E-9D40-448D7774E204}"/>
              </a:ext>
            </a:extLst>
          </p:cNvPr>
          <p:cNvSpPr>
            <a:spLocks noGrp="1"/>
          </p:cNvSpPr>
          <p:nvPr>
            <p:ph type="title"/>
          </p:nvPr>
        </p:nvSpPr>
        <p:spPr/>
        <p:txBody>
          <a:bodyPr/>
          <a:lstStyle/>
          <a:p>
            <a:r>
              <a:rPr lang="en-CA" sz="2400" dirty="0"/>
              <a:t>Phase 1 </a:t>
            </a:r>
          </a:p>
        </p:txBody>
      </p:sp>
      <p:sp>
        <p:nvSpPr>
          <p:cNvPr id="4" name="Title 1">
            <a:extLst>
              <a:ext uri="{FF2B5EF4-FFF2-40B4-BE49-F238E27FC236}">
                <a16:creationId xmlns:a16="http://schemas.microsoft.com/office/drawing/2014/main" id="{11327C59-7A77-AA96-CC7C-B74E957D5C5D}"/>
              </a:ext>
            </a:extLst>
          </p:cNvPr>
          <p:cNvSpPr txBox="1">
            <a:spLocks/>
          </p:cNvSpPr>
          <p:nvPr/>
        </p:nvSpPr>
        <p:spPr bwMode="auto">
          <a:xfrm>
            <a:off x="609600" y="828095"/>
            <a:ext cx="6912634" cy="4500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ahoma" pitchFamily="34" charset="0"/>
              </a:defRPr>
            </a:lvl2pPr>
            <a:lvl3pPr algn="l" rtl="0" eaLnBrk="1" fontAlgn="base" hangingPunct="1">
              <a:spcBef>
                <a:spcPct val="0"/>
              </a:spcBef>
              <a:spcAft>
                <a:spcPct val="0"/>
              </a:spcAft>
              <a:defRPr sz="3600">
                <a:solidFill>
                  <a:schemeClr val="tx2"/>
                </a:solidFill>
                <a:latin typeface="Tahoma" pitchFamily="34" charset="0"/>
              </a:defRPr>
            </a:lvl3pPr>
            <a:lvl4pPr algn="l" rtl="0" eaLnBrk="1" fontAlgn="base" hangingPunct="1">
              <a:spcBef>
                <a:spcPct val="0"/>
              </a:spcBef>
              <a:spcAft>
                <a:spcPct val="0"/>
              </a:spcAft>
              <a:defRPr sz="3600">
                <a:solidFill>
                  <a:schemeClr val="tx2"/>
                </a:solidFill>
                <a:latin typeface="Tahoma" pitchFamily="34" charset="0"/>
              </a:defRPr>
            </a:lvl4pPr>
            <a:lvl5pPr algn="l" rtl="0" eaLnBrk="1" fontAlgn="base" hangingPunct="1">
              <a:spcBef>
                <a:spcPct val="0"/>
              </a:spcBef>
              <a:spcAft>
                <a:spcPct val="0"/>
              </a:spcAft>
              <a:defRPr sz="3600">
                <a:solidFill>
                  <a:schemeClr val="tx2"/>
                </a:solidFill>
                <a:latin typeface="Tahoma" pitchFamily="34" charset="0"/>
              </a:defRPr>
            </a:lvl5pPr>
            <a:lvl6pPr marL="457200" algn="l" rtl="0" eaLnBrk="1" fontAlgn="base" hangingPunct="1">
              <a:spcBef>
                <a:spcPct val="0"/>
              </a:spcBef>
              <a:spcAft>
                <a:spcPct val="0"/>
              </a:spcAft>
              <a:defRPr sz="3600">
                <a:solidFill>
                  <a:schemeClr val="tx2"/>
                </a:solidFill>
                <a:latin typeface="Tahoma" pitchFamily="34" charset="0"/>
              </a:defRPr>
            </a:lvl6pPr>
            <a:lvl7pPr marL="914400" algn="l" rtl="0" eaLnBrk="1" fontAlgn="base" hangingPunct="1">
              <a:spcBef>
                <a:spcPct val="0"/>
              </a:spcBef>
              <a:spcAft>
                <a:spcPct val="0"/>
              </a:spcAft>
              <a:defRPr sz="3600">
                <a:solidFill>
                  <a:schemeClr val="tx2"/>
                </a:solidFill>
                <a:latin typeface="Tahoma" pitchFamily="34" charset="0"/>
              </a:defRPr>
            </a:lvl7pPr>
            <a:lvl8pPr marL="1371600" algn="l" rtl="0" eaLnBrk="1" fontAlgn="base" hangingPunct="1">
              <a:spcBef>
                <a:spcPct val="0"/>
              </a:spcBef>
              <a:spcAft>
                <a:spcPct val="0"/>
              </a:spcAft>
              <a:defRPr sz="3600">
                <a:solidFill>
                  <a:schemeClr val="tx2"/>
                </a:solidFill>
                <a:latin typeface="Tahoma" pitchFamily="34" charset="0"/>
              </a:defRPr>
            </a:lvl8pPr>
            <a:lvl9pPr marL="1828800" algn="l" rtl="0" eaLnBrk="1" fontAlgn="base" hangingPunct="1">
              <a:spcBef>
                <a:spcPct val="0"/>
              </a:spcBef>
              <a:spcAft>
                <a:spcPct val="0"/>
              </a:spcAft>
              <a:defRPr sz="3600">
                <a:solidFill>
                  <a:schemeClr val="tx2"/>
                </a:solidFill>
                <a:latin typeface="Tahoma" pitchFamily="34" charset="0"/>
              </a:defRPr>
            </a:lvl9pPr>
          </a:lstStyle>
          <a:p>
            <a:r>
              <a:rPr lang="en-CA" sz="2000" dirty="0"/>
              <a:t>Develop robust detailed and simplified model of single wall: </a:t>
            </a:r>
          </a:p>
        </p:txBody>
      </p:sp>
      <p:pic>
        <p:nvPicPr>
          <p:cNvPr id="5" name="Picture 4" descr="A diagram of a graph&#10;&#10;Description automatically generated">
            <a:extLst>
              <a:ext uri="{FF2B5EF4-FFF2-40B4-BE49-F238E27FC236}">
                <a16:creationId xmlns:a16="http://schemas.microsoft.com/office/drawing/2014/main" id="{8A49EE79-FBE0-7302-E78B-E9036898E730}"/>
              </a:ext>
            </a:extLst>
          </p:cNvPr>
          <p:cNvPicPr>
            <a:picLocks noChangeAspect="1"/>
          </p:cNvPicPr>
          <p:nvPr/>
        </p:nvPicPr>
        <p:blipFill>
          <a:blip r:embed="rId3"/>
          <a:stretch>
            <a:fillRect/>
          </a:stretch>
        </p:blipFill>
        <p:spPr>
          <a:xfrm>
            <a:off x="247296" y="1350634"/>
            <a:ext cx="5660400" cy="5100742"/>
          </a:xfrm>
          <a:prstGeom prst="rect">
            <a:avLst/>
          </a:prstGeom>
        </p:spPr>
      </p:pic>
      <p:graphicFrame>
        <p:nvGraphicFramePr>
          <p:cNvPr id="7" name="Table 6">
            <a:extLst>
              <a:ext uri="{FF2B5EF4-FFF2-40B4-BE49-F238E27FC236}">
                <a16:creationId xmlns:a16="http://schemas.microsoft.com/office/drawing/2014/main" id="{9A731197-D77C-E3D2-57A1-670770F754FC}"/>
              </a:ext>
            </a:extLst>
          </p:cNvPr>
          <p:cNvGraphicFramePr>
            <a:graphicFrameLocks noGrp="1"/>
          </p:cNvGraphicFramePr>
          <p:nvPr>
            <p:extLst>
              <p:ext uri="{D42A27DB-BD31-4B8C-83A1-F6EECF244321}">
                <p14:modId xmlns:p14="http://schemas.microsoft.com/office/powerpoint/2010/main" val="1462135667"/>
              </p:ext>
            </p:extLst>
          </p:nvPr>
        </p:nvGraphicFramePr>
        <p:xfrm>
          <a:off x="5993318" y="3065261"/>
          <a:ext cx="3057831" cy="1671488"/>
        </p:xfrm>
        <a:graphic>
          <a:graphicData uri="http://schemas.openxmlformats.org/drawingml/2006/table">
            <a:tbl>
              <a:tblPr firstRow="1" firstCol="1" bandRow="1">
                <a:tableStyleId>{00A15C55-8517-42AA-B614-E9B94910E393}</a:tableStyleId>
              </a:tblPr>
              <a:tblGrid>
                <a:gridCol w="1045260">
                  <a:extLst>
                    <a:ext uri="{9D8B030D-6E8A-4147-A177-3AD203B41FA5}">
                      <a16:colId xmlns:a16="http://schemas.microsoft.com/office/drawing/2014/main" val="3983095888"/>
                    </a:ext>
                  </a:extLst>
                </a:gridCol>
                <a:gridCol w="667726">
                  <a:extLst>
                    <a:ext uri="{9D8B030D-6E8A-4147-A177-3AD203B41FA5}">
                      <a16:colId xmlns:a16="http://schemas.microsoft.com/office/drawing/2014/main" val="2720371250"/>
                    </a:ext>
                  </a:extLst>
                </a:gridCol>
                <a:gridCol w="667726">
                  <a:extLst>
                    <a:ext uri="{9D8B030D-6E8A-4147-A177-3AD203B41FA5}">
                      <a16:colId xmlns:a16="http://schemas.microsoft.com/office/drawing/2014/main" val="2605426647"/>
                    </a:ext>
                  </a:extLst>
                </a:gridCol>
                <a:gridCol w="677119">
                  <a:extLst>
                    <a:ext uri="{9D8B030D-6E8A-4147-A177-3AD203B41FA5}">
                      <a16:colId xmlns:a16="http://schemas.microsoft.com/office/drawing/2014/main" val="1674078602"/>
                    </a:ext>
                  </a:extLst>
                </a:gridCol>
              </a:tblGrid>
              <a:tr h="208936">
                <a:tc>
                  <a:txBody>
                    <a:bodyPr/>
                    <a:lstStyle/>
                    <a:p>
                      <a:pPr indent="144145" algn="ctr" hangingPunct="0">
                        <a:lnSpc>
                          <a:spcPts val="1200"/>
                        </a:lnSpc>
                      </a:pPr>
                      <a:r>
                        <a:rPr lang="en-CA" sz="1100" dirty="0">
                          <a:effectLst/>
                        </a:rPr>
                        <a:t>CLT layers </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pPr>
                      <a:r>
                        <a:rPr lang="en-CA" sz="1100" dirty="0">
                          <a:effectLst/>
                        </a:rPr>
                        <a:t>5-ply</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pPr>
                      <a:r>
                        <a:rPr lang="en-CA" sz="1100" dirty="0">
                          <a:effectLst/>
                        </a:rPr>
                        <a:t>7-ply </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pPr>
                      <a:r>
                        <a:rPr lang="en-CA" sz="1100" dirty="0">
                          <a:effectLst/>
                        </a:rPr>
                        <a:t>9-ply </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17759847"/>
                  </a:ext>
                </a:extLst>
              </a:tr>
              <a:tr h="208936">
                <a:tc>
                  <a:txBody>
                    <a:bodyPr/>
                    <a:lstStyle/>
                    <a:p>
                      <a:pPr indent="144145" algn="just" hangingPunct="0">
                        <a:lnSpc>
                          <a:spcPts val="1200"/>
                        </a:lnSpc>
                      </a:pPr>
                      <a:r>
                        <a:rPr lang="en-CA" sz="1100" dirty="0">
                          <a:effectLst/>
                        </a:rPr>
                        <a:t>E1 (MPa)</a:t>
                      </a:r>
                      <a:endParaRPr lang="en-C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44145" algn="just" hangingPunct="0">
                        <a:lnSpc>
                          <a:spcPts val="1200"/>
                        </a:lnSpc>
                      </a:pPr>
                      <a:r>
                        <a:rPr lang="en-CA" sz="1100" dirty="0">
                          <a:effectLst/>
                        </a:rPr>
                        <a:t>7020</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just" hangingPunct="0">
                        <a:lnSpc>
                          <a:spcPts val="1200"/>
                        </a:lnSpc>
                      </a:pPr>
                      <a:r>
                        <a:rPr lang="en-CA" sz="1100">
                          <a:effectLst/>
                        </a:rPr>
                        <a:t>6686</a:t>
                      </a:r>
                      <a:endParaRPr lang="en-CA"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just" hangingPunct="0">
                        <a:lnSpc>
                          <a:spcPts val="1200"/>
                        </a:lnSpc>
                      </a:pPr>
                      <a:r>
                        <a:rPr lang="en-CA" sz="1100">
                          <a:effectLst/>
                        </a:rPr>
                        <a:t>6500</a:t>
                      </a:r>
                      <a:endParaRPr lang="en-CA"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04865533"/>
                  </a:ext>
                </a:extLst>
              </a:tr>
              <a:tr h="208936">
                <a:tc>
                  <a:txBody>
                    <a:bodyPr/>
                    <a:lstStyle/>
                    <a:p>
                      <a:pPr indent="144145" algn="just" hangingPunct="0">
                        <a:lnSpc>
                          <a:spcPts val="1200"/>
                        </a:lnSpc>
                      </a:pPr>
                      <a:r>
                        <a:rPr lang="en-CA" sz="1100">
                          <a:effectLst/>
                        </a:rPr>
                        <a:t>E2 (MPa)</a:t>
                      </a:r>
                      <a:endParaRPr lang="en-C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44145" algn="just" hangingPunct="0">
                        <a:lnSpc>
                          <a:spcPts val="1200"/>
                        </a:lnSpc>
                      </a:pPr>
                      <a:r>
                        <a:rPr lang="en-CA" sz="1100" dirty="0">
                          <a:effectLst/>
                        </a:rPr>
                        <a:t>5400</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just" hangingPunct="0">
                        <a:lnSpc>
                          <a:spcPts val="1200"/>
                        </a:lnSpc>
                      </a:pPr>
                      <a:r>
                        <a:rPr lang="en-CA" sz="1100">
                          <a:effectLst/>
                        </a:rPr>
                        <a:t>5143</a:t>
                      </a:r>
                      <a:endParaRPr lang="en-CA"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just" hangingPunct="0">
                        <a:lnSpc>
                          <a:spcPts val="1200"/>
                        </a:lnSpc>
                      </a:pPr>
                      <a:r>
                        <a:rPr lang="en-CA" sz="1100">
                          <a:effectLst/>
                        </a:rPr>
                        <a:t>5000</a:t>
                      </a:r>
                      <a:endParaRPr lang="en-CA"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41377627"/>
                  </a:ext>
                </a:extLst>
              </a:tr>
              <a:tr h="208936">
                <a:tc>
                  <a:txBody>
                    <a:bodyPr/>
                    <a:lstStyle/>
                    <a:p>
                      <a:pPr indent="144145" algn="just" hangingPunct="0">
                        <a:lnSpc>
                          <a:spcPts val="1200"/>
                        </a:lnSpc>
                      </a:pPr>
                      <a:r>
                        <a:rPr lang="en-CA" sz="1100">
                          <a:effectLst/>
                        </a:rPr>
                        <a:t>E3 (MPa)</a:t>
                      </a:r>
                      <a:endParaRPr lang="en-C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44145" algn="just" hangingPunct="0">
                        <a:lnSpc>
                          <a:spcPts val="1200"/>
                        </a:lnSpc>
                      </a:pPr>
                      <a:r>
                        <a:rPr lang="en-CA" sz="1100">
                          <a:effectLst/>
                        </a:rPr>
                        <a:t>234</a:t>
                      </a:r>
                      <a:endParaRPr lang="en-CA"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just" hangingPunct="0">
                        <a:lnSpc>
                          <a:spcPts val="1200"/>
                        </a:lnSpc>
                      </a:pPr>
                      <a:r>
                        <a:rPr lang="en-CA" sz="1100">
                          <a:effectLst/>
                        </a:rPr>
                        <a:t>223</a:t>
                      </a:r>
                      <a:endParaRPr lang="en-CA"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just" hangingPunct="0">
                        <a:lnSpc>
                          <a:spcPts val="1200"/>
                        </a:lnSpc>
                      </a:pPr>
                      <a:r>
                        <a:rPr lang="en-CA" sz="1100">
                          <a:effectLst/>
                        </a:rPr>
                        <a:t>217</a:t>
                      </a:r>
                      <a:endParaRPr lang="en-CA"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04833536"/>
                  </a:ext>
                </a:extLst>
              </a:tr>
              <a:tr h="208936">
                <a:tc>
                  <a:txBody>
                    <a:bodyPr/>
                    <a:lstStyle/>
                    <a:p>
                      <a:pPr indent="144145" algn="just" hangingPunct="0">
                        <a:lnSpc>
                          <a:spcPts val="1200"/>
                        </a:lnSpc>
                      </a:pPr>
                      <a:r>
                        <a:rPr lang="en-CA" sz="1100">
                          <a:effectLst/>
                        </a:rPr>
                        <a:t>G12 (MPa)</a:t>
                      </a:r>
                      <a:endParaRPr lang="en-C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44145" algn="just" hangingPunct="0">
                        <a:lnSpc>
                          <a:spcPts val="1200"/>
                        </a:lnSpc>
                      </a:pPr>
                      <a:r>
                        <a:rPr lang="en-CA" sz="1100" dirty="0">
                          <a:effectLst/>
                        </a:rPr>
                        <a:t>438.8</a:t>
                      </a:r>
                      <a:endParaRPr lang="en-CA"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just" hangingPunct="0">
                        <a:lnSpc>
                          <a:spcPts val="1200"/>
                        </a:lnSpc>
                      </a:pPr>
                      <a:r>
                        <a:rPr lang="en-CA" sz="1100">
                          <a:effectLst/>
                        </a:rPr>
                        <a:t>417.9</a:t>
                      </a:r>
                      <a:endParaRPr lang="en-CA"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just" hangingPunct="0">
                        <a:lnSpc>
                          <a:spcPts val="1200"/>
                        </a:lnSpc>
                      </a:pPr>
                      <a:r>
                        <a:rPr lang="en-CA" sz="1100">
                          <a:effectLst/>
                        </a:rPr>
                        <a:t>406.3</a:t>
                      </a:r>
                      <a:endParaRPr lang="en-CA"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21359735"/>
                  </a:ext>
                </a:extLst>
              </a:tr>
              <a:tr h="208936">
                <a:tc>
                  <a:txBody>
                    <a:bodyPr/>
                    <a:lstStyle/>
                    <a:p>
                      <a:pPr indent="144145" algn="just" hangingPunct="0">
                        <a:lnSpc>
                          <a:spcPts val="1200"/>
                        </a:lnSpc>
                      </a:pPr>
                      <a:r>
                        <a:rPr lang="en-CA" sz="1100">
                          <a:effectLst/>
                        </a:rPr>
                        <a:t>G13 (MPa)</a:t>
                      </a:r>
                      <a:endParaRPr lang="en-C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44145" algn="just" hangingPunct="0">
                        <a:lnSpc>
                          <a:spcPts val="1200"/>
                        </a:lnSpc>
                      </a:pPr>
                      <a:r>
                        <a:rPr lang="en-CA" sz="1100">
                          <a:effectLst/>
                        </a:rPr>
                        <a:t>438.8</a:t>
                      </a:r>
                      <a:endParaRPr lang="en-CA"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just" hangingPunct="0">
                        <a:lnSpc>
                          <a:spcPts val="1200"/>
                        </a:lnSpc>
                      </a:pPr>
                      <a:r>
                        <a:rPr lang="en-CA" sz="1100">
                          <a:effectLst/>
                        </a:rPr>
                        <a:t>417.9</a:t>
                      </a:r>
                      <a:endParaRPr lang="en-CA"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just" hangingPunct="0">
                        <a:lnSpc>
                          <a:spcPts val="1200"/>
                        </a:lnSpc>
                      </a:pPr>
                      <a:r>
                        <a:rPr lang="en-CA" sz="1100">
                          <a:effectLst/>
                        </a:rPr>
                        <a:t>406.3</a:t>
                      </a:r>
                      <a:endParaRPr lang="en-CA"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56676271"/>
                  </a:ext>
                </a:extLst>
              </a:tr>
              <a:tr h="208936">
                <a:tc>
                  <a:txBody>
                    <a:bodyPr/>
                    <a:lstStyle/>
                    <a:p>
                      <a:pPr indent="144145" algn="just" hangingPunct="0">
                        <a:lnSpc>
                          <a:spcPts val="1200"/>
                        </a:lnSpc>
                      </a:pPr>
                      <a:r>
                        <a:rPr lang="en-CA" sz="1100">
                          <a:effectLst/>
                        </a:rPr>
                        <a:t>G23 (MPa)</a:t>
                      </a:r>
                      <a:endParaRPr lang="en-C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44145" algn="just" hangingPunct="0">
                        <a:lnSpc>
                          <a:spcPts val="1200"/>
                        </a:lnSpc>
                      </a:pPr>
                      <a:r>
                        <a:rPr lang="en-CA" sz="1100">
                          <a:effectLst/>
                        </a:rPr>
                        <a:t>43.9</a:t>
                      </a:r>
                      <a:endParaRPr lang="en-CA"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just" hangingPunct="0">
                        <a:lnSpc>
                          <a:spcPts val="1200"/>
                        </a:lnSpc>
                      </a:pPr>
                      <a:r>
                        <a:rPr lang="en-CA" sz="1100">
                          <a:effectLst/>
                        </a:rPr>
                        <a:t>41.8</a:t>
                      </a:r>
                      <a:endParaRPr lang="en-CA"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just" hangingPunct="0">
                        <a:lnSpc>
                          <a:spcPts val="1200"/>
                        </a:lnSpc>
                      </a:pPr>
                      <a:r>
                        <a:rPr lang="en-CA" sz="1100">
                          <a:effectLst/>
                        </a:rPr>
                        <a:t>40.6</a:t>
                      </a:r>
                      <a:endParaRPr lang="en-CA"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98705104"/>
                  </a:ext>
                </a:extLst>
              </a:tr>
              <a:tr h="208936">
                <a:tc>
                  <a:txBody>
                    <a:bodyPr/>
                    <a:lstStyle/>
                    <a:p>
                      <a:pPr indent="144145" algn="just" hangingPunct="0">
                        <a:lnSpc>
                          <a:spcPts val="1200"/>
                        </a:lnSpc>
                      </a:pPr>
                      <a:r>
                        <a:rPr lang="en-CA" sz="1100">
                          <a:effectLst/>
                        </a:rPr>
                        <a:t>Fc (MPa)</a:t>
                      </a:r>
                      <a:endParaRPr lang="en-C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44145" algn="just" hangingPunct="0">
                        <a:lnSpc>
                          <a:spcPts val="1200"/>
                        </a:lnSpc>
                      </a:pPr>
                      <a:r>
                        <a:rPr lang="en-CA" sz="1100">
                          <a:effectLst/>
                        </a:rPr>
                        <a:t>25.3</a:t>
                      </a:r>
                      <a:endParaRPr lang="en-C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44145" algn="just" hangingPunct="0">
                        <a:lnSpc>
                          <a:spcPts val="1200"/>
                        </a:lnSpc>
                      </a:pPr>
                      <a:r>
                        <a:rPr lang="en-CA" sz="1100">
                          <a:effectLst/>
                        </a:rPr>
                        <a:t>24.1</a:t>
                      </a:r>
                      <a:endParaRPr lang="en-C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44145" algn="just" hangingPunct="0">
                        <a:lnSpc>
                          <a:spcPts val="1200"/>
                        </a:lnSpc>
                      </a:pPr>
                      <a:r>
                        <a:rPr lang="en-CA" sz="1100" dirty="0">
                          <a:effectLst/>
                        </a:rPr>
                        <a:t>23.4</a:t>
                      </a:r>
                      <a:endParaRPr lang="en-C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01418866"/>
                  </a:ext>
                </a:extLst>
              </a:tr>
            </a:tbl>
          </a:graphicData>
        </a:graphic>
      </p:graphicFrame>
    </p:spTree>
    <p:extLst>
      <p:ext uri="{BB962C8B-B14F-4D97-AF65-F5344CB8AC3E}">
        <p14:creationId xmlns:p14="http://schemas.microsoft.com/office/powerpoint/2010/main" val="2729017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49A1-32E4-415E-9D40-448D7774E204}"/>
              </a:ext>
            </a:extLst>
          </p:cNvPr>
          <p:cNvSpPr>
            <a:spLocks noGrp="1"/>
          </p:cNvSpPr>
          <p:nvPr>
            <p:ph type="title"/>
          </p:nvPr>
        </p:nvSpPr>
        <p:spPr/>
        <p:txBody>
          <a:bodyPr/>
          <a:lstStyle/>
          <a:p>
            <a:r>
              <a:rPr lang="en-US" sz="2400" dirty="0"/>
              <a:t>Refined and simplified Models</a:t>
            </a:r>
            <a:endParaRPr lang="en-CA" sz="2400" dirty="0"/>
          </a:p>
        </p:txBody>
      </p:sp>
      <p:pic>
        <p:nvPicPr>
          <p:cNvPr id="3" name="Picture 2">
            <a:extLst>
              <a:ext uri="{FF2B5EF4-FFF2-40B4-BE49-F238E27FC236}">
                <a16:creationId xmlns:a16="http://schemas.microsoft.com/office/drawing/2014/main" id="{3A62B3D2-B804-6C7B-9936-B88277C5A038}"/>
              </a:ext>
            </a:extLst>
          </p:cNvPr>
          <p:cNvPicPr>
            <a:picLocks noChangeAspect="1"/>
          </p:cNvPicPr>
          <p:nvPr/>
        </p:nvPicPr>
        <p:blipFill>
          <a:blip r:embed="rId3"/>
          <a:stretch>
            <a:fillRect/>
          </a:stretch>
        </p:blipFill>
        <p:spPr>
          <a:xfrm>
            <a:off x="0" y="1759086"/>
            <a:ext cx="3908005" cy="4220925"/>
          </a:xfrm>
          <a:prstGeom prst="rect">
            <a:avLst/>
          </a:prstGeom>
        </p:spPr>
      </p:pic>
      <p:pic>
        <p:nvPicPr>
          <p:cNvPr id="7" name="Picture 6">
            <a:extLst>
              <a:ext uri="{FF2B5EF4-FFF2-40B4-BE49-F238E27FC236}">
                <a16:creationId xmlns:a16="http://schemas.microsoft.com/office/drawing/2014/main" id="{C48F3C26-F87A-507A-CAFB-19202F61E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1556" y="4028438"/>
            <a:ext cx="3060000" cy="2295000"/>
          </a:xfrm>
          <a:prstGeom prst="rect">
            <a:avLst/>
          </a:prstGeom>
        </p:spPr>
      </p:pic>
      <p:pic>
        <p:nvPicPr>
          <p:cNvPr id="10" name="Picture 9">
            <a:extLst>
              <a:ext uri="{FF2B5EF4-FFF2-40B4-BE49-F238E27FC236}">
                <a16:creationId xmlns:a16="http://schemas.microsoft.com/office/drawing/2014/main" id="{84F1635B-0F6B-DC86-0C01-DDC20318B7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1556" y="1646457"/>
            <a:ext cx="3060000" cy="2295000"/>
          </a:xfrm>
          <a:prstGeom prst="rect">
            <a:avLst/>
          </a:prstGeom>
        </p:spPr>
      </p:pic>
      <p:sp>
        <p:nvSpPr>
          <p:cNvPr id="11" name="TextBox 10">
            <a:extLst>
              <a:ext uri="{FF2B5EF4-FFF2-40B4-BE49-F238E27FC236}">
                <a16:creationId xmlns:a16="http://schemas.microsoft.com/office/drawing/2014/main" id="{B28B0841-E85B-3237-600F-7E3ED4F91445}"/>
              </a:ext>
            </a:extLst>
          </p:cNvPr>
          <p:cNvSpPr txBox="1"/>
          <p:nvPr/>
        </p:nvSpPr>
        <p:spPr>
          <a:xfrm>
            <a:off x="756391" y="877989"/>
            <a:ext cx="7187243" cy="681487"/>
          </a:xfrm>
          <a:prstGeom prst="rect">
            <a:avLst/>
          </a:prstGeom>
          <a:noFill/>
        </p:spPr>
        <p:txBody>
          <a:bodyPr wrap="square" lIns="0" tIns="0" rIns="0" bIns="0" rtlCol="0" anchor="ctr" anchorCtr="0">
            <a:noAutofit/>
          </a:bodyPr>
          <a:lstStyle/>
          <a:p>
            <a:pPr algn="l">
              <a:spcBef>
                <a:spcPts val="1200"/>
              </a:spcBef>
              <a:spcAft>
                <a:spcPts val="0"/>
              </a:spcAft>
            </a:pPr>
            <a:r>
              <a:rPr lang="en-CA" sz="1800" dirty="0"/>
              <a:t>Calibrating Simplified Model</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D151E0D-FF07-8A62-887E-075FB80AF258}"/>
                  </a:ext>
                </a:extLst>
              </p:cNvPr>
              <p:cNvSpPr txBox="1"/>
              <p:nvPr/>
            </p:nvSpPr>
            <p:spPr>
              <a:xfrm>
                <a:off x="4260965" y="3686668"/>
                <a:ext cx="1176274" cy="365760"/>
              </a:xfrm>
              <a:prstGeom prst="rect">
                <a:avLst/>
              </a:prstGeom>
              <a:noFill/>
            </p:spPr>
            <p:txBody>
              <a:bodyPr wrap="none" lIns="0" tIns="0" rIns="0" bIns="0" rtlCol="0" anchor="ctr" anchorCtr="0">
                <a:noAutofit/>
              </a:bodyPr>
              <a:lstStyle/>
              <a:p>
                <a:pPr>
                  <a:spcBef>
                    <a:spcPts val="1200"/>
                  </a:spcBef>
                  <a:spcAft>
                    <a:spcPts val="0"/>
                  </a:spcAft>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CA" b="0" i="1" smtClean="0">
                              <a:latin typeface="Cambria Math" panose="02040503050406030204" pitchFamily="18" charset="0"/>
                            </a:rPr>
                            <m:t>𝐾</m:t>
                          </m:r>
                        </m:e>
                        <m:sub>
                          <m:r>
                            <a:rPr lang="en-CA" b="0" i="1" smtClean="0">
                              <a:latin typeface="Cambria Math" panose="02040503050406030204" pitchFamily="18" charset="0"/>
                            </a:rPr>
                            <m:t>𝑠</m:t>
                          </m:r>
                        </m:sub>
                      </m:sSub>
                      <m:r>
                        <a:rPr lang="en-CA" b="0" i="1" smtClean="0">
                          <a:latin typeface="Cambria Math" panose="02040503050406030204" pitchFamily="18" charset="0"/>
                        </a:rPr>
                        <m:t>=</m:t>
                      </m:r>
                      <m:f>
                        <m:fPr>
                          <m:ctrlPr>
                            <a:rPr lang="en-CA" b="0" i="1" smtClean="0">
                              <a:latin typeface="Cambria Math" panose="02040503050406030204" pitchFamily="18" charset="0"/>
                            </a:rPr>
                          </m:ctrlPr>
                        </m:fPr>
                        <m:num>
                          <m:sSub>
                            <m:sSubPr>
                              <m:ctrlPr>
                                <a:rPr lang="en-CA" i="1">
                                  <a:latin typeface="Cambria Math" panose="02040503050406030204" pitchFamily="18" charset="0"/>
                                </a:rPr>
                              </m:ctrlPr>
                            </m:sSubPr>
                            <m:e>
                              <m:r>
                                <a:rPr lang="en-CA" b="0" i="1" smtClean="0">
                                  <a:latin typeface="Cambria Math" panose="02040503050406030204" pitchFamily="18" charset="0"/>
                                </a:rPr>
                                <m:t>𝐸</m:t>
                              </m:r>
                            </m:e>
                            <m:sub>
                              <m:r>
                                <a:rPr lang="en-CA" b="0" i="1" smtClean="0">
                                  <a:latin typeface="Cambria Math" panose="02040503050406030204" pitchFamily="18" charset="0"/>
                                </a:rPr>
                                <m:t>𝑤</m:t>
                              </m:r>
                            </m:sub>
                          </m:sSub>
                          <m:sSub>
                            <m:sSubPr>
                              <m:ctrlPr>
                                <a:rPr lang="en-CA" i="1">
                                  <a:latin typeface="Cambria Math" panose="02040503050406030204" pitchFamily="18" charset="0"/>
                                </a:rPr>
                              </m:ctrlPr>
                            </m:sSubPr>
                            <m:e>
                              <m:r>
                                <a:rPr lang="en-CA" b="0" i="1" smtClean="0">
                                  <a:latin typeface="Cambria Math" panose="02040503050406030204" pitchFamily="18" charset="0"/>
                                </a:rPr>
                                <m:t>𝐴</m:t>
                              </m:r>
                            </m:e>
                            <m:sub>
                              <m:r>
                                <a:rPr lang="en-CA" b="0" i="1" smtClean="0">
                                  <a:latin typeface="Cambria Math" panose="02040503050406030204" pitchFamily="18" charset="0"/>
                                </a:rPr>
                                <m:t>𝑤</m:t>
                              </m:r>
                            </m:sub>
                          </m:sSub>
                        </m:num>
                        <m:den>
                          <m:sSub>
                            <m:sSubPr>
                              <m:ctrlPr>
                                <a:rPr lang="en-CA" b="0" i="1" smtClean="0">
                                  <a:latin typeface="Cambria Math" panose="02040503050406030204" pitchFamily="18" charset="0"/>
                                </a:rPr>
                              </m:ctrlPr>
                            </m:sSubPr>
                            <m:e>
                              <m:r>
                                <a:rPr lang="en-CA" b="0" i="1" smtClean="0">
                                  <a:latin typeface="Cambria Math" panose="02040503050406030204" pitchFamily="18" charset="0"/>
                                </a:rPr>
                                <m:t>𝐿</m:t>
                              </m:r>
                            </m:e>
                            <m:sub>
                              <m:r>
                                <a:rPr lang="en-CA" b="0" i="1" smtClean="0">
                                  <a:latin typeface="Cambria Math" panose="02040503050406030204" pitchFamily="18" charset="0"/>
                                </a:rPr>
                                <m:t>𝑒</m:t>
                              </m:r>
                            </m:sub>
                          </m:sSub>
                        </m:den>
                      </m:f>
                    </m:oMath>
                  </m:oMathPara>
                </a14:m>
                <a:endParaRPr lang="en-CA" dirty="0"/>
              </a:p>
            </p:txBody>
          </p:sp>
        </mc:Choice>
        <mc:Fallback xmlns="">
          <p:sp>
            <p:nvSpPr>
              <p:cNvPr id="4" name="TextBox 3">
                <a:extLst>
                  <a:ext uri="{FF2B5EF4-FFF2-40B4-BE49-F238E27FC236}">
                    <a16:creationId xmlns:a16="http://schemas.microsoft.com/office/drawing/2014/main" id="{3D151E0D-FF07-8A62-887E-075FB80AF258}"/>
                  </a:ext>
                </a:extLst>
              </p:cNvPr>
              <p:cNvSpPr txBox="1">
                <a:spLocks noRot="1" noChangeAspect="1" noMove="1" noResize="1" noEditPoints="1" noAdjustHandles="1" noChangeArrowheads="1" noChangeShapeType="1" noTextEdit="1"/>
              </p:cNvSpPr>
              <p:nvPr/>
            </p:nvSpPr>
            <p:spPr>
              <a:xfrm>
                <a:off x="4260965" y="3686668"/>
                <a:ext cx="1176274" cy="365760"/>
              </a:xfrm>
              <a:prstGeom prst="rect">
                <a:avLst/>
              </a:prstGeom>
              <a:blipFill>
                <a:blip r:embed="rId6"/>
                <a:stretch>
                  <a:fillRect l="-16580" t="-41667" r="-8808" b="-51667"/>
                </a:stretch>
              </a:blipFill>
            </p:spPr>
            <p:txBody>
              <a:bodyPr/>
              <a:lstStyle/>
              <a:p>
                <a:r>
                  <a:rPr lang="en-CA">
                    <a:noFill/>
                  </a:rPr>
                  <a:t> </a:t>
                </a:r>
              </a:p>
            </p:txBody>
          </p:sp>
        </mc:Fallback>
      </mc:AlternateContent>
      <p:cxnSp>
        <p:nvCxnSpPr>
          <p:cNvPr id="12" name="Straight Arrow Connector 11">
            <a:extLst>
              <a:ext uri="{FF2B5EF4-FFF2-40B4-BE49-F238E27FC236}">
                <a16:creationId xmlns:a16="http://schemas.microsoft.com/office/drawing/2014/main" id="{D790BCF6-D44A-92E5-086D-7BC4C2B0D31A}"/>
              </a:ext>
            </a:extLst>
          </p:cNvPr>
          <p:cNvCxnSpPr>
            <a:cxnSpLocks/>
          </p:cNvCxnSpPr>
          <p:nvPr/>
        </p:nvCxnSpPr>
        <p:spPr bwMode="auto">
          <a:xfrm>
            <a:off x="2104103" y="5175938"/>
            <a:ext cx="0" cy="693920"/>
          </a:xfrm>
          <a:prstGeom prst="straightConnector1">
            <a:avLst/>
          </a:prstGeom>
          <a:noFill/>
          <a:ln w="28575" cap="flat" cmpd="sng" algn="ctr">
            <a:solidFill>
              <a:srgbClr val="FF0000"/>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8296904-8465-7435-FAB6-F7E6A1AD774E}"/>
                  </a:ext>
                </a:extLst>
              </p:cNvPr>
              <p:cNvSpPr txBox="1"/>
              <p:nvPr/>
            </p:nvSpPr>
            <p:spPr>
              <a:xfrm>
                <a:off x="2190022" y="5289709"/>
                <a:ext cx="2018185" cy="461665"/>
              </a:xfrm>
              <a:prstGeom prst="rect">
                <a:avLst/>
              </a:prstGeom>
              <a:noFill/>
            </p:spPr>
            <p:txBody>
              <a:bodyPr wrap="square">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𝐿</m:t>
                        </m:r>
                      </m:e>
                      <m:sub>
                        <m:r>
                          <a:rPr lang="en-CA" b="0" i="1" smtClean="0">
                            <a:latin typeface="Cambria Math" panose="02040503050406030204" pitchFamily="18" charset="0"/>
                          </a:rPr>
                          <m:t>𝑒</m:t>
                        </m:r>
                      </m:sub>
                    </m:sSub>
                  </m:oMath>
                </a14:m>
                <a:r>
                  <a:rPr lang="en-CA" i="1" dirty="0">
                    <a:latin typeface="Cambria Math" panose="02040503050406030204" pitchFamily="18" charset="0"/>
                  </a:rPr>
                  <a:t>= 4.5 </a:t>
                </a:r>
                <a:r>
                  <a:rPr lang="en-CA" i="1" dirty="0" err="1">
                    <a:latin typeface="Cambria Math" panose="02040503050406030204" pitchFamily="18" charset="0"/>
                  </a:rPr>
                  <a:t>t_wall</a:t>
                </a:r>
                <a:endParaRPr lang="en-CA" i="1" dirty="0">
                  <a:latin typeface="Cambria Math" panose="02040503050406030204" pitchFamily="18" charset="0"/>
                </a:endParaRPr>
              </a:p>
            </p:txBody>
          </p:sp>
        </mc:Choice>
        <mc:Fallback xmlns="">
          <p:sp>
            <p:nvSpPr>
              <p:cNvPr id="15" name="TextBox 14">
                <a:extLst>
                  <a:ext uri="{FF2B5EF4-FFF2-40B4-BE49-F238E27FC236}">
                    <a16:creationId xmlns:a16="http://schemas.microsoft.com/office/drawing/2014/main" id="{18296904-8465-7435-FAB6-F7E6A1AD774E}"/>
                  </a:ext>
                </a:extLst>
              </p:cNvPr>
              <p:cNvSpPr txBox="1">
                <a:spLocks noRot="1" noChangeAspect="1" noMove="1" noResize="1" noEditPoints="1" noAdjustHandles="1" noChangeArrowheads="1" noChangeShapeType="1" noTextEdit="1"/>
              </p:cNvSpPr>
              <p:nvPr/>
            </p:nvSpPr>
            <p:spPr>
              <a:xfrm>
                <a:off x="2190022" y="5289709"/>
                <a:ext cx="2018185" cy="461665"/>
              </a:xfrm>
              <a:prstGeom prst="rect">
                <a:avLst/>
              </a:prstGeom>
              <a:blipFill>
                <a:blip r:embed="rId7"/>
                <a:stretch>
                  <a:fillRect l="-604" t="-10667" r="-4532" b="-30667"/>
                </a:stretch>
              </a:blipFill>
            </p:spPr>
            <p:txBody>
              <a:bodyPr/>
              <a:lstStyle/>
              <a:p>
                <a:r>
                  <a:rPr lang="en-CA">
                    <a:noFill/>
                  </a:rPr>
                  <a:t> </a:t>
                </a:r>
              </a:p>
            </p:txBody>
          </p:sp>
        </mc:Fallback>
      </mc:AlternateContent>
    </p:spTree>
    <p:extLst>
      <p:ext uri="{BB962C8B-B14F-4D97-AF65-F5344CB8AC3E}">
        <p14:creationId xmlns:p14="http://schemas.microsoft.com/office/powerpoint/2010/main" val="3767158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49A1-32E4-415E-9D40-448D7774E204}"/>
              </a:ext>
            </a:extLst>
          </p:cNvPr>
          <p:cNvSpPr>
            <a:spLocks noGrp="1"/>
          </p:cNvSpPr>
          <p:nvPr>
            <p:ph type="title"/>
          </p:nvPr>
        </p:nvSpPr>
        <p:spPr/>
        <p:txBody>
          <a:bodyPr/>
          <a:lstStyle/>
          <a:p>
            <a:r>
              <a:rPr lang="en-CA" sz="2400" dirty="0"/>
              <a:t>Parametric study </a:t>
            </a:r>
          </a:p>
        </p:txBody>
      </p:sp>
      <p:sp>
        <p:nvSpPr>
          <p:cNvPr id="3" name="TextBox 2">
            <a:extLst>
              <a:ext uri="{FF2B5EF4-FFF2-40B4-BE49-F238E27FC236}">
                <a16:creationId xmlns:a16="http://schemas.microsoft.com/office/drawing/2014/main" id="{E7B8FB14-80E0-B19B-6397-E853144F5995}"/>
              </a:ext>
            </a:extLst>
          </p:cNvPr>
          <p:cNvSpPr txBox="1"/>
          <p:nvPr/>
        </p:nvSpPr>
        <p:spPr>
          <a:xfrm>
            <a:off x="902178" y="1561700"/>
            <a:ext cx="7187243" cy="4643403"/>
          </a:xfrm>
          <a:prstGeom prst="rect">
            <a:avLst/>
          </a:prstGeom>
          <a:noFill/>
        </p:spPr>
        <p:txBody>
          <a:bodyPr wrap="square" lIns="0" tIns="0" rIns="0" bIns="0" rtlCol="0" anchor="ctr" anchorCtr="0">
            <a:noAutofit/>
          </a:bodyPr>
          <a:lstStyle/>
          <a:p>
            <a:pPr algn="l">
              <a:spcBef>
                <a:spcPts val="1200"/>
              </a:spcBef>
              <a:spcAft>
                <a:spcPts val="0"/>
              </a:spcAft>
            </a:pPr>
            <a:r>
              <a:rPr lang="en-CA" dirty="0"/>
              <a:t>Evaluate effects of various parameters on the local and global response by pushover analyses  </a:t>
            </a:r>
          </a:p>
          <a:p>
            <a:pPr algn="l">
              <a:spcBef>
                <a:spcPts val="1200"/>
              </a:spcBef>
              <a:spcAft>
                <a:spcPts val="0"/>
              </a:spcAft>
            </a:pPr>
            <a:endParaRPr lang="en-CA" sz="2000" dirty="0"/>
          </a:p>
          <a:p>
            <a:pPr marL="285750" indent="-285750" algn="l">
              <a:spcBef>
                <a:spcPts val="1200"/>
              </a:spcBef>
              <a:spcAft>
                <a:spcPts val="0"/>
              </a:spcAft>
              <a:buFont typeface="Arial" panose="020B0604020202020204" pitchFamily="34" charset="0"/>
              <a:buChar char="•"/>
            </a:pPr>
            <a:r>
              <a:rPr lang="en-CA" sz="2000" dirty="0"/>
              <a:t>Effects of wall aspect ratio </a:t>
            </a:r>
          </a:p>
          <a:p>
            <a:pPr marL="285750" indent="-285750" algn="l">
              <a:spcBef>
                <a:spcPts val="1200"/>
              </a:spcBef>
              <a:spcAft>
                <a:spcPts val="0"/>
              </a:spcAft>
              <a:buFont typeface="Arial" panose="020B0604020202020204" pitchFamily="34" charset="0"/>
              <a:buChar char="•"/>
            </a:pPr>
            <a:endParaRPr lang="en-CA" sz="2000" dirty="0"/>
          </a:p>
          <a:p>
            <a:pPr marL="285750" indent="-285750" algn="l">
              <a:spcBef>
                <a:spcPts val="1200"/>
              </a:spcBef>
              <a:spcAft>
                <a:spcPts val="0"/>
              </a:spcAft>
              <a:buFont typeface="Arial" panose="020B0604020202020204" pitchFamily="34" charset="0"/>
              <a:buChar char="•"/>
            </a:pPr>
            <a:r>
              <a:rPr lang="en-CA" sz="2000" dirty="0"/>
              <a:t>Effects of axial load</a:t>
            </a:r>
          </a:p>
          <a:p>
            <a:pPr marL="285750" indent="-285750" algn="l">
              <a:spcBef>
                <a:spcPts val="1200"/>
              </a:spcBef>
              <a:spcAft>
                <a:spcPts val="0"/>
              </a:spcAft>
              <a:buFont typeface="Arial" panose="020B0604020202020204" pitchFamily="34" charset="0"/>
              <a:buChar char="•"/>
            </a:pPr>
            <a:endParaRPr lang="en-CA" sz="2000" dirty="0"/>
          </a:p>
          <a:p>
            <a:pPr marL="285750" indent="-285750" algn="l">
              <a:spcBef>
                <a:spcPts val="1200"/>
              </a:spcBef>
              <a:spcAft>
                <a:spcPts val="0"/>
              </a:spcAft>
              <a:buFont typeface="Arial" panose="020B0604020202020204" pitchFamily="34" charset="0"/>
              <a:buChar char="•"/>
            </a:pPr>
            <a:r>
              <a:rPr lang="en-CA" sz="2000" dirty="0"/>
              <a:t>Effects of wall thickness</a:t>
            </a:r>
          </a:p>
          <a:p>
            <a:pPr marL="285750" indent="-285750" algn="l">
              <a:spcBef>
                <a:spcPts val="1200"/>
              </a:spcBef>
              <a:spcAft>
                <a:spcPts val="0"/>
              </a:spcAft>
              <a:buFont typeface="Arial" panose="020B0604020202020204" pitchFamily="34" charset="0"/>
              <a:buChar char="•"/>
            </a:pPr>
            <a:endParaRPr lang="en-CA" sz="2000" dirty="0"/>
          </a:p>
          <a:p>
            <a:pPr marL="285750" indent="-285750" algn="l">
              <a:spcBef>
                <a:spcPts val="1200"/>
              </a:spcBef>
              <a:spcAft>
                <a:spcPts val="0"/>
              </a:spcAft>
              <a:buFont typeface="Arial" panose="020B0604020202020204" pitchFamily="34" charset="0"/>
              <a:buChar char="•"/>
            </a:pPr>
            <a:r>
              <a:rPr lang="en-CA" sz="2000" dirty="0"/>
              <a:t>Effects of hold down strength and stiffness</a:t>
            </a:r>
          </a:p>
          <a:p>
            <a:pPr algn="l">
              <a:spcBef>
                <a:spcPts val="1200"/>
              </a:spcBef>
              <a:spcAft>
                <a:spcPts val="0"/>
              </a:spcAft>
            </a:pPr>
            <a:endParaRPr lang="en-CA" sz="2000" dirty="0">
              <a:solidFill>
                <a:schemeClr val="bg1">
                  <a:lumMod val="75000"/>
                </a:schemeClr>
              </a:solidFill>
            </a:endParaRPr>
          </a:p>
          <a:p>
            <a:pPr algn="l">
              <a:spcBef>
                <a:spcPts val="1200"/>
              </a:spcBef>
              <a:spcAft>
                <a:spcPts val="0"/>
              </a:spcAft>
            </a:pPr>
            <a:endParaRPr lang="en-CA" dirty="0"/>
          </a:p>
        </p:txBody>
      </p:sp>
    </p:spTree>
    <p:extLst>
      <p:ext uri="{BB962C8B-B14F-4D97-AF65-F5344CB8AC3E}">
        <p14:creationId xmlns:p14="http://schemas.microsoft.com/office/powerpoint/2010/main" val="3022786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49A1-32E4-415E-9D40-448D7774E204}"/>
              </a:ext>
            </a:extLst>
          </p:cNvPr>
          <p:cNvSpPr>
            <a:spLocks noGrp="1"/>
          </p:cNvSpPr>
          <p:nvPr>
            <p:ph type="title"/>
          </p:nvPr>
        </p:nvSpPr>
        <p:spPr>
          <a:xfrm>
            <a:off x="589936" y="224489"/>
            <a:ext cx="7772400" cy="587375"/>
          </a:xfrm>
        </p:spPr>
        <p:txBody>
          <a:bodyPr/>
          <a:lstStyle/>
          <a:p>
            <a:pPr algn="l">
              <a:spcBef>
                <a:spcPts val="1200"/>
              </a:spcBef>
              <a:spcAft>
                <a:spcPts val="0"/>
              </a:spcAft>
            </a:pPr>
            <a:r>
              <a:rPr lang="en-CA" sz="2400" dirty="0"/>
              <a:t>Effects of wall aspect ratio </a:t>
            </a:r>
          </a:p>
        </p:txBody>
      </p:sp>
      <p:pic>
        <p:nvPicPr>
          <p:cNvPr id="6" name="Picture 5">
            <a:extLst>
              <a:ext uri="{FF2B5EF4-FFF2-40B4-BE49-F238E27FC236}">
                <a16:creationId xmlns:a16="http://schemas.microsoft.com/office/drawing/2014/main" id="{0FC7D478-4448-15F2-4A23-870A25EB00E1}"/>
              </a:ext>
            </a:extLst>
          </p:cNvPr>
          <p:cNvPicPr>
            <a:picLocks noChangeAspect="1"/>
          </p:cNvPicPr>
          <p:nvPr/>
        </p:nvPicPr>
        <p:blipFill>
          <a:blip r:embed="rId3"/>
          <a:stretch>
            <a:fillRect/>
          </a:stretch>
        </p:blipFill>
        <p:spPr>
          <a:xfrm>
            <a:off x="5079367" y="627613"/>
            <a:ext cx="2955518" cy="5889114"/>
          </a:xfrm>
          <a:prstGeom prst="rect">
            <a:avLst/>
          </a:prstGeom>
        </p:spPr>
      </p:pic>
      <p:sp>
        <p:nvSpPr>
          <p:cNvPr id="9" name="TextBox 8">
            <a:extLst>
              <a:ext uri="{FF2B5EF4-FFF2-40B4-BE49-F238E27FC236}">
                <a16:creationId xmlns:a16="http://schemas.microsoft.com/office/drawing/2014/main" id="{68A44016-2B4D-B043-F75D-CB7346AF4495}"/>
              </a:ext>
            </a:extLst>
          </p:cNvPr>
          <p:cNvSpPr txBox="1"/>
          <p:nvPr/>
        </p:nvSpPr>
        <p:spPr>
          <a:xfrm>
            <a:off x="95323" y="3683422"/>
            <a:ext cx="1271836" cy="286338"/>
          </a:xfrm>
          <a:prstGeom prst="rect">
            <a:avLst/>
          </a:prstGeom>
          <a:noFill/>
        </p:spPr>
        <p:txBody>
          <a:bodyPr wrap="square" lIns="0" tIns="0" rIns="0" bIns="0" rtlCol="0" anchor="ctr" anchorCtr="0">
            <a:noAutofit/>
          </a:bodyPr>
          <a:lstStyle/>
          <a:p>
            <a:pPr algn="l">
              <a:spcBef>
                <a:spcPts val="1200"/>
              </a:spcBef>
              <a:spcAft>
                <a:spcPts val="0"/>
              </a:spcAft>
            </a:pPr>
            <a:r>
              <a:rPr lang="en-CA" sz="1400" dirty="0"/>
              <a:t>Aspect ratio: 2</a:t>
            </a:r>
          </a:p>
        </p:txBody>
      </p:sp>
      <p:sp>
        <p:nvSpPr>
          <p:cNvPr id="13" name="TextBox 12">
            <a:extLst>
              <a:ext uri="{FF2B5EF4-FFF2-40B4-BE49-F238E27FC236}">
                <a16:creationId xmlns:a16="http://schemas.microsoft.com/office/drawing/2014/main" id="{FA08F6B8-5E9E-C496-00AB-1026C3856904}"/>
              </a:ext>
            </a:extLst>
          </p:cNvPr>
          <p:cNvSpPr txBox="1"/>
          <p:nvPr/>
        </p:nvSpPr>
        <p:spPr>
          <a:xfrm>
            <a:off x="7569560" y="3285831"/>
            <a:ext cx="465326" cy="286338"/>
          </a:xfrm>
          <a:prstGeom prst="rect">
            <a:avLst/>
          </a:prstGeom>
          <a:noFill/>
        </p:spPr>
        <p:txBody>
          <a:bodyPr wrap="square" lIns="0" tIns="0" rIns="0" bIns="0" rtlCol="0" anchor="ctr" anchorCtr="0">
            <a:noAutofit/>
          </a:bodyPr>
          <a:lstStyle/>
          <a:p>
            <a:pPr algn="l">
              <a:spcBef>
                <a:spcPts val="1200"/>
              </a:spcBef>
              <a:spcAft>
                <a:spcPts val="0"/>
              </a:spcAft>
            </a:pPr>
            <a:r>
              <a:rPr lang="en-CA" sz="1400" dirty="0">
                <a:solidFill>
                  <a:schemeClr val="tx2"/>
                </a:solidFill>
              </a:rPr>
              <a:t>36 m </a:t>
            </a:r>
          </a:p>
        </p:txBody>
      </p:sp>
      <p:pic>
        <p:nvPicPr>
          <p:cNvPr id="5" name="Picture 4">
            <a:extLst>
              <a:ext uri="{FF2B5EF4-FFF2-40B4-BE49-F238E27FC236}">
                <a16:creationId xmlns:a16="http://schemas.microsoft.com/office/drawing/2014/main" id="{4F00AD4F-01C1-5D30-CA0D-954A785D5BA7}"/>
              </a:ext>
            </a:extLst>
          </p:cNvPr>
          <p:cNvPicPr>
            <a:picLocks noChangeAspect="1"/>
          </p:cNvPicPr>
          <p:nvPr/>
        </p:nvPicPr>
        <p:blipFill>
          <a:blip r:embed="rId4"/>
          <a:stretch>
            <a:fillRect/>
          </a:stretch>
        </p:blipFill>
        <p:spPr>
          <a:xfrm>
            <a:off x="41878" y="4380988"/>
            <a:ext cx="1414193" cy="2015918"/>
          </a:xfrm>
          <a:prstGeom prst="rect">
            <a:avLst/>
          </a:prstGeom>
        </p:spPr>
      </p:pic>
      <p:pic>
        <p:nvPicPr>
          <p:cNvPr id="8" name="Picture 7">
            <a:extLst>
              <a:ext uri="{FF2B5EF4-FFF2-40B4-BE49-F238E27FC236}">
                <a16:creationId xmlns:a16="http://schemas.microsoft.com/office/drawing/2014/main" id="{B2F29A22-ED7A-48A7-50D6-BCD0580CA881}"/>
              </a:ext>
            </a:extLst>
          </p:cNvPr>
          <p:cNvPicPr>
            <a:picLocks noChangeAspect="1"/>
          </p:cNvPicPr>
          <p:nvPr/>
        </p:nvPicPr>
        <p:blipFill>
          <a:blip r:embed="rId5"/>
          <a:stretch>
            <a:fillRect/>
          </a:stretch>
        </p:blipFill>
        <p:spPr>
          <a:xfrm>
            <a:off x="1420604" y="3478458"/>
            <a:ext cx="1482057" cy="2938111"/>
          </a:xfrm>
          <a:prstGeom prst="rect">
            <a:avLst/>
          </a:prstGeom>
        </p:spPr>
      </p:pic>
      <p:pic>
        <p:nvPicPr>
          <p:cNvPr id="11" name="Picture 10">
            <a:extLst>
              <a:ext uri="{FF2B5EF4-FFF2-40B4-BE49-F238E27FC236}">
                <a16:creationId xmlns:a16="http://schemas.microsoft.com/office/drawing/2014/main" id="{948D7397-A9AE-8D90-FF30-2061A3673B7A}"/>
              </a:ext>
            </a:extLst>
          </p:cNvPr>
          <p:cNvPicPr>
            <a:picLocks noChangeAspect="1"/>
          </p:cNvPicPr>
          <p:nvPr/>
        </p:nvPicPr>
        <p:blipFill>
          <a:blip r:embed="rId6"/>
          <a:stretch>
            <a:fillRect/>
          </a:stretch>
        </p:blipFill>
        <p:spPr>
          <a:xfrm>
            <a:off x="2829218" y="2563981"/>
            <a:ext cx="1706844" cy="3842757"/>
          </a:xfrm>
          <a:prstGeom prst="rect">
            <a:avLst/>
          </a:prstGeom>
        </p:spPr>
      </p:pic>
      <p:pic>
        <p:nvPicPr>
          <p:cNvPr id="16" name="Picture 15">
            <a:extLst>
              <a:ext uri="{FF2B5EF4-FFF2-40B4-BE49-F238E27FC236}">
                <a16:creationId xmlns:a16="http://schemas.microsoft.com/office/drawing/2014/main" id="{EA88D62B-E541-9346-23A4-19E79C301D71}"/>
              </a:ext>
            </a:extLst>
          </p:cNvPr>
          <p:cNvPicPr>
            <a:picLocks noChangeAspect="1"/>
          </p:cNvPicPr>
          <p:nvPr/>
        </p:nvPicPr>
        <p:blipFill>
          <a:blip r:embed="rId7"/>
          <a:stretch>
            <a:fillRect/>
          </a:stretch>
        </p:blipFill>
        <p:spPr>
          <a:xfrm>
            <a:off x="4350384" y="1557977"/>
            <a:ext cx="1659322" cy="4858592"/>
          </a:xfrm>
          <a:prstGeom prst="rect">
            <a:avLst/>
          </a:prstGeom>
        </p:spPr>
      </p:pic>
      <p:sp>
        <p:nvSpPr>
          <p:cNvPr id="22" name="TextBox 21">
            <a:extLst>
              <a:ext uri="{FF2B5EF4-FFF2-40B4-BE49-F238E27FC236}">
                <a16:creationId xmlns:a16="http://schemas.microsoft.com/office/drawing/2014/main" id="{EFBA9102-D7A0-2900-89E5-F61ABCD8EC07}"/>
              </a:ext>
            </a:extLst>
          </p:cNvPr>
          <p:cNvSpPr txBox="1"/>
          <p:nvPr/>
        </p:nvSpPr>
        <p:spPr>
          <a:xfrm>
            <a:off x="1506727" y="3042164"/>
            <a:ext cx="1271836" cy="286338"/>
          </a:xfrm>
          <a:prstGeom prst="rect">
            <a:avLst/>
          </a:prstGeom>
          <a:noFill/>
        </p:spPr>
        <p:txBody>
          <a:bodyPr wrap="square" lIns="0" tIns="0" rIns="0" bIns="0" rtlCol="0" anchor="ctr" anchorCtr="0">
            <a:noAutofit/>
          </a:bodyPr>
          <a:lstStyle/>
          <a:p>
            <a:pPr algn="l">
              <a:spcBef>
                <a:spcPts val="1200"/>
              </a:spcBef>
              <a:spcAft>
                <a:spcPts val="0"/>
              </a:spcAft>
            </a:pPr>
            <a:r>
              <a:rPr lang="en-CA" sz="1400" dirty="0"/>
              <a:t>Aspect ratio: 3</a:t>
            </a:r>
          </a:p>
        </p:txBody>
      </p:sp>
      <p:sp>
        <p:nvSpPr>
          <p:cNvPr id="26" name="TextBox 25">
            <a:extLst>
              <a:ext uri="{FF2B5EF4-FFF2-40B4-BE49-F238E27FC236}">
                <a16:creationId xmlns:a16="http://schemas.microsoft.com/office/drawing/2014/main" id="{7124CD02-1319-0804-3584-2DA52411B615}"/>
              </a:ext>
            </a:extLst>
          </p:cNvPr>
          <p:cNvSpPr txBox="1"/>
          <p:nvPr/>
        </p:nvSpPr>
        <p:spPr>
          <a:xfrm>
            <a:off x="3046722" y="2104474"/>
            <a:ext cx="1271836" cy="286338"/>
          </a:xfrm>
          <a:prstGeom prst="rect">
            <a:avLst/>
          </a:prstGeom>
          <a:noFill/>
        </p:spPr>
        <p:txBody>
          <a:bodyPr wrap="square" lIns="0" tIns="0" rIns="0" bIns="0" rtlCol="0" anchor="ctr" anchorCtr="0">
            <a:noAutofit/>
          </a:bodyPr>
          <a:lstStyle/>
          <a:p>
            <a:pPr algn="l">
              <a:spcBef>
                <a:spcPts val="1200"/>
              </a:spcBef>
              <a:spcAft>
                <a:spcPts val="0"/>
              </a:spcAft>
            </a:pPr>
            <a:r>
              <a:rPr lang="en-CA" sz="1400" dirty="0"/>
              <a:t>Aspect ratio: 4</a:t>
            </a:r>
          </a:p>
        </p:txBody>
      </p:sp>
      <p:sp>
        <p:nvSpPr>
          <p:cNvPr id="27" name="TextBox 26">
            <a:extLst>
              <a:ext uri="{FF2B5EF4-FFF2-40B4-BE49-F238E27FC236}">
                <a16:creationId xmlns:a16="http://schemas.microsoft.com/office/drawing/2014/main" id="{F1ECC9C7-480D-A636-F5F0-8D88C11004C8}"/>
              </a:ext>
            </a:extLst>
          </p:cNvPr>
          <p:cNvSpPr txBox="1"/>
          <p:nvPr/>
        </p:nvSpPr>
        <p:spPr>
          <a:xfrm>
            <a:off x="4536062" y="1185055"/>
            <a:ext cx="1271836" cy="286338"/>
          </a:xfrm>
          <a:prstGeom prst="rect">
            <a:avLst/>
          </a:prstGeom>
          <a:noFill/>
        </p:spPr>
        <p:txBody>
          <a:bodyPr wrap="square" lIns="0" tIns="0" rIns="0" bIns="0" rtlCol="0" anchor="ctr" anchorCtr="0">
            <a:noAutofit/>
          </a:bodyPr>
          <a:lstStyle/>
          <a:p>
            <a:pPr algn="l">
              <a:spcBef>
                <a:spcPts val="1200"/>
              </a:spcBef>
              <a:spcAft>
                <a:spcPts val="0"/>
              </a:spcAft>
            </a:pPr>
            <a:r>
              <a:rPr lang="en-CA" sz="1400" dirty="0"/>
              <a:t>Aspect ratio: 5</a:t>
            </a:r>
          </a:p>
        </p:txBody>
      </p:sp>
      <p:sp>
        <p:nvSpPr>
          <p:cNvPr id="28" name="TextBox 27">
            <a:extLst>
              <a:ext uri="{FF2B5EF4-FFF2-40B4-BE49-F238E27FC236}">
                <a16:creationId xmlns:a16="http://schemas.microsoft.com/office/drawing/2014/main" id="{B7B335AB-0B04-C0A2-9BD1-516D97245884}"/>
              </a:ext>
            </a:extLst>
          </p:cNvPr>
          <p:cNvSpPr txBox="1"/>
          <p:nvPr/>
        </p:nvSpPr>
        <p:spPr>
          <a:xfrm>
            <a:off x="6297723" y="341274"/>
            <a:ext cx="1271836" cy="286338"/>
          </a:xfrm>
          <a:prstGeom prst="rect">
            <a:avLst/>
          </a:prstGeom>
          <a:noFill/>
        </p:spPr>
        <p:txBody>
          <a:bodyPr wrap="square" lIns="0" tIns="0" rIns="0" bIns="0" rtlCol="0" anchor="ctr" anchorCtr="0">
            <a:noAutofit/>
          </a:bodyPr>
          <a:lstStyle/>
          <a:p>
            <a:pPr algn="l">
              <a:spcBef>
                <a:spcPts val="1200"/>
              </a:spcBef>
              <a:spcAft>
                <a:spcPts val="0"/>
              </a:spcAft>
            </a:pPr>
            <a:r>
              <a:rPr lang="en-CA" sz="1400" dirty="0"/>
              <a:t>Aspect ratio: 6</a:t>
            </a:r>
          </a:p>
        </p:txBody>
      </p:sp>
      <p:sp>
        <p:nvSpPr>
          <p:cNvPr id="29" name="TextBox 28">
            <a:extLst>
              <a:ext uri="{FF2B5EF4-FFF2-40B4-BE49-F238E27FC236}">
                <a16:creationId xmlns:a16="http://schemas.microsoft.com/office/drawing/2014/main" id="{1F35EDC8-8BA3-1BAC-D1DE-979645D84275}"/>
              </a:ext>
            </a:extLst>
          </p:cNvPr>
          <p:cNvSpPr txBox="1"/>
          <p:nvPr/>
        </p:nvSpPr>
        <p:spPr>
          <a:xfrm>
            <a:off x="5832397" y="3700935"/>
            <a:ext cx="465326" cy="286338"/>
          </a:xfrm>
          <a:prstGeom prst="rect">
            <a:avLst/>
          </a:prstGeom>
          <a:noFill/>
        </p:spPr>
        <p:txBody>
          <a:bodyPr wrap="square" lIns="0" tIns="0" rIns="0" bIns="0" rtlCol="0" anchor="ctr" anchorCtr="0">
            <a:noAutofit/>
          </a:bodyPr>
          <a:lstStyle/>
          <a:p>
            <a:pPr algn="l">
              <a:spcBef>
                <a:spcPts val="1200"/>
              </a:spcBef>
              <a:spcAft>
                <a:spcPts val="0"/>
              </a:spcAft>
            </a:pPr>
            <a:r>
              <a:rPr lang="en-CA" sz="1400" dirty="0">
                <a:solidFill>
                  <a:schemeClr val="tx2"/>
                </a:solidFill>
              </a:rPr>
              <a:t>30 m </a:t>
            </a:r>
          </a:p>
        </p:txBody>
      </p:sp>
      <p:sp>
        <p:nvSpPr>
          <p:cNvPr id="30" name="TextBox 29">
            <a:extLst>
              <a:ext uri="{FF2B5EF4-FFF2-40B4-BE49-F238E27FC236}">
                <a16:creationId xmlns:a16="http://schemas.microsoft.com/office/drawing/2014/main" id="{64B22F14-5D8B-D0B8-55BC-3C1B5CC20065}"/>
              </a:ext>
            </a:extLst>
          </p:cNvPr>
          <p:cNvSpPr txBox="1"/>
          <p:nvPr/>
        </p:nvSpPr>
        <p:spPr>
          <a:xfrm>
            <a:off x="4191164" y="4142929"/>
            <a:ext cx="465326" cy="286338"/>
          </a:xfrm>
          <a:prstGeom prst="rect">
            <a:avLst/>
          </a:prstGeom>
          <a:noFill/>
        </p:spPr>
        <p:txBody>
          <a:bodyPr wrap="square" lIns="0" tIns="0" rIns="0" bIns="0" rtlCol="0" anchor="ctr" anchorCtr="0">
            <a:noAutofit/>
          </a:bodyPr>
          <a:lstStyle/>
          <a:p>
            <a:pPr algn="l">
              <a:spcBef>
                <a:spcPts val="1200"/>
              </a:spcBef>
              <a:spcAft>
                <a:spcPts val="0"/>
              </a:spcAft>
            </a:pPr>
            <a:r>
              <a:rPr lang="en-CA" sz="1400" dirty="0">
                <a:solidFill>
                  <a:schemeClr val="tx2"/>
                </a:solidFill>
              </a:rPr>
              <a:t>24 m </a:t>
            </a:r>
          </a:p>
        </p:txBody>
      </p:sp>
      <p:sp>
        <p:nvSpPr>
          <p:cNvPr id="31" name="TextBox 30">
            <a:extLst>
              <a:ext uri="{FF2B5EF4-FFF2-40B4-BE49-F238E27FC236}">
                <a16:creationId xmlns:a16="http://schemas.microsoft.com/office/drawing/2014/main" id="{9F28F002-32DC-1F98-4440-9F2E2E470ECD}"/>
              </a:ext>
            </a:extLst>
          </p:cNvPr>
          <p:cNvSpPr txBox="1"/>
          <p:nvPr/>
        </p:nvSpPr>
        <p:spPr>
          <a:xfrm>
            <a:off x="2669999" y="4496130"/>
            <a:ext cx="465326" cy="286338"/>
          </a:xfrm>
          <a:prstGeom prst="rect">
            <a:avLst/>
          </a:prstGeom>
          <a:noFill/>
        </p:spPr>
        <p:txBody>
          <a:bodyPr wrap="square" lIns="0" tIns="0" rIns="0" bIns="0" rtlCol="0" anchor="ctr" anchorCtr="0">
            <a:noAutofit/>
          </a:bodyPr>
          <a:lstStyle/>
          <a:p>
            <a:pPr algn="l">
              <a:spcBef>
                <a:spcPts val="1200"/>
              </a:spcBef>
              <a:spcAft>
                <a:spcPts val="0"/>
              </a:spcAft>
            </a:pPr>
            <a:r>
              <a:rPr lang="en-CA" sz="1400" dirty="0">
                <a:solidFill>
                  <a:schemeClr val="tx2"/>
                </a:solidFill>
              </a:rPr>
              <a:t>18 m </a:t>
            </a:r>
          </a:p>
        </p:txBody>
      </p:sp>
      <p:sp>
        <p:nvSpPr>
          <p:cNvPr id="32" name="TextBox 31">
            <a:extLst>
              <a:ext uri="{FF2B5EF4-FFF2-40B4-BE49-F238E27FC236}">
                <a16:creationId xmlns:a16="http://schemas.microsoft.com/office/drawing/2014/main" id="{8D7BC96F-65C3-2591-507E-7AF20A4A6291}"/>
              </a:ext>
            </a:extLst>
          </p:cNvPr>
          <p:cNvSpPr txBox="1"/>
          <p:nvPr/>
        </p:nvSpPr>
        <p:spPr>
          <a:xfrm>
            <a:off x="1223408" y="4804344"/>
            <a:ext cx="465326" cy="286338"/>
          </a:xfrm>
          <a:prstGeom prst="rect">
            <a:avLst/>
          </a:prstGeom>
          <a:noFill/>
        </p:spPr>
        <p:txBody>
          <a:bodyPr wrap="square" lIns="0" tIns="0" rIns="0" bIns="0" rtlCol="0" anchor="ctr" anchorCtr="0">
            <a:noAutofit/>
          </a:bodyPr>
          <a:lstStyle/>
          <a:p>
            <a:pPr algn="l">
              <a:spcBef>
                <a:spcPts val="1200"/>
              </a:spcBef>
              <a:spcAft>
                <a:spcPts val="0"/>
              </a:spcAft>
            </a:pPr>
            <a:r>
              <a:rPr lang="en-CA" sz="1400" dirty="0">
                <a:solidFill>
                  <a:schemeClr val="tx2"/>
                </a:solidFill>
              </a:rPr>
              <a:t>12 m </a:t>
            </a:r>
          </a:p>
        </p:txBody>
      </p:sp>
    </p:spTree>
    <p:extLst>
      <p:ext uri="{BB962C8B-B14F-4D97-AF65-F5344CB8AC3E}">
        <p14:creationId xmlns:p14="http://schemas.microsoft.com/office/powerpoint/2010/main" val="2137195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49A1-32E4-415E-9D40-448D7774E204}"/>
              </a:ext>
            </a:extLst>
          </p:cNvPr>
          <p:cNvSpPr>
            <a:spLocks noGrp="1"/>
          </p:cNvSpPr>
          <p:nvPr>
            <p:ph type="title"/>
          </p:nvPr>
        </p:nvSpPr>
        <p:spPr/>
        <p:txBody>
          <a:bodyPr/>
          <a:lstStyle/>
          <a:p>
            <a:pPr algn="l">
              <a:spcBef>
                <a:spcPts val="1200"/>
              </a:spcBef>
              <a:spcAft>
                <a:spcPts val="0"/>
              </a:spcAft>
            </a:pPr>
            <a:r>
              <a:rPr lang="en-CA" sz="2400" dirty="0"/>
              <a:t>Effects of wall aspect ratio </a:t>
            </a:r>
          </a:p>
        </p:txBody>
      </p:sp>
      <p:sp>
        <p:nvSpPr>
          <p:cNvPr id="3" name="TextBox 2">
            <a:extLst>
              <a:ext uri="{FF2B5EF4-FFF2-40B4-BE49-F238E27FC236}">
                <a16:creationId xmlns:a16="http://schemas.microsoft.com/office/drawing/2014/main" id="{08D89095-059B-1764-7188-A51521FABDDB}"/>
              </a:ext>
            </a:extLst>
          </p:cNvPr>
          <p:cNvSpPr txBox="1"/>
          <p:nvPr/>
        </p:nvSpPr>
        <p:spPr>
          <a:xfrm>
            <a:off x="56760" y="5931770"/>
            <a:ext cx="7187243" cy="681487"/>
          </a:xfrm>
          <a:prstGeom prst="rect">
            <a:avLst/>
          </a:prstGeom>
          <a:noFill/>
        </p:spPr>
        <p:txBody>
          <a:bodyPr wrap="square" lIns="0" tIns="0" rIns="0" bIns="0" rtlCol="0" anchor="ctr" anchorCtr="0">
            <a:noAutofit/>
          </a:bodyPr>
          <a:lstStyle/>
          <a:p>
            <a:pPr algn="l">
              <a:spcBef>
                <a:spcPts val="1200"/>
              </a:spcBef>
              <a:spcAft>
                <a:spcPts val="0"/>
              </a:spcAft>
            </a:pPr>
            <a:r>
              <a:rPr lang="en-CA" sz="1800" dirty="0"/>
              <a:t>Constants: CLT thickness, axial load, hold down strength and stiffness </a:t>
            </a:r>
          </a:p>
        </p:txBody>
      </p:sp>
      <p:pic>
        <p:nvPicPr>
          <p:cNvPr id="4" name="Picture 3">
            <a:extLst>
              <a:ext uri="{FF2B5EF4-FFF2-40B4-BE49-F238E27FC236}">
                <a16:creationId xmlns:a16="http://schemas.microsoft.com/office/drawing/2014/main" id="{A4A28BFB-895F-E6DA-FB7E-680EF24A44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960" y="1046407"/>
            <a:ext cx="3006752" cy="2255285"/>
          </a:xfrm>
          <a:prstGeom prst="rect">
            <a:avLst/>
          </a:prstGeom>
        </p:spPr>
      </p:pic>
      <p:pic>
        <p:nvPicPr>
          <p:cNvPr id="5" name="Picture 4">
            <a:extLst>
              <a:ext uri="{FF2B5EF4-FFF2-40B4-BE49-F238E27FC236}">
                <a16:creationId xmlns:a16="http://schemas.microsoft.com/office/drawing/2014/main" id="{9209963A-A0C3-4C46-77DF-A761321A98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1288" y="1046406"/>
            <a:ext cx="3006752" cy="2255285"/>
          </a:xfrm>
          <a:prstGeom prst="rect">
            <a:avLst/>
          </a:prstGeom>
        </p:spPr>
      </p:pic>
      <p:pic>
        <p:nvPicPr>
          <p:cNvPr id="13" name="Picture 12">
            <a:extLst>
              <a:ext uri="{FF2B5EF4-FFF2-40B4-BE49-F238E27FC236}">
                <a16:creationId xmlns:a16="http://schemas.microsoft.com/office/drawing/2014/main" id="{9FDF3D4E-F16C-88FB-3DDE-F1B2FB3F71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5960" y="3556309"/>
            <a:ext cx="3009305" cy="2257200"/>
          </a:xfrm>
          <a:prstGeom prst="rect">
            <a:avLst/>
          </a:prstGeom>
        </p:spPr>
      </p:pic>
      <p:pic>
        <p:nvPicPr>
          <p:cNvPr id="14" name="Picture 13">
            <a:extLst>
              <a:ext uri="{FF2B5EF4-FFF2-40B4-BE49-F238E27FC236}">
                <a16:creationId xmlns:a16="http://schemas.microsoft.com/office/drawing/2014/main" id="{98F55887-43BA-AB2B-0844-26C693F2EB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8735" y="3551563"/>
            <a:ext cx="3009305" cy="2257200"/>
          </a:xfrm>
          <a:prstGeom prst="rect">
            <a:avLst/>
          </a:prstGeom>
        </p:spPr>
      </p:pic>
      <p:sp>
        <p:nvSpPr>
          <p:cNvPr id="15" name="TextBox 14">
            <a:extLst>
              <a:ext uri="{FF2B5EF4-FFF2-40B4-BE49-F238E27FC236}">
                <a16:creationId xmlns:a16="http://schemas.microsoft.com/office/drawing/2014/main" id="{D5592DDE-697E-1BDA-115D-4E6B6760747C}"/>
              </a:ext>
            </a:extLst>
          </p:cNvPr>
          <p:cNvSpPr txBox="1"/>
          <p:nvPr/>
        </p:nvSpPr>
        <p:spPr>
          <a:xfrm>
            <a:off x="4282712" y="582655"/>
            <a:ext cx="889682" cy="681487"/>
          </a:xfrm>
          <a:prstGeom prst="rect">
            <a:avLst/>
          </a:prstGeom>
          <a:noFill/>
        </p:spPr>
        <p:txBody>
          <a:bodyPr wrap="square" lIns="0" tIns="0" rIns="0" bIns="0" rtlCol="0" anchor="ctr" anchorCtr="0">
            <a:noAutofit/>
          </a:bodyPr>
          <a:lstStyle/>
          <a:p>
            <a:pPr algn="l">
              <a:spcBef>
                <a:spcPts val="1200"/>
              </a:spcBef>
              <a:spcAft>
                <a:spcPts val="0"/>
              </a:spcAft>
            </a:pPr>
            <a:r>
              <a:rPr lang="en-CA" sz="1800" dirty="0">
                <a:solidFill>
                  <a:schemeClr val="tx2"/>
                </a:solidFill>
              </a:rPr>
              <a:t>3 m wall </a:t>
            </a:r>
          </a:p>
        </p:txBody>
      </p:sp>
      <p:sp>
        <p:nvSpPr>
          <p:cNvPr id="17" name="TextBox 16">
            <a:extLst>
              <a:ext uri="{FF2B5EF4-FFF2-40B4-BE49-F238E27FC236}">
                <a16:creationId xmlns:a16="http://schemas.microsoft.com/office/drawing/2014/main" id="{39952553-0D43-32E4-0762-C3C583D05E1E}"/>
              </a:ext>
            </a:extLst>
          </p:cNvPr>
          <p:cNvSpPr txBox="1"/>
          <p:nvPr/>
        </p:nvSpPr>
        <p:spPr>
          <a:xfrm>
            <a:off x="4282712" y="3097304"/>
            <a:ext cx="889682" cy="681487"/>
          </a:xfrm>
          <a:prstGeom prst="rect">
            <a:avLst/>
          </a:prstGeom>
          <a:noFill/>
        </p:spPr>
        <p:txBody>
          <a:bodyPr wrap="square" lIns="0" tIns="0" rIns="0" bIns="0" rtlCol="0" anchor="ctr" anchorCtr="0">
            <a:noAutofit/>
          </a:bodyPr>
          <a:lstStyle/>
          <a:p>
            <a:pPr algn="l">
              <a:spcBef>
                <a:spcPts val="1200"/>
              </a:spcBef>
              <a:spcAft>
                <a:spcPts val="0"/>
              </a:spcAft>
            </a:pPr>
            <a:r>
              <a:rPr lang="en-CA" sz="1800" dirty="0">
                <a:solidFill>
                  <a:schemeClr val="tx2"/>
                </a:solidFill>
              </a:rPr>
              <a:t>6 m wall </a:t>
            </a:r>
          </a:p>
        </p:txBody>
      </p:sp>
    </p:spTree>
    <p:extLst>
      <p:ext uri="{BB962C8B-B14F-4D97-AF65-F5344CB8AC3E}">
        <p14:creationId xmlns:p14="http://schemas.microsoft.com/office/powerpoint/2010/main" val="492476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49A1-32E4-415E-9D40-448D7774E204}"/>
              </a:ext>
            </a:extLst>
          </p:cNvPr>
          <p:cNvSpPr>
            <a:spLocks noGrp="1"/>
          </p:cNvSpPr>
          <p:nvPr>
            <p:ph type="title"/>
          </p:nvPr>
        </p:nvSpPr>
        <p:spPr/>
        <p:txBody>
          <a:bodyPr/>
          <a:lstStyle/>
          <a:p>
            <a:pPr algn="l">
              <a:spcBef>
                <a:spcPts val="1200"/>
              </a:spcBef>
              <a:spcAft>
                <a:spcPts val="0"/>
              </a:spcAft>
            </a:pPr>
            <a:r>
              <a:rPr lang="en-CA" sz="2400" dirty="0"/>
              <a:t>Effects of axial load</a:t>
            </a:r>
          </a:p>
        </p:txBody>
      </p:sp>
      <p:sp>
        <p:nvSpPr>
          <p:cNvPr id="3" name="TextBox 2">
            <a:extLst>
              <a:ext uri="{FF2B5EF4-FFF2-40B4-BE49-F238E27FC236}">
                <a16:creationId xmlns:a16="http://schemas.microsoft.com/office/drawing/2014/main" id="{08D89095-059B-1764-7188-A51521FABDDB}"/>
              </a:ext>
            </a:extLst>
          </p:cNvPr>
          <p:cNvSpPr txBox="1"/>
          <p:nvPr/>
        </p:nvSpPr>
        <p:spPr>
          <a:xfrm>
            <a:off x="49723" y="5823668"/>
            <a:ext cx="8332277" cy="681487"/>
          </a:xfrm>
          <a:prstGeom prst="rect">
            <a:avLst/>
          </a:prstGeom>
          <a:noFill/>
        </p:spPr>
        <p:txBody>
          <a:bodyPr wrap="square" lIns="0" tIns="0" rIns="0" bIns="0" rtlCol="0" anchor="ctr" anchorCtr="0">
            <a:noAutofit/>
          </a:bodyPr>
          <a:lstStyle/>
          <a:p>
            <a:pPr algn="l">
              <a:spcBef>
                <a:spcPts val="1200"/>
              </a:spcBef>
              <a:spcAft>
                <a:spcPts val="0"/>
              </a:spcAft>
            </a:pPr>
            <a:r>
              <a:rPr lang="en-CA" sz="1800" dirty="0"/>
              <a:t>Constants: CLT thickness: 9ply, Aspect ratio: 6, hold down strength and stiffness </a:t>
            </a:r>
          </a:p>
        </p:txBody>
      </p:sp>
      <p:pic>
        <p:nvPicPr>
          <p:cNvPr id="6" name="Picture 5">
            <a:extLst>
              <a:ext uri="{FF2B5EF4-FFF2-40B4-BE49-F238E27FC236}">
                <a16:creationId xmlns:a16="http://schemas.microsoft.com/office/drawing/2014/main" id="{BB692347-00F0-1378-0EAE-C039D2029F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126" y="2204254"/>
            <a:ext cx="4388874" cy="3291978"/>
          </a:xfrm>
          <a:prstGeom prst="rect">
            <a:avLst/>
          </a:prstGeom>
        </p:spPr>
      </p:pic>
      <p:pic>
        <p:nvPicPr>
          <p:cNvPr id="7" name="Picture 6">
            <a:extLst>
              <a:ext uri="{FF2B5EF4-FFF2-40B4-BE49-F238E27FC236}">
                <a16:creationId xmlns:a16="http://schemas.microsoft.com/office/drawing/2014/main" id="{537D1283-7B2B-F8E7-BD3D-852475833B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2204254"/>
            <a:ext cx="4388874" cy="3291978"/>
          </a:xfrm>
          <a:prstGeom prst="rect">
            <a:avLst/>
          </a:prstGeom>
        </p:spPr>
      </p:pic>
      <p:sp>
        <p:nvSpPr>
          <p:cNvPr id="8" name="TextBox 7">
            <a:extLst>
              <a:ext uri="{FF2B5EF4-FFF2-40B4-BE49-F238E27FC236}">
                <a16:creationId xmlns:a16="http://schemas.microsoft.com/office/drawing/2014/main" id="{107A1CD2-401D-B658-9D15-D3658DEB959F}"/>
              </a:ext>
            </a:extLst>
          </p:cNvPr>
          <p:cNvSpPr txBox="1"/>
          <p:nvPr/>
        </p:nvSpPr>
        <p:spPr>
          <a:xfrm>
            <a:off x="754852" y="1197589"/>
            <a:ext cx="8094181" cy="681487"/>
          </a:xfrm>
          <a:prstGeom prst="rect">
            <a:avLst/>
          </a:prstGeom>
          <a:noFill/>
        </p:spPr>
        <p:txBody>
          <a:bodyPr wrap="square" lIns="0" tIns="0" rIns="0" bIns="0" rtlCol="0" anchor="ctr" anchorCtr="0">
            <a:noAutofit/>
          </a:bodyPr>
          <a:lstStyle/>
          <a:p>
            <a:pPr algn="l">
              <a:spcBef>
                <a:spcPts val="1200"/>
              </a:spcBef>
              <a:spcAft>
                <a:spcPts val="0"/>
              </a:spcAft>
            </a:pPr>
            <a:r>
              <a:rPr lang="en-CA" sz="1800" dirty="0"/>
              <a:t>Without axial load: Self-weight of CLT </a:t>
            </a:r>
          </a:p>
          <a:p>
            <a:pPr algn="l">
              <a:spcBef>
                <a:spcPts val="1200"/>
              </a:spcBef>
              <a:spcAft>
                <a:spcPts val="0"/>
              </a:spcAft>
            </a:pPr>
            <a:r>
              <a:rPr lang="en-CA" sz="1800" dirty="0"/>
              <a:t>With axial load: Self-weight of CLT  + 2.8 kPa (Dead load) x 8 (Tributary width)</a:t>
            </a:r>
          </a:p>
        </p:txBody>
      </p:sp>
    </p:spTree>
    <p:extLst>
      <p:ext uri="{BB962C8B-B14F-4D97-AF65-F5344CB8AC3E}">
        <p14:creationId xmlns:p14="http://schemas.microsoft.com/office/powerpoint/2010/main" val="1422190374"/>
      </p:ext>
    </p:extLst>
  </p:cSld>
  <p:clrMapOvr>
    <a:masterClrMapping/>
  </p:clrMapOvr>
</p:sld>
</file>

<file path=ppt/theme/theme1.xml><?xml version="1.0" encoding="utf-8"?>
<a:theme xmlns:a="http://schemas.openxmlformats.org/drawingml/2006/main" name="Yang UBC Lectures">
  <a:themeElements>
    <a:clrScheme name="nees@berkeley template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nees@berkeley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solidFill>
          <a:schemeClr val="tx1">
            <a:lumMod val="75000"/>
          </a:schemeClr>
        </a:solidFill>
      </a:spPr>
      <a:bodyPr wrap="none" lIns="0" tIns="0" rIns="0" bIns="0" rtlCol="0" anchor="ctr" anchorCtr="0">
        <a:noAutofit/>
      </a:bodyPr>
      <a:lstStyle>
        <a:defPPr>
          <a:spcBef>
            <a:spcPts val="1200"/>
          </a:spcBef>
          <a:spcAft>
            <a:spcPts val="0"/>
          </a:spcAft>
          <a:defRPr dirty="0" smtClean="0"/>
        </a:defPPr>
      </a:lstStyle>
    </a:txDef>
  </a:objectDefaults>
  <a:extraClrSchemeLst>
    <a:extraClrScheme>
      <a:clrScheme name="nees@berkeley template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nees@berkeley template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nees@berkeley template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nees@berkeley template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nees@berkeley template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nees@berkeley template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nees@berkeley template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nees@berkeley template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38EF53C7D8054FB41EF6455A6911BA" ma:contentTypeVersion="10" ma:contentTypeDescription="Create a new document." ma:contentTypeScope="" ma:versionID="c5e6e3dafabcb27b7bee9725b012729b">
  <xsd:schema xmlns:xsd="http://www.w3.org/2001/XMLSchema" xmlns:xs="http://www.w3.org/2001/XMLSchema" xmlns:p="http://schemas.microsoft.com/office/2006/metadata/properties" xmlns:ns3="2d735a55-86d7-4f20-85d5-f66ac50c95a4" targetNamespace="http://schemas.microsoft.com/office/2006/metadata/properties" ma:root="true" ma:fieldsID="01acaf62da5a997b1997f50dbb7e71c1" ns3:_="">
    <xsd:import namespace="2d735a55-86d7-4f20-85d5-f66ac50c95a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35a55-86d7-4f20-85d5-f66ac50c95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7C747C-00A6-48F0-9456-2CA370E5BA51}">
  <ds:schemaRefs>
    <ds:schemaRef ds:uri="http://schemas.microsoft.com/sharepoint/v3/contenttype/forms"/>
  </ds:schemaRefs>
</ds:datastoreItem>
</file>

<file path=customXml/itemProps2.xml><?xml version="1.0" encoding="utf-8"?>
<ds:datastoreItem xmlns:ds="http://schemas.openxmlformats.org/officeDocument/2006/customXml" ds:itemID="{94D276D8-984E-417C-A8A7-F82DFE4212A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C195FD3-E602-46DE-8165-AB58CE5F42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735a55-86d7-4f20-85d5-f66ac50c95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Yang UBC Lectures</Template>
  <TotalTime>29169</TotalTime>
  <Words>1291</Words>
  <Application>Microsoft Office PowerPoint</Application>
  <PresentationFormat>On-screen Show (4:3)</PresentationFormat>
  <Paragraphs>203</Paragraphs>
  <Slides>25</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Cambria Math</vt:lpstr>
      <vt:lpstr>Tahoma</vt:lpstr>
      <vt:lpstr>Times New Roman</vt:lpstr>
      <vt:lpstr>Wingdings</vt:lpstr>
      <vt:lpstr>Yang UBC Lectures</vt:lpstr>
      <vt:lpstr>PowerPoint Presentation</vt:lpstr>
      <vt:lpstr>Objectives</vt:lpstr>
      <vt:lpstr>Methodology</vt:lpstr>
      <vt:lpstr>Phase 1 </vt:lpstr>
      <vt:lpstr>Refined and simplified Models</vt:lpstr>
      <vt:lpstr>Parametric study </vt:lpstr>
      <vt:lpstr>Effects of wall aspect ratio </vt:lpstr>
      <vt:lpstr>Effects of wall aspect ratio </vt:lpstr>
      <vt:lpstr>Effects of axial load</vt:lpstr>
      <vt:lpstr>Effects of axial load</vt:lpstr>
      <vt:lpstr>Effects of axial load (gravity)</vt:lpstr>
      <vt:lpstr>Effects of wall thickness</vt:lpstr>
      <vt:lpstr>Effects of hold down strength</vt:lpstr>
      <vt:lpstr>Effects of hold down strength</vt:lpstr>
      <vt:lpstr>Phase 2: Hold down tests </vt:lpstr>
      <vt:lpstr>Phase 2: Hold down tests </vt:lpstr>
      <vt:lpstr>Phase 2: Hold down tests </vt:lpstr>
      <vt:lpstr>Phase 2: Hold down tests </vt:lpstr>
      <vt:lpstr>Phase 3: Develop full scale testing of balloon walls  </vt:lpstr>
      <vt:lpstr>Phase 3: Develop full scale testing of balloon walls  </vt:lpstr>
      <vt:lpstr>Phase 3: Develop full scale testing of balloon walls  </vt:lpstr>
      <vt:lpstr>Phase 3: Develop full scale testing of balloon walls  </vt:lpstr>
      <vt:lpstr>Phase 3: Develop full scale testing of balloon walls  </vt:lpstr>
      <vt:lpstr>Summary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 Yang</dc:creator>
  <cp:lastModifiedBy>amirghb@student.ubc.ca</cp:lastModifiedBy>
  <cp:revision>705</cp:revision>
  <cp:lastPrinted>2012-01-23T16:28:33Z</cp:lastPrinted>
  <dcterms:created xsi:type="dcterms:W3CDTF">2009-08-10T16:37:17Z</dcterms:created>
  <dcterms:modified xsi:type="dcterms:W3CDTF">2024-05-11T02:18:36Z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0x010100ED38EF53C7D8054FB41EF6455A6911BA</vt:lpwstr>
  </property>
</Properties>
</file>