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modernComment_113_D023EC4E.xml" ContentType="application/vnd.ms-powerpoint.comments+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6"/>
  </p:notesMasterIdLst>
  <p:sldIdLst>
    <p:sldId id="261" r:id="rId3"/>
    <p:sldId id="268" r:id="rId4"/>
    <p:sldId id="260" r:id="rId5"/>
    <p:sldId id="282" r:id="rId6"/>
    <p:sldId id="283" r:id="rId7"/>
    <p:sldId id="284" r:id="rId8"/>
    <p:sldId id="285" r:id="rId9"/>
    <p:sldId id="264" r:id="rId10"/>
    <p:sldId id="265" r:id="rId11"/>
    <p:sldId id="277" r:id="rId12"/>
    <p:sldId id="287" r:id="rId13"/>
    <p:sldId id="267" r:id="rId14"/>
    <p:sldId id="266" r:id="rId15"/>
    <p:sldId id="286" r:id="rId16"/>
    <p:sldId id="269" r:id="rId17"/>
    <p:sldId id="270" r:id="rId18"/>
    <p:sldId id="271" r:id="rId19"/>
    <p:sldId id="272" r:id="rId20"/>
    <p:sldId id="274" r:id="rId21"/>
    <p:sldId id="275" r:id="rId22"/>
    <p:sldId id="276" r:id="rId23"/>
    <p:sldId id="280" r:id="rId24"/>
    <p:sldId id="27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26E6D39-3449-4AA3-ABC5-1F95B7D466D9}">
          <p14:sldIdLst>
            <p14:sldId id="261"/>
            <p14:sldId id="268"/>
          </p14:sldIdLst>
        </p14:section>
        <p14:section name="Background" id="{1A061871-313F-4BDD-B49E-9628293D48C5}">
          <p14:sldIdLst>
            <p14:sldId id="260"/>
            <p14:sldId id="282"/>
            <p14:sldId id="283"/>
            <p14:sldId id="284"/>
            <p14:sldId id="285"/>
            <p14:sldId id="264"/>
            <p14:sldId id="265"/>
            <p14:sldId id="277"/>
            <p14:sldId id="287"/>
            <p14:sldId id="267"/>
          </p14:sldIdLst>
        </p14:section>
        <p14:section name="material and method" id="{4A30A033-C71E-4D13-B980-34EB7D0A2E60}">
          <p14:sldIdLst>
            <p14:sldId id="266"/>
            <p14:sldId id="286"/>
            <p14:sldId id="269"/>
            <p14:sldId id="270"/>
          </p14:sldIdLst>
        </p14:section>
        <p14:section name="Results" id="{A3D9D9E0-710C-4AD6-88E7-38B920CA3501}">
          <p14:sldIdLst>
            <p14:sldId id="271"/>
            <p14:sldId id="272"/>
            <p14:sldId id="274"/>
            <p14:sldId id="275"/>
            <p14:sldId id="276"/>
            <p14:sldId id="280"/>
            <p14:sldId id="279"/>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861FF0C-3FE6-6063-9649-EFB134555BB3}" name="Chenyue Guo" initials="CG" userId="S::cguo@unbc.ca::f2337ba5-59e6-4520-9cf7-74ce8c52a4f0" providerId="AD"/>
  <p188:author id="{C6F003EF-8839-0EE2-06EA-F485BFCE154D}" name="Jianhui Zhou" initials="JZ" userId="S::jzhou0@unbc.ca::583f8526-7455-4e40-8c6e-bc209287fb9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3794F"/>
    <a:srgbClr val="88AB0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EC3E2C-05A7-44E3-B40D-D5B9C5F76949}" v="10" dt="2024-05-12T00:53:47.78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119" autoAdjust="0"/>
  </p:normalViewPr>
  <p:slideViewPr>
    <p:cSldViewPr snapToGrid="0">
      <p:cViewPr varScale="1">
        <p:scale>
          <a:sx n="135" d="100"/>
          <a:sy n="135" d="100"/>
        </p:scale>
        <p:origin x="1244" y="2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microsoft.com/office/2018/10/relationships/authors" Targe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anhui Zhou" userId="583f8526-7455-4e40-8c6e-bc209287fb92" providerId="ADAL" clId="{77F55BF8-2784-1042-A7AA-58F41912B95C}"/>
    <pc:docChg chg="undo custSel addSld modSld modSection">
      <pc:chgData name="Jianhui Zhou" userId="583f8526-7455-4e40-8c6e-bc209287fb92" providerId="ADAL" clId="{77F55BF8-2784-1042-A7AA-58F41912B95C}" dt="2024-05-07T18:31:19.695" v="843"/>
      <pc:docMkLst>
        <pc:docMk/>
      </pc:docMkLst>
      <pc:sldChg chg="modSp mod addCm modCm">
        <pc:chgData name="Jianhui Zhou" userId="583f8526-7455-4e40-8c6e-bc209287fb92" providerId="ADAL" clId="{77F55BF8-2784-1042-A7AA-58F41912B95C}" dt="2024-05-07T18:27:09.020" v="834"/>
        <pc:sldMkLst>
          <pc:docMk/>
          <pc:sldMk cId="2404305019" sldId="263"/>
        </pc:sldMkLst>
        <pc:spChg chg="mod">
          <ac:chgData name="Jianhui Zhou" userId="583f8526-7455-4e40-8c6e-bc209287fb92" providerId="ADAL" clId="{77F55BF8-2784-1042-A7AA-58F41912B95C}" dt="2024-05-07T18:10:12.407" v="26" actId="20577"/>
          <ac:spMkLst>
            <pc:docMk/>
            <pc:sldMk cId="2404305019" sldId="263"/>
            <ac:spMk id="15" creationId="{AA570FF2-1A0C-6510-3CBE-D02CDC51CEAC}"/>
          </ac:spMkLst>
        </pc:spChg>
        <pc:extLst>
          <p:ext xmlns:p="http://schemas.openxmlformats.org/presentationml/2006/main" uri="{D6D511B9-2390-475A-947B-AFAB55BFBCF1}">
            <pc226:cmChg xmlns:pc226="http://schemas.microsoft.com/office/powerpoint/2022/06/main/command" chg="add">
              <pc226:chgData name="Jianhui Zhou" userId="583f8526-7455-4e40-8c6e-bc209287fb92" providerId="ADAL" clId="{77F55BF8-2784-1042-A7AA-58F41912B95C}" dt="2024-05-07T18:27:09.020" v="834"/>
              <pc2:cmMkLst xmlns:pc2="http://schemas.microsoft.com/office/powerpoint/2019/9/main/command">
                <pc:docMk/>
                <pc:sldMk cId="2404305019" sldId="263"/>
                <pc2:cmMk id="{B29ED876-D680-5442-BF66-5317A3B11CA9}"/>
              </pc2:cmMkLst>
              <pc226:cmRplyChg chg="add">
                <pc226:chgData name="Jianhui Zhou" userId="583f8526-7455-4e40-8c6e-bc209287fb92" providerId="ADAL" clId="{77F55BF8-2784-1042-A7AA-58F41912B95C}" dt="2024-05-07T18:27:09.020" v="834"/>
                <pc2:cmRplyMkLst xmlns:pc2="http://schemas.microsoft.com/office/powerpoint/2019/9/main/command">
                  <pc:docMk/>
                  <pc:sldMk cId="2404305019" sldId="263"/>
                  <pc2:cmMk id="{B29ED876-D680-5442-BF66-5317A3B11CA9}"/>
                  <pc2:cmRplyMk id="{C8F117F6-3178-6E46-A7D2-E9DC5F1EF0AE}"/>
                </pc2:cmRplyMkLst>
              </pc226:cmRplyChg>
            </pc226:cmChg>
          </p:ext>
        </pc:extLst>
      </pc:sldChg>
      <pc:sldChg chg="modSp mod">
        <pc:chgData name="Jianhui Zhou" userId="583f8526-7455-4e40-8c6e-bc209287fb92" providerId="ADAL" clId="{77F55BF8-2784-1042-A7AA-58F41912B95C}" dt="2024-05-07T18:10:29.516" v="53" actId="20577"/>
        <pc:sldMkLst>
          <pc:docMk/>
          <pc:sldMk cId="2261010745" sldId="264"/>
        </pc:sldMkLst>
        <pc:spChg chg="mod">
          <ac:chgData name="Jianhui Zhou" userId="583f8526-7455-4e40-8c6e-bc209287fb92" providerId="ADAL" clId="{77F55BF8-2784-1042-A7AA-58F41912B95C}" dt="2024-05-07T18:10:29.516" v="53" actId="20577"/>
          <ac:spMkLst>
            <pc:docMk/>
            <pc:sldMk cId="2261010745" sldId="264"/>
            <ac:spMk id="25" creationId="{0D6C0FAF-BDFF-96AF-3564-D9FC9E42D52E}"/>
          </ac:spMkLst>
        </pc:spChg>
      </pc:sldChg>
      <pc:sldChg chg="addCm">
        <pc:chgData name="Jianhui Zhou" userId="583f8526-7455-4e40-8c6e-bc209287fb92" providerId="ADAL" clId="{77F55BF8-2784-1042-A7AA-58F41912B95C}" dt="2024-05-07T18:12:10.538" v="54"/>
        <pc:sldMkLst>
          <pc:docMk/>
          <pc:sldMk cId="1352641573" sldId="271"/>
        </pc:sldMkLst>
        <pc:extLst>
          <p:ext xmlns:p="http://schemas.openxmlformats.org/presentationml/2006/main" uri="{D6D511B9-2390-475A-947B-AFAB55BFBCF1}">
            <pc226:cmChg xmlns:pc226="http://schemas.microsoft.com/office/powerpoint/2022/06/main/command" chg="add">
              <pc226:chgData name="Jianhui Zhou" userId="583f8526-7455-4e40-8c6e-bc209287fb92" providerId="ADAL" clId="{77F55BF8-2784-1042-A7AA-58F41912B95C}" dt="2024-05-07T18:12:10.538" v="54"/>
              <pc2:cmMkLst xmlns:pc2="http://schemas.microsoft.com/office/powerpoint/2019/9/main/command">
                <pc:docMk/>
                <pc:sldMk cId="1352641573" sldId="271"/>
                <pc2:cmMk id="{B0DF0D32-ECF1-AA44-88E6-C6609BF82FD1}"/>
              </pc2:cmMkLst>
            </pc226:cmChg>
          </p:ext>
        </pc:extLst>
      </pc:sldChg>
      <pc:sldChg chg="modSp mod addCm">
        <pc:chgData name="Jianhui Zhou" userId="583f8526-7455-4e40-8c6e-bc209287fb92" providerId="ADAL" clId="{77F55BF8-2784-1042-A7AA-58F41912B95C}" dt="2024-05-07T18:13:27.332" v="61"/>
        <pc:sldMkLst>
          <pc:docMk/>
          <pc:sldMk cId="661910672" sldId="272"/>
        </pc:sldMkLst>
        <pc:spChg chg="mod">
          <ac:chgData name="Jianhui Zhou" userId="583f8526-7455-4e40-8c6e-bc209287fb92" providerId="ADAL" clId="{77F55BF8-2784-1042-A7AA-58F41912B95C}" dt="2024-05-07T18:13:18.972" v="60" actId="20577"/>
          <ac:spMkLst>
            <pc:docMk/>
            <pc:sldMk cId="661910672" sldId="272"/>
            <ac:spMk id="12" creationId="{015BCC0F-6177-2B7E-6035-81347A6A1371}"/>
          </ac:spMkLst>
        </pc:spChg>
        <pc:extLst>
          <p:ext xmlns:p="http://schemas.openxmlformats.org/presentationml/2006/main" uri="{D6D511B9-2390-475A-947B-AFAB55BFBCF1}">
            <pc226:cmChg xmlns:pc226="http://schemas.microsoft.com/office/powerpoint/2022/06/main/command" chg="add">
              <pc226:chgData name="Jianhui Zhou" userId="583f8526-7455-4e40-8c6e-bc209287fb92" providerId="ADAL" clId="{77F55BF8-2784-1042-A7AA-58F41912B95C}" dt="2024-05-07T18:13:27.332" v="61"/>
              <pc2:cmMkLst xmlns:pc2="http://schemas.microsoft.com/office/powerpoint/2019/9/main/command">
                <pc:docMk/>
                <pc:sldMk cId="661910672" sldId="272"/>
                <pc2:cmMk id="{7FB57434-11DB-E04F-8FFA-46C9430D92E1}"/>
              </pc2:cmMkLst>
            </pc226:cmChg>
          </p:ext>
        </pc:extLst>
      </pc:sldChg>
      <pc:sldChg chg="modSp mod addCm">
        <pc:chgData name="Jianhui Zhou" userId="583f8526-7455-4e40-8c6e-bc209287fb92" providerId="ADAL" clId="{77F55BF8-2784-1042-A7AA-58F41912B95C}" dt="2024-05-07T18:31:00.286" v="842" actId="20577"/>
        <pc:sldMkLst>
          <pc:docMk/>
          <pc:sldMk cId="3690761369" sldId="276"/>
        </pc:sldMkLst>
        <pc:spChg chg="mod">
          <ac:chgData name="Jianhui Zhou" userId="583f8526-7455-4e40-8c6e-bc209287fb92" providerId="ADAL" clId="{77F55BF8-2784-1042-A7AA-58F41912B95C}" dt="2024-05-07T18:31:00.286" v="842" actId="20577"/>
          <ac:spMkLst>
            <pc:docMk/>
            <pc:sldMk cId="3690761369" sldId="276"/>
            <ac:spMk id="2" creationId="{FE3E9A17-5F0F-A607-D77C-F1EF3820F04A}"/>
          </ac:spMkLst>
        </pc:spChg>
        <pc:extLst>
          <p:ext xmlns:p="http://schemas.openxmlformats.org/presentationml/2006/main" uri="{D6D511B9-2390-475A-947B-AFAB55BFBCF1}">
            <pc226:cmChg xmlns:pc226="http://schemas.microsoft.com/office/powerpoint/2022/06/main/command" chg="add">
              <pc226:chgData name="Jianhui Zhou" userId="583f8526-7455-4e40-8c6e-bc209287fb92" providerId="ADAL" clId="{77F55BF8-2784-1042-A7AA-58F41912B95C}" dt="2024-05-07T18:30:21.349" v="838"/>
              <pc2:cmMkLst xmlns:pc2="http://schemas.microsoft.com/office/powerpoint/2019/9/main/command">
                <pc:docMk/>
                <pc:sldMk cId="3690761369" sldId="276"/>
                <pc2:cmMk id="{E8AD5B11-E44E-074F-B195-CF7DBBD87F8A}"/>
              </pc2:cmMkLst>
            </pc226:cmChg>
          </p:ext>
        </pc:extLst>
      </pc:sldChg>
      <pc:sldChg chg="addCm">
        <pc:chgData name="Jianhui Zhou" userId="583f8526-7455-4e40-8c6e-bc209287fb92" providerId="ADAL" clId="{77F55BF8-2784-1042-A7AA-58F41912B95C}" dt="2024-05-07T18:31:19.695" v="843"/>
        <pc:sldMkLst>
          <pc:docMk/>
          <pc:sldMk cId="751406656" sldId="279"/>
        </pc:sldMkLst>
        <pc:extLst>
          <p:ext xmlns:p="http://schemas.openxmlformats.org/presentationml/2006/main" uri="{D6D511B9-2390-475A-947B-AFAB55BFBCF1}">
            <pc226:cmChg xmlns:pc226="http://schemas.microsoft.com/office/powerpoint/2022/06/main/command" chg="add">
              <pc226:chgData name="Jianhui Zhou" userId="583f8526-7455-4e40-8c6e-bc209287fb92" providerId="ADAL" clId="{77F55BF8-2784-1042-A7AA-58F41912B95C}" dt="2024-05-07T18:31:19.695" v="843"/>
              <pc2:cmMkLst xmlns:pc2="http://schemas.microsoft.com/office/powerpoint/2019/9/main/command">
                <pc:docMk/>
                <pc:sldMk cId="751406656" sldId="279"/>
                <pc2:cmMk id="{D1B00F88-4081-F844-A4BC-C26496038E14}"/>
              </pc2:cmMkLst>
            </pc226:cmChg>
          </p:ext>
        </pc:extLst>
      </pc:sldChg>
      <pc:sldChg chg="addSp delSp modSp new mod addCm modCm">
        <pc:chgData name="Jianhui Zhou" userId="583f8526-7455-4e40-8c6e-bc209287fb92" providerId="ADAL" clId="{77F55BF8-2784-1042-A7AA-58F41912B95C}" dt="2024-05-07T18:29:21.813" v="837"/>
        <pc:sldMkLst>
          <pc:docMk/>
          <pc:sldMk cId="752523345" sldId="281"/>
        </pc:sldMkLst>
        <pc:spChg chg="del">
          <ac:chgData name="Jianhui Zhou" userId="583f8526-7455-4e40-8c6e-bc209287fb92" providerId="ADAL" clId="{77F55BF8-2784-1042-A7AA-58F41912B95C}" dt="2024-05-07T18:18:28.388" v="64" actId="478"/>
          <ac:spMkLst>
            <pc:docMk/>
            <pc:sldMk cId="752523345" sldId="281"/>
            <ac:spMk id="2" creationId="{343783D5-579B-90BC-1994-AC2F4ACE5A5A}"/>
          </ac:spMkLst>
        </pc:spChg>
        <pc:spChg chg="del">
          <ac:chgData name="Jianhui Zhou" userId="583f8526-7455-4e40-8c6e-bc209287fb92" providerId="ADAL" clId="{77F55BF8-2784-1042-A7AA-58F41912B95C}" dt="2024-05-07T18:18:14.533" v="63" actId="478"/>
          <ac:spMkLst>
            <pc:docMk/>
            <pc:sldMk cId="752523345" sldId="281"/>
            <ac:spMk id="3" creationId="{E6E8EAC5-926B-FFC2-98C5-ED35C3DA635A}"/>
          </ac:spMkLst>
        </pc:spChg>
        <pc:graphicFrameChg chg="add mod modGraphic">
          <ac:chgData name="Jianhui Zhou" userId="583f8526-7455-4e40-8c6e-bc209287fb92" providerId="ADAL" clId="{77F55BF8-2784-1042-A7AA-58F41912B95C}" dt="2024-05-07T18:25:32.770" v="832" actId="20577"/>
          <ac:graphicFrameMkLst>
            <pc:docMk/>
            <pc:sldMk cId="752523345" sldId="281"/>
            <ac:graphicFrameMk id="4" creationId="{2C89C7F7-D392-8536-E3FA-A9B634834B9C}"/>
          </ac:graphicFrameMkLst>
        </pc:graphicFrameChg>
        <pc:extLst>
          <p:ext xmlns:p="http://schemas.openxmlformats.org/presentationml/2006/main" uri="{D6D511B9-2390-475A-947B-AFAB55BFBCF1}">
            <pc226:cmChg xmlns:pc226="http://schemas.microsoft.com/office/powerpoint/2022/06/main/command" chg="add mod">
              <pc226:chgData name="Jianhui Zhou" userId="583f8526-7455-4e40-8c6e-bc209287fb92" providerId="ADAL" clId="{77F55BF8-2784-1042-A7AA-58F41912B95C}" dt="2024-05-07T18:29:21.813" v="837"/>
              <pc2:cmMkLst xmlns:pc2="http://schemas.microsoft.com/office/powerpoint/2019/9/main/command">
                <pc:docMk/>
                <pc:sldMk cId="752523345" sldId="281"/>
                <pc2:cmMk id="{7049485E-375A-484A-BD41-E8A2B2AC4404}"/>
              </pc2:cmMkLst>
            </pc226:cmChg>
          </p:ext>
        </pc:extLst>
      </pc:sldChg>
    </pc:docChg>
  </pc:docChgLst>
  <pc:docChgLst>
    <pc:chgData name="Chenyue Guo" userId="f2337ba5-59e6-4520-9cf7-74ce8c52a4f0" providerId="ADAL" clId="{D22D1D0F-0054-421A-9C3D-31A1C486A314}"/>
    <pc:docChg chg="undo custSel addSld delSld modSld sldOrd addMainMaster modMainMaster addSection modSection">
      <pc:chgData name="Chenyue Guo" userId="f2337ba5-59e6-4520-9cf7-74ce8c52a4f0" providerId="ADAL" clId="{D22D1D0F-0054-421A-9C3D-31A1C486A314}" dt="2024-05-09T17:38:04.847" v="8128"/>
      <pc:docMkLst>
        <pc:docMk/>
      </pc:docMkLst>
      <pc:sldChg chg="addSp delSp modSp mod">
        <pc:chgData name="Chenyue Guo" userId="f2337ba5-59e6-4520-9cf7-74ce8c52a4f0" providerId="ADAL" clId="{D22D1D0F-0054-421A-9C3D-31A1C486A314}" dt="2024-05-09T17:11:13.750" v="8043" actId="1076"/>
        <pc:sldMkLst>
          <pc:docMk/>
          <pc:sldMk cId="2826690894" sldId="260"/>
        </pc:sldMkLst>
        <pc:spChg chg="del">
          <ac:chgData name="Chenyue Guo" userId="f2337ba5-59e6-4520-9cf7-74ce8c52a4f0" providerId="ADAL" clId="{D22D1D0F-0054-421A-9C3D-31A1C486A314}" dt="2024-05-04T16:37:27.084" v="37" actId="478"/>
          <ac:spMkLst>
            <pc:docMk/>
            <pc:sldMk cId="2826690894" sldId="260"/>
            <ac:spMk id="3" creationId="{220BF35C-11B3-4E3A-A378-976BCE7F2394}"/>
          </ac:spMkLst>
        </pc:spChg>
        <pc:spChg chg="add del mod">
          <ac:chgData name="Chenyue Guo" userId="f2337ba5-59e6-4520-9cf7-74ce8c52a4f0" providerId="ADAL" clId="{D22D1D0F-0054-421A-9C3D-31A1C486A314}" dt="2024-05-09T17:01:05.866" v="7979"/>
          <ac:spMkLst>
            <pc:docMk/>
            <pc:sldMk cId="2826690894" sldId="260"/>
            <ac:spMk id="3" creationId="{2F0D7186-00AA-71E3-9D87-125B8336BB1B}"/>
          </ac:spMkLst>
        </pc:spChg>
        <pc:spChg chg="add mod">
          <ac:chgData name="Chenyue Guo" userId="f2337ba5-59e6-4520-9cf7-74ce8c52a4f0" providerId="ADAL" clId="{D22D1D0F-0054-421A-9C3D-31A1C486A314}" dt="2024-05-04T16:40:13.002" v="58" actId="1076"/>
          <ac:spMkLst>
            <pc:docMk/>
            <pc:sldMk cId="2826690894" sldId="260"/>
            <ac:spMk id="12" creationId="{8F35D1E4-49E0-23E8-9807-3928A298A352}"/>
          </ac:spMkLst>
        </pc:spChg>
        <pc:spChg chg="add mod">
          <ac:chgData name="Chenyue Guo" userId="f2337ba5-59e6-4520-9cf7-74ce8c52a4f0" providerId="ADAL" clId="{D22D1D0F-0054-421A-9C3D-31A1C486A314}" dt="2024-05-04T16:37:28.190" v="38"/>
          <ac:spMkLst>
            <pc:docMk/>
            <pc:sldMk cId="2826690894" sldId="260"/>
            <ac:spMk id="16" creationId="{3C520B09-0ECA-8BEA-CA16-1A93678A5A4B}"/>
          </ac:spMkLst>
        </pc:spChg>
        <pc:spChg chg="add mod">
          <ac:chgData name="Chenyue Guo" userId="f2337ba5-59e6-4520-9cf7-74ce8c52a4f0" providerId="ADAL" clId="{D22D1D0F-0054-421A-9C3D-31A1C486A314}" dt="2024-05-09T17:11:13.750" v="8043" actId="1076"/>
          <ac:spMkLst>
            <pc:docMk/>
            <pc:sldMk cId="2826690894" sldId="260"/>
            <ac:spMk id="17" creationId="{ED2268DA-316F-1A86-12DA-61F12B311CFC}"/>
          </ac:spMkLst>
        </pc:spChg>
        <pc:spChg chg="add mod">
          <ac:chgData name="Chenyue Guo" userId="f2337ba5-59e6-4520-9cf7-74ce8c52a4f0" providerId="ADAL" clId="{D22D1D0F-0054-421A-9C3D-31A1C486A314}" dt="2024-05-04T16:37:28.190" v="38"/>
          <ac:spMkLst>
            <pc:docMk/>
            <pc:sldMk cId="2826690894" sldId="260"/>
            <ac:spMk id="18" creationId="{C7E216A3-7010-4B47-70C2-3D4B462F1303}"/>
          </ac:spMkLst>
        </pc:spChg>
        <pc:spChg chg="add mod">
          <ac:chgData name="Chenyue Guo" userId="f2337ba5-59e6-4520-9cf7-74ce8c52a4f0" providerId="ADAL" clId="{D22D1D0F-0054-421A-9C3D-31A1C486A314}" dt="2024-05-04T16:37:28.190" v="38"/>
          <ac:spMkLst>
            <pc:docMk/>
            <pc:sldMk cId="2826690894" sldId="260"/>
            <ac:spMk id="19" creationId="{D8562550-5170-3301-999A-4FB6D473EEA4}"/>
          </ac:spMkLst>
        </pc:spChg>
        <pc:spChg chg="add mod">
          <ac:chgData name="Chenyue Guo" userId="f2337ba5-59e6-4520-9cf7-74ce8c52a4f0" providerId="ADAL" clId="{D22D1D0F-0054-421A-9C3D-31A1C486A314}" dt="2024-05-04T16:37:28.190" v="38"/>
          <ac:spMkLst>
            <pc:docMk/>
            <pc:sldMk cId="2826690894" sldId="260"/>
            <ac:spMk id="20" creationId="{C387A599-36C3-EB56-1D16-380E791659EF}"/>
          </ac:spMkLst>
        </pc:spChg>
        <pc:spChg chg="add mod">
          <ac:chgData name="Chenyue Guo" userId="f2337ba5-59e6-4520-9cf7-74ce8c52a4f0" providerId="ADAL" clId="{D22D1D0F-0054-421A-9C3D-31A1C486A314}" dt="2024-05-04T16:37:28.190" v="38"/>
          <ac:spMkLst>
            <pc:docMk/>
            <pc:sldMk cId="2826690894" sldId="260"/>
            <ac:spMk id="21" creationId="{9A725EFB-607C-7D59-3DD9-7C35C9F5CEEC}"/>
          </ac:spMkLst>
        </pc:spChg>
        <pc:spChg chg="add mod">
          <ac:chgData name="Chenyue Guo" userId="f2337ba5-59e6-4520-9cf7-74ce8c52a4f0" providerId="ADAL" clId="{D22D1D0F-0054-421A-9C3D-31A1C486A314}" dt="2024-05-09T17:01:21.913" v="7986" actId="1076"/>
          <ac:spMkLst>
            <pc:docMk/>
            <pc:sldMk cId="2826690894" sldId="260"/>
            <ac:spMk id="24" creationId="{E5549B6A-71B5-724B-0CA3-B5354875268C}"/>
          </ac:spMkLst>
        </pc:spChg>
        <pc:spChg chg="add mod">
          <ac:chgData name="Chenyue Guo" userId="f2337ba5-59e6-4520-9cf7-74ce8c52a4f0" providerId="ADAL" clId="{D22D1D0F-0054-421A-9C3D-31A1C486A314}" dt="2024-05-09T17:01:30.367" v="7989" actId="1076"/>
          <ac:spMkLst>
            <pc:docMk/>
            <pc:sldMk cId="2826690894" sldId="260"/>
            <ac:spMk id="25" creationId="{75D647FC-026A-AA89-E8FB-DD76F009C450}"/>
          </ac:spMkLst>
        </pc:spChg>
        <pc:spChg chg="add mod">
          <ac:chgData name="Chenyue Guo" userId="f2337ba5-59e6-4520-9cf7-74ce8c52a4f0" providerId="ADAL" clId="{D22D1D0F-0054-421A-9C3D-31A1C486A314}" dt="2024-05-09T17:10:23.266" v="8021" actId="1076"/>
          <ac:spMkLst>
            <pc:docMk/>
            <pc:sldMk cId="2826690894" sldId="260"/>
            <ac:spMk id="26" creationId="{7BF25655-83CC-BBA0-56B6-2E7DF72FC8F3}"/>
          </ac:spMkLst>
        </pc:spChg>
        <pc:spChg chg="add mod">
          <ac:chgData name="Chenyue Guo" userId="f2337ba5-59e6-4520-9cf7-74ce8c52a4f0" providerId="ADAL" clId="{D22D1D0F-0054-421A-9C3D-31A1C486A314}" dt="2024-05-09T17:01:15.889" v="7982" actId="1076"/>
          <ac:spMkLst>
            <pc:docMk/>
            <pc:sldMk cId="2826690894" sldId="260"/>
            <ac:spMk id="27" creationId="{454F4325-8BBE-0F9D-D525-52A2D40B5BDB}"/>
          </ac:spMkLst>
        </pc:spChg>
        <pc:spChg chg="add mod">
          <ac:chgData name="Chenyue Guo" userId="f2337ba5-59e6-4520-9cf7-74ce8c52a4f0" providerId="ADAL" clId="{D22D1D0F-0054-421A-9C3D-31A1C486A314}" dt="2024-05-09T17:10:52.648" v="8033" actId="20577"/>
          <ac:spMkLst>
            <pc:docMk/>
            <pc:sldMk cId="2826690894" sldId="260"/>
            <ac:spMk id="30" creationId="{8B9C2EB8-621E-5D25-DEBC-4A6CFF628D71}"/>
          </ac:spMkLst>
        </pc:spChg>
        <pc:spChg chg="add mod">
          <ac:chgData name="Chenyue Guo" userId="f2337ba5-59e6-4520-9cf7-74ce8c52a4f0" providerId="ADAL" clId="{D22D1D0F-0054-421A-9C3D-31A1C486A314}" dt="2024-05-09T17:11:04.952" v="8041" actId="1076"/>
          <ac:spMkLst>
            <pc:docMk/>
            <pc:sldMk cId="2826690894" sldId="260"/>
            <ac:spMk id="31" creationId="{0695CB44-2511-501D-1F9F-8C451E039427}"/>
          </ac:spMkLst>
        </pc:spChg>
        <pc:picChg chg="add del mod">
          <ac:chgData name="Chenyue Guo" userId="f2337ba5-59e6-4520-9cf7-74ce8c52a4f0" providerId="ADAL" clId="{D22D1D0F-0054-421A-9C3D-31A1C486A314}" dt="2024-05-09T17:07:43.804" v="7995" actId="478"/>
          <ac:picMkLst>
            <pc:docMk/>
            <pc:sldMk cId="2826690894" sldId="260"/>
            <ac:picMk id="7" creationId="{9CB714A1-9793-A171-18B9-441FADB1051E}"/>
          </ac:picMkLst>
        </pc:picChg>
        <pc:picChg chg="add del mod">
          <ac:chgData name="Chenyue Guo" userId="f2337ba5-59e6-4520-9cf7-74ce8c52a4f0" providerId="ADAL" clId="{D22D1D0F-0054-421A-9C3D-31A1C486A314}" dt="2024-05-04T16:29:55.382" v="12" actId="478"/>
          <ac:picMkLst>
            <pc:docMk/>
            <pc:sldMk cId="2826690894" sldId="260"/>
            <ac:picMk id="7" creationId="{AC9A1FEE-1D65-4808-3C7C-4A0E3173C04E}"/>
          </ac:picMkLst>
        </pc:picChg>
        <pc:picChg chg="mod">
          <ac:chgData name="Chenyue Guo" userId="f2337ba5-59e6-4520-9cf7-74ce8c52a4f0" providerId="ADAL" clId="{D22D1D0F-0054-421A-9C3D-31A1C486A314}" dt="2024-05-04T16:41:09.718" v="65" actId="1076"/>
          <ac:picMkLst>
            <pc:docMk/>
            <pc:sldMk cId="2826690894" sldId="260"/>
            <ac:picMk id="8" creationId="{5462A8F9-40F4-4350-B4B4-87509BC4FF7B}"/>
          </ac:picMkLst>
        </pc:picChg>
        <pc:picChg chg="add mod">
          <ac:chgData name="Chenyue Guo" userId="f2337ba5-59e6-4520-9cf7-74ce8c52a4f0" providerId="ADAL" clId="{D22D1D0F-0054-421A-9C3D-31A1C486A314}" dt="2024-05-04T16:32:27.630" v="35" actId="14100"/>
          <ac:picMkLst>
            <pc:docMk/>
            <pc:sldMk cId="2826690894" sldId="260"/>
            <ac:picMk id="10" creationId="{D4CF333E-E8C2-7CD7-D778-ACF02B166338}"/>
          </ac:picMkLst>
        </pc:picChg>
        <pc:picChg chg="add mod modCrop">
          <ac:chgData name="Chenyue Guo" userId="f2337ba5-59e6-4520-9cf7-74ce8c52a4f0" providerId="ADAL" clId="{D22D1D0F-0054-421A-9C3D-31A1C486A314}" dt="2024-05-04T16:32:30.464" v="36" actId="1076"/>
          <ac:picMkLst>
            <pc:docMk/>
            <pc:sldMk cId="2826690894" sldId="260"/>
            <ac:picMk id="11" creationId="{F38784FA-A0F1-4941-33BF-995BE2A1E866}"/>
          </ac:picMkLst>
        </pc:picChg>
        <pc:picChg chg="add mod">
          <ac:chgData name="Chenyue Guo" userId="f2337ba5-59e6-4520-9cf7-74ce8c52a4f0" providerId="ADAL" clId="{D22D1D0F-0054-421A-9C3D-31A1C486A314}" dt="2024-05-04T16:37:28.190" v="38"/>
          <ac:picMkLst>
            <pc:docMk/>
            <pc:sldMk cId="2826690894" sldId="260"/>
            <ac:picMk id="13" creationId="{138CA1E9-D99D-3736-A709-DA5FE1AA47AA}"/>
          </ac:picMkLst>
        </pc:picChg>
        <pc:picChg chg="add mod">
          <ac:chgData name="Chenyue Guo" userId="f2337ba5-59e6-4520-9cf7-74ce8c52a4f0" providerId="ADAL" clId="{D22D1D0F-0054-421A-9C3D-31A1C486A314}" dt="2024-05-09T17:11:09.952" v="8042" actId="1076"/>
          <ac:picMkLst>
            <pc:docMk/>
            <pc:sldMk cId="2826690894" sldId="260"/>
            <ac:picMk id="14" creationId="{548C800F-AC66-750E-14B6-0C3207EED1A5}"/>
          </ac:picMkLst>
        </pc:picChg>
        <pc:picChg chg="add mod">
          <ac:chgData name="Chenyue Guo" userId="f2337ba5-59e6-4520-9cf7-74ce8c52a4f0" providerId="ADAL" clId="{D22D1D0F-0054-421A-9C3D-31A1C486A314}" dt="2024-05-04T16:37:28.190" v="38"/>
          <ac:picMkLst>
            <pc:docMk/>
            <pc:sldMk cId="2826690894" sldId="260"/>
            <ac:picMk id="15" creationId="{B2C1A937-21F2-C053-11B6-714E1080A89A}"/>
          </ac:picMkLst>
        </pc:picChg>
        <pc:picChg chg="add mod">
          <ac:chgData name="Chenyue Guo" userId="f2337ba5-59e6-4520-9cf7-74ce8c52a4f0" providerId="ADAL" clId="{D22D1D0F-0054-421A-9C3D-31A1C486A314}" dt="2024-05-09T17:01:13.020" v="7981" actId="1076"/>
          <ac:picMkLst>
            <pc:docMk/>
            <pc:sldMk cId="2826690894" sldId="260"/>
            <ac:picMk id="22" creationId="{BDB57B0C-D98D-05D3-C0EF-7B3052E7C989}"/>
          </ac:picMkLst>
        </pc:picChg>
        <pc:picChg chg="add mod">
          <ac:chgData name="Chenyue Guo" userId="f2337ba5-59e6-4520-9cf7-74ce8c52a4f0" providerId="ADAL" clId="{D22D1D0F-0054-421A-9C3D-31A1C486A314}" dt="2024-05-09T17:01:19.728" v="7985" actId="1076"/>
          <ac:picMkLst>
            <pc:docMk/>
            <pc:sldMk cId="2826690894" sldId="260"/>
            <ac:picMk id="23" creationId="{8F30975C-A8BD-6542-C027-0A730863F66A}"/>
          </ac:picMkLst>
        </pc:picChg>
        <pc:picChg chg="add mod">
          <ac:chgData name="Chenyue Guo" userId="f2337ba5-59e6-4520-9cf7-74ce8c52a4f0" providerId="ADAL" clId="{D22D1D0F-0054-421A-9C3D-31A1C486A314}" dt="2024-05-09T17:10:02.835" v="8002" actId="14100"/>
          <ac:picMkLst>
            <pc:docMk/>
            <pc:sldMk cId="2826690894" sldId="260"/>
            <ac:picMk id="28" creationId="{4DE0C75C-344B-63F1-A55B-65EE61EE38B7}"/>
          </ac:picMkLst>
        </pc:picChg>
        <pc:cxnChg chg="add mod">
          <ac:chgData name="Chenyue Guo" userId="f2337ba5-59e6-4520-9cf7-74ce8c52a4f0" providerId="ADAL" clId="{D22D1D0F-0054-421A-9C3D-31A1C486A314}" dt="2024-05-04T16:41:38.598" v="71" actId="208"/>
          <ac:cxnSpMkLst>
            <pc:docMk/>
            <pc:sldMk cId="2826690894" sldId="260"/>
            <ac:cxnSpMk id="29" creationId="{03A90D63-915A-90B0-C691-F6E7D421E144}"/>
          </ac:cxnSpMkLst>
        </pc:cxnChg>
      </pc:sldChg>
      <pc:sldChg chg="delSp modSp mod">
        <pc:chgData name="Chenyue Guo" userId="f2337ba5-59e6-4520-9cf7-74ce8c52a4f0" providerId="ADAL" clId="{D22D1D0F-0054-421A-9C3D-31A1C486A314}" dt="2024-05-04T16:46:29.404" v="120" actId="478"/>
        <pc:sldMkLst>
          <pc:docMk/>
          <pc:sldMk cId="1674809724" sldId="261"/>
        </pc:sldMkLst>
        <pc:spChg chg="mod">
          <ac:chgData name="Chenyue Guo" userId="f2337ba5-59e6-4520-9cf7-74ce8c52a4f0" providerId="ADAL" clId="{D22D1D0F-0054-421A-9C3D-31A1C486A314}" dt="2024-05-04T16:37:54.279" v="41" actId="1076"/>
          <ac:spMkLst>
            <pc:docMk/>
            <pc:sldMk cId="1674809724" sldId="261"/>
            <ac:spMk id="9" creationId="{73D5A81E-30FD-4EAE-99AB-CFCEF518ED5C}"/>
          </ac:spMkLst>
        </pc:spChg>
        <pc:cxnChg chg="del">
          <ac:chgData name="Chenyue Guo" userId="f2337ba5-59e6-4520-9cf7-74ce8c52a4f0" providerId="ADAL" clId="{D22D1D0F-0054-421A-9C3D-31A1C486A314}" dt="2024-05-04T16:46:29.404" v="120" actId="478"/>
          <ac:cxnSpMkLst>
            <pc:docMk/>
            <pc:sldMk cId="1674809724" sldId="261"/>
            <ac:cxnSpMk id="12" creationId="{69F5CAE1-AAB9-43A5-B3C7-CE188F48DC6D}"/>
          </ac:cxnSpMkLst>
        </pc:cxnChg>
      </pc:sldChg>
      <pc:sldChg chg="new del">
        <pc:chgData name="Chenyue Guo" userId="f2337ba5-59e6-4520-9cf7-74ce8c52a4f0" providerId="ADAL" clId="{D22D1D0F-0054-421A-9C3D-31A1C486A314}" dt="2024-05-04T16:28:49.279" v="1" actId="47"/>
        <pc:sldMkLst>
          <pc:docMk/>
          <pc:sldMk cId="1339522416" sldId="262"/>
        </pc:sldMkLst>
      </pc:sldChg>
      <pc:sldChg chg="addSp delSp modSp add del mod modShow">
        <pc:chgData name="Chenyue Guo" userId="f2337ba5-59e6-4520-9cf7-74ce8c52a4f0" providerId="ADAL" clId="{D22D1D0F-0054-421A-9C3D-31A1C486A314}" dt="2024-05-09T16:55:01.411" v="7921" actId="2696"/>
        <pc:sldMkLst>
          <pc:docMk/>
          <pc:sldMk cId="3485668935" sldId="262"/>
        </pc:sldMkLst>
        <pc:spChg chg="add mod">
          <ac:chgData name="Chenyue Guo" userId="f2337ba5-59e6-4520-9cf7-74ce8c52a4f0" providerId="ADAL" clId="{D22D1D0F-0054-421A-9C3D-31A1C486A314}" dt="2024-05-04T16:40:07.120" v="57" actId="1076"/>
          <ac:spMkLst>
            <pc:docMk/>
            <pc:sldMk cId="3485668935" sldId="262"/>
            <ac:spMk id="3" creationId="{F249AB14-CD1B-07C0-D5E6-005176226503}"/>
          </ac:spMkLst>
        </pc:spChg>
        <pc:spChg chg="add del mod">
          <ac:chgData name="Chenyue Guo" userId="f2337ba5-59e6-4520-9cf7-74ce8c52a4f0" providerId="ADAL" clId="{D22D1D0F-0054-421A-9C3D-31A1C486A314}" dt="2024-05-08T19:00:13.267" v="6927" actId="478"/>
          <ac:spMkLst>
            <pc:docMk/>
            <pc:sldMk cId="3485668935" sldId="262"/>
            <ac:spMk id="7" creationId="{C7EE52B3-5278-F3E2-CD0B-764A86A4F7BC}"/>
          </ac:spMkLst>
        </pc:spChg>
        <pc:spChg chg="del">
          <ac:chgData name="Chenyue Guo" userId="f2337ba5-59e6-4520-9cf7-74ce8c52a4f0" providerId="ADAL" clId="{D22D1D0F-0054-421A-9C3D-31A1C486A314}" dt="2024-05-04T16:38:02.207" v="43" actId="478"/>
          <ac:spMkLst>
            <pc:docMk/>
            <pc:sldMk cId="3485668935" sldId="262"/>
            <ac:spMk id="12" creationId="{8F35D1E4-49E0-23E8-9807-3928A298A352}"/>
          </ac:spMkLst>
        </pc:spChg>
        <pc:spChg chg="del">
          <ac:chgData name="Chenyue Guo" userId="f2337ba5-59e6-4520-9cf7-74ce8c52a4f0" providerId="ADAL" clId="{D22D1D0F-0054-421A-9C3D-31A1C486A314}" dt="2024-05-04T16:38:05.134" v="45" actId="478"/>
          <ac:spMkLst>
            <pc:docMk/>
            <pc:sldMk cId="3485668935" sldId="262"/>
            <ac:spMk id="16" creationId="{3C520B09-0ECA-8BEA-CA16-1A93678A5A4B}"/>
          </ac:spMkLst>
        </pc:spChg>
        <pc:spChg chg="del">
          <ac:chgData name="Chenyue Guo" userId="f2337ba5-59e6-4520-9cf7-74ce8c52a4f0" providerId="ADAL" clId="{D22D1D0F-0054-421A-9C3D-31A1C486A314}" dt="2024-05-04T16:38:05.134" v="45" actId="478"/>
          <ac:spMkLst>
            <pc:docMk/>
            <pc:sldMk cId="3485668935" sldId="262"/>
            <ac:spMk id="17" creationId="{ED2268DA-316F-1A86-12DA-61F12B311CFC}"/>
          </ac:spMkLst>
        </pc:spChg>
        <pc:spChg chg="del">
          <ac:chgData name="Chenyue Guo" userId="f2337ba5-59e6-4520-9cf7-74ce8c52a4f0" providerId="ADAL" clId="{D22D1D0F-0054-421A-9C3D-31A1C486A314}" dt="2024-05-04T16:38:05.134" v="45" actId="478"/>
          <ac:spMkLst>
            <pc:docMk/>
            <pc:sldMk cId="3485668935" sldId="262"/>
            <ac:spMk id="18" creationId="{C7E216A3-7010-4B47-70C2-3D4B462F1303}"/>
          </ac:spMkLst>
        </pc:spChg>
        <pc:spChg chg="del">
          <ac:chgData name="Chenyue Guo" userId="f2337ba5-59e6-4520-9cf7-74ce8c52a4f0" providerId="ADAL" clId="{D22D1D0F-0054-421A-9C3D-31A1C486A314}" dt="2024-05-04T16:38:05.134" v="45" actId="478"/>
          <ac:spMkLst>
            <pc:docMk/>
            <pc:sldMk cId="3485668935" sldId="262"/>
            <ac:spMk id="19" creationId="{D8562550-5170-3301-999A-4FB6D473EEA4}"/>
          </ac:spMkLst>
        </pc:spChg>
        <pc:spChg chg="del">
          <ac:chgData name="Chenyue Guo" userId="f2337ba5-59e6-4520-9cf7-74ce8c52a4f0" providerId="ADAL" clId="{D22D1D0F-0054-421A-9C3D-31A1C486A314}" dt="2024-05-04T16:38:05.134" v="45" actId="478"/>
          <ac:spMkLst>
            <pc:docMk/>
            <pc:sldMk cId="3485668935" sldId="262"/>
            <ac:spMk id="20" creationId="{C387A599-36C3-EB56-1D16-380E791659EF}"/>
          </ac:spMkLst>
        </pc:spChg>
        <pc:spChg chg="del">
          <ac:chgData name="Chenyue Guo" userId="f2337ba5-59e6-4520-9cf7-74ce8c52a4f0" providerId="ADAL" clId="{D22D1D0F-0054-421A-9C3D-31A1C486A314}" dt="2024-05-04T16:38:05.134" v="45" actId="478"/>
          <ac:spMkLst>
            <pc:docMk/>
            <pc:sldMk cId="3485668935" sldId="262"/>
            <ac:spMk id="21" creationId="{9A725EFB-607C-7D59-3DD9-7C35C9F5CEEC}"/>
          </ac:spMkLst>
        </pc:spChg>
        <pc:spChg chg="del">
          <ac:chgData name="Chenyue Guo" userId="f2337ba5-59e6-4520-9cf7-74ce8c52a4f0" providerId="ADAL" clId="{D22D1D0F-0054-421A-9C3D-31A1C486A314}" dt="2024-05-04T16:38:06.629" v="46" actId="478"/>
          <ac:spMkLst>
            <pc:docMk/>
            <pc:sldMk cId="3485668935" sldId="262"/>
            <ac:spMk id="24" creationId="{E5549B6A-71B5-724B-0CA3-B5354875268C}"/>
          </ac:spMkLst>
        </pc:spChg>
        <pc:spChg chg="del">
          <ac:chgData name="Chenyue Guo" userId="f2337ba5-59e6-4520-9cf7-74ce8c52a4f0" providerId="ADAL" clId="{D22D1D0F-0054-421A-9C3D-31A1C486A314}" dt="2024-05-04T16:38:06.629" v="46" actId="478"/>
          <ac:spMkLst>
            <pc:docMk/>
            <pc:sldMk cId="3485668935" sldId="262"/>
            <ac:spMk id="25" creationId="{75D647FC-026A-AA89-E8FB-DD76F009C450}"/>
          </ac:spMkLst>
        </pc:spChg>
        <pc:spChg chg="del">
          <ac:chgData name="Chenyue Guo" userId="f2337ba5-59e6-4520-9cf7-74ce8c52a4f0" providerId="ADAL" clId="{D22D1D0F-0054-421A-9C3D-31A1C486A314}" dt="2024-05-04T16:38:05.134" v="45" actId="478"/>
          <ac:spMkLst>
            <pc:docMk/>
            <pc:sldMk cId="3485668935" sldId="262"/>
            <ac:spMk id="26" creationId="{7BF25655-83CC-BBA0-56B6-2E7DF72FC8F3}"/>
          </ac:spMkLst>
        </pc:spChg>
        <pc:spChg chg="del">
          <ac:chgData name="Chenyue Guo" userId="f2337ba5-59e6-4520-9cf7-74ce8c52a4f0" providerId="ADAL" clId="{D22D1D0F-0054-421A-9C3D-31A1C486A314}" dt="2024-05-04T16:38:05.134" v="45" actId="478"/>
          <ac:spMkLst>
            <pc:docMk/>
            <pc:sldMk cId="3485668935" sldId="262"/>
            <ac:spMk id="27" creationId="{454F4325-8BBE-0F9D-D525-52A2D40B5BDB}"/>
          </ac:spMkLst>
        </pc:spChg>
        <pc:spChg chg="add mod">
          <ac:chgData name="Chenyue Guo" userId="f2337ba5-59e6-4520-9cf7-74ce8c52a4f0" providerId="ADAL" clId="{D22D1D0F-0054-421A-9C3D-31A1C486A314}" dt="2024-05-04T16:38:28.483" v="47"/>
          <ac:spMkLst>
            <pc:docMk/>
            <pc:sldMk cId="3485668935" sldId="262"/>
            <ac:spMk id="28" creationId="{5A994889-94E1-CEFF-B6E7-55C0095065D5}"/>
          </ac:spMkLst>
        </pc:spChg>
        <pc:spChg chg="del mod">
          <ac:chgData name="Chenyue Guo" userId="f2337ba5-59e6-4520-9cf7-74ce8c52a4f0" providerId="ADAL" clId="{D22D1D0F-0054-421A-9C3D-31A1C486A314}" dt="2024-05-08T19:00:08.001" v="6924" actId="478"/>
          <ac:spMkLst>
            <pc:docMk/>
            <pc:sldMk cId="3485668935" sldId="262"/>
            <ac:spMk id="35" creationId="{E7BA89A0-0333-7A5B-65F2-1639E40120BE}"/>
          </ac:spMkLst>
        </pc:spChg>
        <pc:spChg chg="del mod">
          <ac:chgData name="Chenyue Guo" userId="f2337ba5-59e6-4520-9cf7-74ce8c52a4f0" providerId="ADAL" clId="{D22D1D0F-0054-421A-9C3D-31A1C486A314}" dt="2024-05-08T19:00:10.011" v="6925" actId="478"/>
          <ac:spMkLst>
            <pc:docMk/>
            <pc:sldMk cId="3485668935" sldId="262"/>
            <ac:spMk id="36" creationId="{F03C0CDC-B723-A3A2-EFF5-7FF7E4D13097}"/>
          </ac:spMkLst>
        </pc:spChg>
        <pc:spChg chg="del mod">
          <ac:chgData name="Chenyue Guo" userId="f2337ba5-59e6-4520-9cf7-74ce8c52a4f0" providerId="ADAL" clId="{D22D1D0F-0054-421A-9C3D-31A1C486A314}" dt="2024-05-08T19:00:11.753" v="6926" actId="478"/>
          <ac:spMkLst>
            <pc:docMk/>
            <pc:sldMk cId="3485668935" sldId="262"/>
            <ac:spMk id="37" creationId="{422C173D-F631-13D1-DCA1-2F3488734DBB}"/>
          </ac:spMkLst>
        </pc:spChg>
        <pc:grpChg chg="add mod">
          <ac:chgData name="Chenyue Guo" userId="f2337ba5-59e6-4520-9cf7-74ce8c52a4f0" providerId="ADAL" clId="{D22D1D0F-0054-421A-9C3D-31A1C486A314}" dt="2024-05-04T16:38:28.483" v="47"/>
          <ac:grpSpMkLst>
            <pc:docMk/>
            <pc:sldMk cId="3485668935" sldId="262"/>
            <ac:grpSpMk id="29" creationId="{863987BC-4B7B-46D9-57F8-503DE9136523}"/>
          </ac:grpSpMkLst>
        </pc:grpChg>
        <pc:grpChg chg="mod">
          <ac:chgData name="Chenyue Guo" userId="f2337ba5-59e6-4520-9cf7-74ce8c52a4f0" providerId="ADAL" clId="{D22D1D0F-0054-421A-9C3D-31A1C486A314}" dt="2024-05-04T16:38:28.483" v="47"/>
          <ac:grpSpMkLst>
            <pc:docMk/>
            <pc:sldMk cId="3485668935" sldId="262"/>
            <ac:grpSpMk id="31" creationId="{FF851D75-CFDB-A700-9160-FCDF3102D1DC}"/>
          </ac:grpSpMkLst>
        </pc:grpChg>
        <pc:grpChg chg="mod">
          <ac:chgData name="Chenyue Guo" userId="f2337ba5-59e6-4520-9cf7-74ce8c52a4f0" providerId="ADAL" clId="{D22D1D0F-0054-421A-9C3D-31A1C486A314}" dt="2024-05-04T16:38:28.483" v="47"/>
          <ac:grpSpMkLst>
            <pc:docMk/>
            <pc:sldMk cId="3485668935" sldId="262"/>
            <ac:grpSpMk id="32" creationId="{DB39E7F1-B5C0-9A86-A351-A15A7D401810}"/>
          </ac:grpSpMkLst>
        </pc:grpChg>
        <pc:grpChg chg="mod">
          <ac:chgData name="Chenyue Guo" userId="f2337ba5-59e6-4520-9cf7-74ce8c52a4f0" providerId="ADAL" clId="{D22D1D0F-0054-421A-9C3D-31A1C486A314}" dt="2024-05-04T16:38:28.483" v="47"/>
          <ac:grpSpMkLst>
            <pc:docMk/>
            <pc:sldMk cId="3485668935" sldId="262"/>
            <ac:grpSpMk id="33" creationId="{EE2CDA61-3871-4BB9-BD2B-7A49AF1B6D77}"/>
          </ac:grpSpMkLst>
        </pc:grpChg>
        <pc:grpChg chg="mod">
          <ac:chgData name="Chenyue Guo" userId="f2337ba5-59e6-4520-9cf7-74ce8c52a4f0" providerId="ADAL" clId="{D22D1D0F-0054-421A-9C3D-31A1C486A314}" dt="2024-05-04T16:38:28.483" v="47"/>
          <ac:grpSpMkLst>
            <pc:docMk/>
            <pc:sldMk cId="3485668935" sldId="262"/>
            <ac:grpSpMk id="34" creationId="{90EFAF48-BEDE-4C17-E2CE-AE7BD8EB17E6}"/>
          </ac:grpSpMkLst>
        </pc:grpChg>
        <pc:grpChg chg="mod">
          <ac:chgData name="Chenyue Guo" userId="f2337ba5-59e6-4520-9cf7-74ce8c52a4f0" providerId="ADAL" clId="{D22D1D0F-0054-421A-9C3D-31A1C486A314}" dt="2024-05-04T16:38:28.483" v="47"/>
          <ac:grpSpMkLst>
            <pc:docMk/>
            <pc:sldMk cId="3485668935" sldId="262"/>
            <ac:grpSpMk id="64" creationId="{689413B4-2F38-48E3-3E30-15EB7CFCEBA7}"/>
          </ac:grpSpMkLst>
        </pc:grpChg>
        <pc:picChg chg="del">
          <ac:chgData name="Chenyue Guo" userId="f2337ba5-59e6-4520-9cf7-74ce8c52a4f0" providerId="ADAL" clId="{D22D1D0F-0054-421A-9C3D-31A1C486A314}" dt="2024-05-04T16:41:17.161" v="66" actId="478"/>
          <ac:picMkLst>
            <pc:docMk/>
            <pc:sldMk cId="3485668935" sldId="262"/>
            <ac:picMk id="8" creationId="{5462A8F9-40F4-4350-B4B4-87509BC4FF7B}"/>
          </ac:picMkLst>
        </pc:picChg>
        <pc:picChg chg="del">
          <ac:chgData name="Chenyue Guo" userId="f2337ba5-59e6-4520-9cf7-74ce8c52a4f0" providerId="ADAL" clId="{D22D1D0F-0054-421A-9C3D-31A1C486A314}" dt="2024-05-04T16:38:05.134" v="45" actId="478"/>
          <ac:picMkLst>
            <pc:docMk/>
            <pc:sldMk cId="3485668935" sldId="262"/>
            <ac:picMk id="13" creationId="{138CA1E9-D99D-3736-A709-DA5FE1AA47AA}"/>
          </ac:picMkLst>
        </pc:picChg>
        <pc:picChg chg="del">
          <ac:chgData name="Chenyue Guo" userId="f2337ba5-59e6-4520-9cf7-74ce8c52a4f0" providerId="ADAL" clId="{D22D1D0F-0054-421A-9C3D-31A1C486A314}" dt="2024-05-04T16:38:05.134" v="45" actId="478"/>
          <ac:picMkLst>
            <pc:docMk/>
            <pc:sldMk cId="3485668935" sldId="262"/>
            <ac:picMk id="14" creationId="{548C800F-AC66-750E-14B6-0C3207EED1A5}"/>
          </ac:picMkLst>
        </pc:picChg>
        <pc:picChg chg="del">
          <ac:chgData name="Chenyue Guo" userId="f2337ba5-59e6-4520-9cf7-74ce8c52a4f0" providerId="ADAL" clId="{D22D1D0F-0054-421A-9C3D-31A1C486A314}" dt="2024-05-04T16:38:02.732" v="44" actId="478"/>
          <ac:picMkLst>
            <pc:docMk/>
            <pc:sldMk cId="3485668935" sldId="262"/>
            <ac:picMk id="15" creationId="{B2C1A937-21F2-C053-11B6-714E1080A89A}"/>
          </ac:picMkLst>
        </pc:picChg>
        <pc:picChg chg="del">
          <ac:chgData name="Chenyue Guo" userId="f2337ba5-59e6-4520-9cf7-74ce8c52a4f0" providerId="ADAL" clId="{D22D1D0F-0054-421A-9C3D-31A1C486A314}" dt="2024-05-04T16:38:05.134" v="45" actId="478"/>
          <ac:picMkLst>
            <pc:docMk/>
            <pc:sldMk cId="3485668935" sldId="262"/>
            <ac:picMk id="22" creationId="{BDB57B0C-D98D-05D3-C0EF-7B3052E7C989}"/>
          </ac:picMkLst>
        </pc:picChg>
        <pc:picChg chg="del">
          <ac:chgData name="Chenyue Guo" userId="f2337ba5-59e6-4520-9cf7-74ce8c52a4f0" providerId="ADAL" clId="{D22D1D0F-0054-421A-9C3D-31A1C486A314}" dt="2024-05-04T16:38:05.134" v="45" actId="478"/>
          <ac:picMkLst>
            <pc:docMk/>
            <pc:sldMk cId="3485668935" sldId="262"/>
            <ac:picMk id="23" creationId="{8F30975C-A8BD-6542-C027-0A730863F66A}"/>
          </ac:picMkLst>
        </pc:picChg>
        <pc:picChg chg="mod">
          <ac:chgData name="Chenyue Guo" userId="f2337ba5-59e6-4520-9cf7-74ce8c52a4f0" providerId="ADAL" clId="{D22D1D0F-0054-421A-9C3D-31A1C486A314}" dt="2024-05-04T16:38:28.483" v="47"/>
          <ac:picMkLst>
            <pc:docMk/>
            <pc:sldMk cId="3485668935" sldId="262"/>
            <ac:picMk id="30" creationId="{3DE718AF-FAC7-9D19-3933-B28597C290B4}"/>
          </ac:picMkLst>
        </pc:picChg>
        <pc:picChg chg="add mod">
          <ac:chgData name="Chenyue Guo" userId="f2337ba5-59e6-4520-9cf7-74ce8c52a4f0" providerId="ADAL" clId="{D22D1D0F-0054-421A-9C3D-31A1C486A314}" dt="2024-05-04T16:41:18.041" v="67"/>
          <ac:picMkLst>
            <pc:docMk/>
            <pc:sldMk cId="3485668935" sldId="262"/>
            <ac:picMk id="100" creationId="{2663CF99-82F8-EF39-050D-E706BC99F5A2}"/>
          </ac:picMkLst>
        </pc:picChg>
        <pc:inkChg chg="mod">
          <ac:chgData name="Chenyue Guo" userId="f2337ba5-59e6-4520-9cf7-74ce8c52a4f0" providerId="ADAL" clId="{D22D1D0F-0054-421A-9C3D-31A1C486A314}" dt="2024-05-04T16:38:28.483" v="47"/>
          <ac:inkMkLst>
            <pc:docMk/>
            <pc:sldMk cId="3485668935" sldId="262"/>
            <ac:inkMk id="38" creationId="{7EEEC2C8-EE0D-E597-C658-DB95EAB0E7D6}"/>
          </ac:inkMkLst>
        </pc:inkChg>
        <pc:inkChg chg="mod">
          <ac:chgData name="Chenyue Guo" userId="f2337ba5-59e6-4520-9cf7-74ce8c52a4f0" providerId="ADAL" clId="{D22D1D0F-0054-421A-9C3D-31A1C486A314}" dt="2024-05-04T16:38:28.483" v="47"/>
          <ac:inkMkLst>
            <pc:docMk/>
            <pc:sldMk cId="3485668935" sldId="262"/>
            <ac:inkMk id="39" creationId="{85BD1DE0-CBA7-31E2-EAF0-448B9033AFED}"/>
          </ac:inkMkLst>
        </pc:inkChg>
        <pc:inkChg chg="mod">
          <ac:chgData name="Chenyue Guo" userId="f2337ba5-59e6-4520-9cf7-74ce8c52a4f0" providerId="ADAL" clId="{D22D1D0F-0054-421A-9C3D-31A1C486A314}" dt="2024-05-04T16:38:28.483" v="47"/>
          <ac:inkMkLst>
            <pc:docMk/>
            <pc:sldMk cId="3485668935" sldId="262"/>
            <ac:inkMk id="40" creationId="{0F653D06-132B-0227-DECC-AD68446777E3}"/>
          </ac:inkMkLst>
        </pc:inkChg>
        <pc:inkChg chg="mod">
          <ac:chgData name="Chenyue Guo" userId="f2337ba5-59e6-4520-9cf7-74ce8c52a4f0" providerId="ADAL" clId="{D22D1D0F-0054-421A-9C3D-31A1C486A314}" dt="2024-05-04T16:38:28.483" v="47"/>
          <ac:inkMkLst>
            <pc:docMk/>
            <pc:sldMk cId="3485668935" sldId="262"/>
            <ac:inkMk id="41" creationId="{F2D0DF45-A72E-D230-FA00-12BC7964CC49}"/>
          </ac:inkMkLst>
        </pc:inkChg>
        <pc:inkChg chg="mod">
          <ac:chgData name="Chenyue Guo" userId="f2337ba5-59e6-4520-9cf7-74ce8c52a4f0" providerId="ADAL" clId="{D22D1D0F-0054-421A-9C3D-31A1C486A314}" dt="2024-05-04T16:38:28.483" v="47"/>
          <ac:inkMkLst>
            <pc:docMk/>
            <pc:sldMk cId="3485668935" sldId="262"/>
            <ac:inkMk id="42" creationId="{AF26BEF6-C5B4-A2B6-4AE5-1B5C1E992BF6}"/>
          </ac:inkMkLst>
        </pc:inkChg>
        <pc:inkChg chg="mod">
          <ac:chgData name="Chenyue Guo" userId="f2337ba5-59e6-4520-9cf7-74ce8c52a4f0" providerId="ADAL" clId="{D22D1D0F-0054-421A-9C3D-31A1C486A314}" dt="2024-05-04T16:38:28.483" v="47"/>
          <ac:inkMkLst>
            <pc:docMk/>
            <pc:sldMk cId="3485668935" sldId="262"/>
            <ac:inkMk id="43" creationId="{9350C009-F03C-FA81-CA43-8CAB9619BA4C}"/>
          </ac:inkMkLst>
        </pc:inkChg>
        <pc:inkChg chg="mod">
          <ac:chgData name="Chenyue Guo" userId="f2337ba5-59e6-4520-9cf7-74ce8c52a4f0" providerId="ADAL" clId="{D22D1D0F-0054-421A-9C3D-31A1C486A314}" dt="2024-05-04T16:38:28.483" v="47"/>
          <ac:inkMkLst>
            <pc:docMk/>
            <pc:sldMk cId="3485668935" sldId="262"/>
            <ac:inkMk id="44" creationId="{8C15F67F-E486-993E-E636-46A7B8930D60}"/>
          </ac:inkMkLst>
        </pc:inkChg>
        <pc:inkChg chg="mod">
          <ac:chgData name="Chenyue Guo" userId="f2337ba5-59e6-4520-9cf7-74ce8c52a4f0" providerId="ADAL" clId="{D22D1D0F-0054-421A-9C3D-31A1C486A314}" dt="2024-05-04T16:38:28.483" v="47"/>
          <ac:inkMkLst>
            <pc:docMk/>
            <pc:sldMk cId="3485668935" sldId="262"/>
            <ac:inkMk id="45" creationId="{D3444973-6E4B-94BA-D89E-7C2E0CCF55B2}"/>
          </ac:inkMkLst>
        </pc:inkChg>
        <pc:inkChg chg="mod">
          <ac:chgData name="Chenyue Guo" userId="f2337ba5-59e6-4520-9cf7-74ce8c52a4f0" providerId="ADAL" clId="{D22D1D0F-0054-421A-9C3D-31A1C486A314}" dt="2024-05-04T16:38:28.483" v="47"/>
          <ac:inkMkLst>
            <pc:docMk/>
            <pc:sldMk cId="3485668935" sldId="262"/>
            <ac:inkMk id="46" creationId="{B708C77D-32CB-6C6A-2BD6-9F7484355883}"/>
          </ac:inkMkLst>
        </pc:inkChg>
        <pc:inkChg chg="mod">
          <ac:chgData name="Chenyue Guo" userId="f2337ba5-59e6-4520-9cf7-74ce8c52a4f0" providerId="ADAL" clId="{D22D1D0F-0054-421A-9C3D-31A1C486A314}" dt="2024-05-04T16:38:28.483" v="47"/>
          <ac:inkMkLst>
            <pc:docMk/>
            <pc:sldMk cId="3485668935" sldId="262"/>
            <ac:inkMk id="47" creationId="{C4C7CAE4-B8AD-3588-91B6-A0598C049C3D}"/>
          </ac:inkMkLst>
        </pc:inkChg>
        <pc:inkChg chg="mod">
          <ac:chgData name="Chenyue Guo" userId="f2337ba5-59e6-4520-9cf7-74ce8c52a4f0" providerId="ADAL" clId="{D22D1D0F-0054-421A-9C3D-31A1C486A314}" dt="2024-05-04T16:38:28.483" v="47"/>
          <ac:inkMkLst>
            <pc:docMk/>
            <pc:sldMk cId="3485668935" sldId="262"/>
            <ac:inkMk id="48" creationId="{B91C015A-3A66-B1B8-BCFB-8F3883CAA581}"/>
          </ac:inkMkLst>
        </pc:inkChg>
        <pc:inkChg chg="mod">
          <ac:chgData name="Chenyue Guo" userId="f2337ba5-59e6-4520-9cf7-74ce8c52a4f0" providerId="ADAL" clId="{D22D1D0F-0054-421A-9C3D-31A1C486A314}" dt="2024-05-04T16:38:28.483" v="47"/>
          <ac:inkMkLst>
            <pc:docMk/>
            <pc:sldMk cId="3485668935" sldId="262"/>
            <ac:inkMk id="49" creationId="{49C49B6E-43AB-9FFF-9D98-7308EA17A1BA}"/>
          </ac:inkMkLst>
        </pc:inkChg>
        <pc:inkChg chg="mod">
          <ac:chgData name="Chenyue Guo" userId="f2337ba5-59e6-4520-9cf7-74ce8c52a4f0" providerId="ADAL" clId="{D22D1D0F-0054-421A-9C3D-31A1C486A314}" dt="2024-05-04T16:38:28.483" v="47"/>
          <ac:inkMkLst>
            <pc:docMk/>
            <pc:sldMk cId="3485668935" sldId="262"/>
            <ac:inkMk id="50" creationId="{24ADC80C-FD2D-04D3-0F96-098C23D7FB4D}"/>
          </ac:inkMkLst>
        </pc:inkChg>
        <pc:inkChg chg="mod">
          <ac:chgData name="Chenyue Guo" userId="f2337ba5-59e6-4520-9cf7-74ce8c52a4f0" providerId="ADAL" clId="{D22D1D0F-0054-421A-9C3D-31A1C486A314}" dt="2024-05-04T16:38:28.483" v="47"/>
          <ac:inkMkLst>
            <pc:docMk/>
            <pc:sldMk cId="3485668935" sldId="262"/>
            <ac:inkMk id="51" creationId="{099FAFD6-6141-D0BF-8F0C-77223D0F1940}"/>
          </ac:inkMkLst>
        </pc:inkChg>
        <pc:inkChg chg="mod">
          <ac:chgData name="Chenyue Guo" userId="f2337ba5-59e6-4520-9cf7-74ce8c52a4f0" providerId="ADAL" clId="{D22D1D0F-0054-421A-9C3D-31A1C486A314}" dt="2024-05-04T16:38:28.483" v="47"/>
          <ac:inkMkLst>
            <pc:docMk/>
            <pc:sldMk cId="3485668935" sldId="262"/>
            <ac:inkMk id="52" creationId="{3DE9B833-28D8-0370-DA5E-6E1AEC709844}"/>
          </ac:inkMkLst>
        </pc:inkChg>
        <pc:inkChg chg="mod">
          <ac:chgData name="Chenyue Guo" userId="f2337ba5-59e6-4520-9cf7-74ce8c52a4f0" providerId="ADAL" clId="{D22D1D0F-0054-421A-9C3D-31A1C486A314}" dt="2024-05-04T16:38:28.483" v="47"/>
          <ac:inkMkLst>
            <pc:docMk/>
            <pc:sldMk cId="3485668935" sldId="262"/>
            <ac:inkMk id="53" creationId="{E297CD1E-BEBF-25F0-832E-AD9AA3D20DC6}"/>
          </ac:inkMkLst>
        </pc:inkChg>
        <pc:inkChg chg="mod">
          <ac:chgData name="Chenyue Guo" userId="f2337ba5-59e6-4520-9cf7-74ce8c52a4f0" providerId="ADAL" clId="{D22D1D0F-0054-421A-9C3D-31A1C486A314}" dt="2024-05-04T16:38:28.483" v="47"/>
          <ac:inkMkLst>
            <pc:docMk/>
            <pc:sldMk cId="3485668935" sldId="262"/>
            <ac:inkMk id="54" creationId="{9C637BE6-85C7-7760-3519-3EA722550B03}"/>
          </ac:inkMkLst>
        </pc:inkChg>
        <pc:inkChg chg="mod">
          <ac:chgData name="Chenyue Guo" userId="f2337ba5-59e6-4520-9cf7-74ce8c52a4f0" providerId="ADAL" clId="{D22D1D0F-0054-421A-9C3D-31A1C486A314}" dt="2024-05-04T16:38:28.483" v="47"/>
          <ac:inkMkLst>
            <pc:docMk/>
            <pc:sldMk cId="3485668935" sldId="262"/>
            <ac:inkMk id="55" creationId="{723056EB-B98A-2536-702C-15F5CC20FE8D}"/>
          </ac:inkMkLst>
        </pc:inkChg>
        <pc:inkChg chg="mod">
          <ac:chgData name="Chenyue Guo" userId="f2337ba5-59e6-4520-9cf7-74ce8c52a4f0" providerId="ADAL" clId="{D22D1D0F-0054-421A-9C3D-31A1C486A314}" dt="2024-05-04T16:38:28.483" v="47"/>
          <ac:inkMkLst>
            <pc:docMk/>
            <pc:sldMk cId="3485668935" sldId="262"/>
            <ac:inkMk id="56" creationId="{B1F93A74-8C32-ECD6-63C4-4BCBC115C56E}"/>
          </ac:inkMkLst>
        </pc:inkChg>
        <pc:inkChg chg="mod">
          <ac:chgData name="Chenyue Guo" userId="f2337ba5-59e6-4520-9cf7-74ce8c52a4f0" providerId="ADAL" clId="{D22D1D0F-0054-421A-9C3D-31A1C486A314}" dt="2024-05-04T16:38:28.483" v="47"/>
          <ac:inkMkLst>
            <pc:docMk/>
            <pc:sldMk cId="3485668935" sldId="262"/>
            <ac:inkMk id="57" creationId="{E8286C49-826F-665F-753B-BF3359430EAB}"/>
          </ac:inkMkLst>
        </pc:inkChg>
        <pc:inkChg chg="mod">
          <ac:chgData name="Chenyue Guo" userId="f2337ba5-59e6-4520-9cf7-74ce8c52a4f0" providerId="ADAL" clId="{D22D1D0F-0054-421A-9C3D-31A1C486A314}" dt="2024-05-04T16:38:28.483" v="47"/>
          <ac:inkMkLst>
            <pc:docMk/>
            <pc:sldMk cId="3485668935" sldId="262"/>
            <ac:inkMk id="58" creationId="{5FD82E3A-D954-E9A3-E7A8-09DB3B5FF0F6}"/>
          </ac:inkMkLst>
        </pc:inkChg>
        <pc:inkChg chg="mod">
          <ac:chgData name="Chenyue Guo" userId="f2337ba5-59e6-4520-9cf7-74ce8c52a4f0" providerId="ADAL" clId="{D22D1D0F-0054-421A-9C3D-31A1C486A314}" dt="2024-05-04T16:38:28.483" v="47"/>
          <ac:inkMkLst>
            <pc:docMk/>
            <pc:sldMk cId="3485668935" sldId="262"/>
            <ac:inkMk id="59" creationId="{14F3C2B4-7650-59CF-AFE3-48CD273CD997}"/>
          </ac:inkMkLst>
        </pc:inkChg>
        <pc:inkChg chg="mod">
          <ac:chgData name="Chenyue Guo" userId="f2337ba5-59e6-4520-9cf7-74ce8c52a4f0" providerId="ADAL" clId="{D22D1D0F-0054-421A-9C3D-31A1C486A314}" dt="2024-05-04T16:38:28.483" v="47"/>
          <ac:inkMkLst>
            <pc:docMk/>
            <pc:sldMk cId="3485668935" sldId="262"/>
            <ac:inkMk id="60" creationId="{901F0E9C-ED22-E4AF-DEF0-AAF8415FCC9E}"/>
          </ac:inkMkLst>
        </pc:inkChg>
        <pc:inkChg chg="mod">
          <ac:chgData name="Chenyue Guo" userId="f2337ba5-59e6-4520-9cf7-74ce8c52a4f0" providerId="ADAL" clId="{D22D1D0F-0054-421A-9C3D-31A1C486A314}" dt="2024-05-04T16:38:28.483" v="47"/>
          <ac:inkMkLst>
            <pc:docMk/>
            <pc:sldMk cId="3485668935" sldId="262"/>
            <ac:inkMk id="61" creationId="{6E21E9FA-A36E-5B42-791D-F2A4043F0364}"/>
          </ac:inkMkLst>
        </pc:inkChg>
        <pc:inkChg chg="mod">
          <ac:chgData name="Chenyue Guo" userId="f2337ba5-59e6-4520-9cf7-74ce8c52a4f0" providerId="ADAL" clId="{D22D1D0F-0054-421A-9C3D-31A1C486A314}" dt="2024-05-04T16:38:28.483" v="47"/>
          <ac:inkMkLst>
            <pc:docMk/>
            <pc:sldMk cId="3485668935" sldId="262"/>
            <ac:inkMk id="62" creationId="{5D44BE2B-EAFF-7110-3D9D-FEC41FAF674D}"/>
          </ac:inkMkLst>
        </pc:inkChg>
        <pc:inkChg chg="mod">
          <ac:chgData name="Chenyue Guo" userId="f2337ba5-59e6-4520-9cf7-74ce8c52a4f0" providerId="ADAL" clId="{D22D1D0F-0054-421A-9C3D-31A1C486A314}" dt="2024-05-04T16:38:28.483" v="47"/>
          <ac:inkMkLst>
            <pc:docMk/>
            <pc:sldMk cId="3485668935" sldId="262"/>
            <ac:inkMk id="63" creationId="{34F43979-4E20-4BE4-BE6E-C2BC57503248}"/>
          </ac:inkMkLst>
        </pc:inkChg>
        <pc:inkChg chg="mod">
          <ac:chgData name="Chenyue Guo" userId="f2337ba5-59e6-4520-9cf7-74ce8c52a4f0" providerId="ADAL" clId="{D22D1D0F-0054-421A-9C3D-31A1C486A314}" dt="2024-05-04T16:38:28.483" v="47"/>
          <ac:inkMkLst>
            <pc:docMk/>
            <pc:sldMk cId="3485668935" sldId="262"/>
            <ac:inkMk id="65" creationId="{27DEA135-E6F7-390A-58FF-47CDD1C69551}"/>
          </ac:inkMkLst>
        </pc:inkChg>
        <pc:inkChg chg="mod">
          <ac:chgData name="Chenyue Guo" userId="f2337ba5-59e6-4520-9cf7-74ce8c52a4f0" providerId="ADAL" clId="{D22D1D0F-0054-421A-9C3D-31A1C486A314}" dt="2024-05-04T16:38:28.483" v="47"/>
          <ac:inkMkLst>
            <pc:docMk/>
            <pc:sldMk cId="3485668935" sldId="262"/>
            <ac:inkMk id="66" creationId="{BA783072-DA64-E523-18BE-E74D46DD4FD4}"/>
          </ac:inkMkLst>
        </pc:inkChg>
        <pc:inkChg chg="mod">
          <ac:chgData name="Chenyue Guo" userId="f2337ba5-59e6-4520-9cf7-74ce8c52a4f0" providerId="ADAL" clId="{D22D1D0F-0054-421A-9C3D-31A1C486A314}" dt="2024-05-04T16:38:28.483" v="47"/>
          <ac:inkMkLst>
            <pc:docMk/>
            <pc:sldMk cId="3485668935" sldId="262"/>
            <ac:inkMk id="67" creationId="{2283FA95-9115-BCDB-9382-850DC2829B05}"/>
          </ac:inkMkLst>
        </pc:inkChg>
        <pc:inkChg chg="mod">
          <ac:chgData name="Chenyue Guo" userId="f2337ba5-59e6-4520-9cf7-74ce8c52a4f0" providerId="ADAL" clId="{D22D1D0F-0054-421A-9C3D-31A1C486A314}" dt="2024-05-04T16:38:28.483" v="47"/>
          <ac:inkMkLst>
            <pc:docMk/>
            <pc:sldMk cId="3485668935" sldId="262"/>
            <ac:inkMk id="68" creationId="{C1500E17-9ACD-0E48-EAB1-FC00AF97B0C5}"/>
          </ac:inkMkLst>
        </pc:inkChg>
        <pc:inkChg chg="mod">
          <ac:chgData name="Chenyue Guo" userId="f2337ba5-59e6-4520-9cf7-74ce8c52a4f0" providerId="ADAL" clId="{D22D1D0F-0054-421A-9C3D-31A1C486A314}" dt="2024-05-04T16:38:28.483" v="47"/>
          <ac:inkMkLst>
            <pc:docMk/>
            <pc:sldMk cId="3485668935" sldId="262"/>
            <ac:inkMk id="69" creationId="{B143F021-F2B4-B3B6-3280-0FBF704B3AD0}"/>
          </ac:inkMkLst>
        </pc:inkChg>
        <pc:inkChg chg="mod">
          <ac:chgData name="Chenyue Guo" userId="f2337ba5-59e6-4520-9cf7-74ce8c52a4f0" providerId="ADAL" clId="{D22D1D0F-0054-421A-9C3D-31A1C486A314}" dt="2024-05-04T16:38:28.483" v="47"/>
          <ac:inkMkLst>
            <pc:docMk/>
            <pc:sldMk cId="3485668935" sldId="262"/>
            <ac:inkMk id="70" creationId="{11A91F5E-7C3C-B156-9188-2FC27C1A47AA}"/>
          </ac:inkMkLst>
        </pc:inkChg>
        <pc:inkChg chg="mod">
          <ac:chgData name="Chenyue Guo" userId="f2337ba5-59e6-4520-9cf7-74ce8c52a4f0" providerId="ADAL" clId="{D22D1D0F-0054-421A-9C3D-31A1C486A314}" dt="2024-05-04T16:38:28.483" v="47"/>
          <ac:inkMkLst>
            <pc:docMk/>
            <pc:sldMk cId="3485668935" sldId="262"/>
            <ac:inkMk id="71" creationId="{A1169DDA-4971-E499-1322-C8D96357C098}"/>
          </ac:inkMkLst>
        </pc:inkChg>
        <pc:inkChg chg="mod">
          <ac:chgData name="Chenyue Guo" userId="f2337ba5-59e6-4520-9cf7-74ce8c52a4f0" providerId="ADAL" clId="{D22D1D0F-0054-421A-9C3D-31A1C486A314}" dt="2024-05-04T16:38:28.483" v="47"/>
          <ac:inkMkLst>
            <pc:docMk/>
            <pc:sldMk cId="3485668935" sldId="262"/>
            <ac:inkMk id="72" creationId="{F362D572-6BB9-C0F9-7F24-C2AC3F6B91FC}"/>
          </ac:inkMkLst>
        </pc:inkChg>
        <pc:inkChg chg="mod">
          <ac:chgData name="Chenyue Guo" userId="f2337ba5-59e6-4520-9cf7-74ce8c52a4f0" providerId="ADAL" clId="{D22D1D0F-0054-421A-9C3D-31A1C486A314}" dt="2024-05-04T16:38:28.483" v="47"/>
          <ac:inkMkLst>
            <pc:docMk/>
            <pc:sldMk cId="3485668935" sldId="262"/>
            <ac:inkMk id="73" creationId="{285825A2-EF72-D935-19EB-CB15801490E4}"/>
          </ac:inkMkLst>
        </pc:inkChg>
        <pc:inkChg chg="mod">
          <ac:chgData name="Chenyue Guo" userId="f2337ba5-59e6-4520-9cf7-74ce8c52a4f0" providerId="ADAL" clId="{D22D1D0F-0054-421A-9C3D-31A1C486A314}" dt="2024-05-04T16:38:28.483" v="47"/>
          <ac:inkMkLst>
            <pc:docMk/>
            <pc:sldMk cId="3485668935" sldId="262"/>
            <ac:inkMk id="74" creationId="{571571F2-BE50-F505-E19A-39192675B240}"/>
          </ac:inkMkLst>
        </pc:inkChg>
        <pc:inkChg chg="mod">
          <ac:chgData name="Chenyue Guo" userId="f2337ba5-59e6-4520-9cf7-74ce8c52a4f0" providerId="ADAL" clId="{D22D1D0F-0054-421A-9C3D-31A1C486A314}" dt="2024-05-04T16:38:28.483" v="47"/>
          <ac:inkMkLst>
            <pc:docMk/>
            <pc:sldMk cId="3485668935" sldId="262"/>
            <ac:inkMk id="75" creationId="{765DA10F-AECD-469B-4CBD-5D74FA985BD4}"/>
          </ac:inkMkLst>
        </pc:inkChg>
        <pc:inkChg chg="mod">
          <ac:chgData name="Chenyue Guo" userId="f2337ba5-59e6-4520-9cf7-74ce8c52a4f0" providerId="ADAL" clId="{D22D1D0F-0054-421A-9C3D-31A1C486A314}" dt="2024-05-04T16:38:28.483" v="47"/>
          <ac:inkMkLst>
            <pc:docMk/>
            <pc:sldMk cId="3485668935" sldId="262"/>
            <ac:inkMk id="76" creationId="{C5A232E0-775D-BD23-2A50-A1B89561FCFC}"/>
          </ac:inkMkLst>
        </pc:inkChg>
        <pc:inkChg chg="mod">
          <ac:chgData name="Chenyue Guo" userId="f2337ba5-59e6-4520-9cf7-74ce8c52a4f0" providerId="ADAL" clId="{D22D1D0F-0054-421A-9C3D-31A1C486A314}" dt="2024-05-04T16:38:28.483" v="47"/>
          <ac:inkMkLst>
            <pc:docMk/>
            <pc:sldMk cId="3485668935" sldId="262"/>
            <ac:inkMk id="77" creationId="{E181C28C-2581-9268-86E6-D723B82E542B}"/>
          </ac:inkMkLst>
        </pc:inkChg>
        <pc:inkChg chg="mod">
          <ac:chgData name="Chenyue Guo" userId="f2337ba5-59e6-4520-9cf7-74ce8c52a4f0" providerId="ADAL" clId="{D22D1D0F-0054-421A-9C3D-31A1C486A314}" dt="2024-05-04T16:38:28.483" v="47"/>
          <ac:inkMkLst>
            <pc:docMk/>
            <pc:sldMk cId="3485668935" sldId="262"/>
            <ac:inkMk id="78" creationId="{389C1AAB-1769-B818-0515-0C900D082C67}"/>
          </ac:inkMkLst>
        </pc:inkChg>
        <pc:inkChg chg="mod">
          <ac:chgData name="Chenyue Guo" userId="f2337ba5-59e6-4520-9cf7-74ce8c52a4f0" providerId="ADAL" clId="{D22D1D0F-0054-421A-9C3D-31A1C486A314}" dt="2024-05-04T16:38:28.483" v="47"/>
          <ac:inkMkLst>
            <pc:docMk/>
            <pc:sldMk cId="3485668935" sldId="262"/>
            <ac:inkMk id="79" creationId="{507702B5-342A-7BD7-650E-B39025C8FC2D}"/>
          </ac:inkMkLst>
        </pc:inkChg>
        <pc:inkChg chg="mod">
          <ac:chgData name="Chenyue Guo" userId="f2337ba5-59e6-4520-9cf7-74ce8c52a4f0" providerId="ADAL" clId="{D22D1D0F-0054-421A-9C3D-31A1C486A314}" dt="2024-05-04T16:38:28.483" v="47"/>
          <ac:inkMkLst>
            <pc:docMk/>
            <pc:sldMk cId="3485668935" sldId="262"/>
            <ac:inkMk id="80" creationId="{C53E3E17-567C-D9D4-D753-10D2A641114C}"/>
          </ac:inkMkLst>
        </pc:inkChg>
        <pc:inkChg chg="mod">
          <ac:chgData name="Chenyue Guo" userId="f2337ba5-59e6-4520-9cf7-74ce8c52a4f0" providerId="ADAL" clId="{D22D1D0F-0054-421A-9C3D-31A1C486A314}" dt="2024-05-04T16:38:28.483" v="47"/>
          <ac:inkMkLst>
            <pc:docMk/>
            <pc:sldMk cId="3485668935" sldId="262"/>
            <ac:inkMk id="81" creationId="{92A74FE9-5D00-4BAC-DB1D-BC057CAC0D83}"/>
          </ac:inkMkLst>
        </pc:inkChg>
        <pc:inkChg chg="mod">
          <ac:chgData name="Chenyue Guo" userId="f2337ba5-59e6-4520-9cf7-74ce8c52a4f0" providerId="ADAL" clId="{D22D1D0F-0054-421A-9C3D-31A1C486A314}" dt="2024-05-04T16:38:28.483" v="47"/>
          <ac:inkMkLst>
            <pc:docMk/>
            <pc:sldMk cId="3485668935" sldId="262"/>
            <ac:inkMk id="82" creationId="{1777682E-62A2-C556-6948-106127BC7F1F}"/>
          </ac:inkMkLst>
        </pc:inkChg>
        <pc:inkChg chg="mod">
          <ac:chgData name="Chenyue Guo" userId="f2337ba5-59e6-4520-9cf7-74ce8c52a4f0" providerId="ADAL" clId="{D22D1D0F-0054-421A-9C3D-31A1C486A314}" dt="2024-05-04T16:38:28.483" v="47"/>
          <ac:inkMkLst>
            <pc:docMk/>
            <pc:sldMk cId="3485668935" sldId="262"/>
            <ac:inkMk id="83" creationId="{689669C6-3FD9-A9CF-06A4-1C32BF280648}"/>
          </ac:inkMkLst>
        </pc:inkChg>
        <pc:inkChg chg="mod">
          <ac:chgData name="Chenyue Guo" userId="f2337ba5-59e6-4520-9cf7-74ce8c52a4f0" providerId="ADAL" clId="{D22D1D0F-0054-421A-9C3D-31A1C486A314}" dt="2024-05-04T16:38:28.483" v="47"/>
          <ac:inkMkLst>
            <pc:docMk/>
            <pc:sldMk cId="3485668935" sldId="262"/>
            <ac:inkMk id="84" creationId="{D00825A4-EFFD-F0C4-CBCD-B581792A1128}"/>
          </ac:inkMkLst>
        </pc:inkChg>
        <pc:inkChg chg="mod">
          <ac:chgData name="Chenyue Guo" userId="f2337ba5-59e6-4520-9cf7-74ce8c52a4f0" providerId="ADAL" clId="{D22D1D0F-0054-421A-9C3D-31A1C486A314}" dt="2024-05-04T16:38:28.483" v="47"/>
          <ac:inkMkLst>
            <pc:docMk/>
            <pc:sldMk cId="3485668935" sldId="262"/>
            <ac:inkMk id="85" creationId="{E841FD25-716D-E374-79AA-4041AFE5B548}"/>
          </ac:inkMkLst>
        </pc:inkChg>
        <pc:inkChg chg="mod">
          <ac:chgData name="Chenyue Guo" userId="f2337ba5-59e6-4520-9cf7-74ce8c52a4f0" providerId="ADAL" clId="{D22D1D0F-0054-421A-9C3D-31A1C486A314}" dt="2024-05-04T16:38:28.483" v="47"/>
          <ac:inkMkLst>
            <pc:docMk/>
            <pc:sldMk cId="3485668935" sldId="262"/>
            <ac:inkMk id="86" creationId="{66277590-83BC-672C-7F97-D6E0CBDC8FC2}"/>
          </ac:inkMkLst>
        </pc:inkChg>
        <pc:inkChg chg="mod">
          <ac:chgData name="Chenyue Guo" userId="f2337ba5-59e6-4520-9cf7-74ce8c52a4f0" providerId="ADAL" clId="{D22D1D0F-0054-421A-9C3D-31A1C486A314}" dt="2024-05-04T16:38:28.483" v="47"/>
          <ac:inkMkLst>
            <pc:docMk/>
            <pc:sldMk cId="3485668935" sldId="262"/>
            <ac:inkMk id="87" creationId="{890773F4-E1D4-CE46-8A78-987CFF27459C}"/>
          </ac:inkMkLst>
        </pc:inkChg>
        <pc:inkChg chg="mod">
          <ac:chgData name="Chenyue Guo" userId="f2337ba5-59e6-4520-9cf7-74ce8c52a4f0" providerId="ADAL" clId="{D22D1D0F-0054-421A-9C3D-31A1C486A314}" dt="2024-05-04T16:38:28.483" v="47"/>
          <ac:inkMkLst>
            <pc:docMk/>
            <pc:sldMk cId="3485668935" sldId="262"/>
            <ac:inkMk id="88" creationId="{9F3EB8CE-B229-FB01-5FF6-84F213105D96}"/>
          </ac:inkMkLst>
        </pc:inkChg>
        <pc:inkChg chg="mod">
          <ac:chgData name="Chenyue Guo" userId="f2337ba5-59e6-4520-9cf7-74ce8c52a4f0" providerId="ADAL" clId="{D22D1D0F-0054-421A-9C3D-31A1C486A314}" dt="2024-05-04T16:38:28.483" v="47"/>
          <ac:inkMkLst>
            <pc:docMk/>
            <pc:sldMk cId="3485668935" sldId="262"/>
            <ac:inkMk id="89" creationId="{B7FA647E-97CF-E8E5-2C50-39FF1D0DCFD5}"/>
          </ac:inkMkLst>
        </pc:inkChg>
        <pc:inkChg chg="mod">
          <ac:chgData name="Chenyue Guo" userId="f2337ba5-59e6-4520-9cf7-74ce8c52a4f0" providerId="ADAL" clId="{D22D1D0F-0054-421A-9C3D-31A1C486A314}" dt="2024-05-04T16:38:28.483" v="47"/>
          <ac:inkMkLst>
            <pc:docMk/>
            <pc:sldMk cId="3485668935" sldId="262"/>
            <ac:inkMk id="90" creationId="{A780B5BE-3EEA-4E15-82B2-276DB3CB5E4A}"/>
          </ac:inkMkLst>
        </pc:inkChg>
        <pc:inkChg chg="mod">
          <ac:chgData name="Chenyue Guo" userId="f2337ba5-59e6-4520-9cf7-74ce8c52a4f0" providerId="ADAL" clId="{D22D1D0F-0054-421A-9C3D-31A1C486A314}" dt="2024-05-04T16:38:28.483" v="47"/>
          <ac:inkMkLst>
            <pc:docMk/>
            <pc:sldMk cId="3485668935" sldId="262"/>
            <ac:inkMk id="91" creationId="{2E223F7F-257C-A1C3-13CA-26852F9EC145}"/>
          </ac:inkMkLst>
        </pc:inkChg>
        <pc:inkChg chg="mod">
          <ac:chgData name="Chenyue Guo" userId="f2337ba5-59e6-4520-9cf7-74ce8c52a4f0" providerId="ADAL" clId="{D22D1D0F-0054-421A-9C3D-31A1C486A314}" dt="2024-05-04T16:38:28.483" v="47"/>
          <ac:inkMkLst>
            <pc:docMk/>
            <pc:sldMk cId="3485668935" sldId="262"/>
            <ac:inkMk id="92" creationId="{A621B3DD-2079-2F5C-3B29-BDA0BEA2252A}"/>
          </ac:inkMkLst>
        </pc:inkChg>
        <pc:inkChg chg="mod">
          <ac:chgData name="Chenyue Guo" userId="f2337ba5-59e6-4520-9cf7-74ce8c52a4f0" providerId="ADAL" clId="{D22D1D0F-0054-421A-9C3D-31A1C486A314}" dt="2024-05-04T16:38:28.483" v="47"/>
          <ac:inkMkLst>
            <pc:docMk/>
            <pc:sldMk cId="3485668935" sldId="262"/>
            <ac:inkMk id="93" creationId="{2D9B0B17-7B74-E70C-FBFA-39C3C3C07706}"/>
          </ac:inkMkLst>
        </pc:inkChg>
        <pc:inkChg chg="mod">
          <ac:chgData name="Chenyue Guo" userId="f2337ba5-59e6-4520-9cf7-74ce8c52a4f0" providerId="ADAL" clId="{D22D1D0F-0054-421A-9C3D-31A1C486A314}" dt="2024-05-04T16:38:28.483" v="47"/>
          <ac:inkMkLst>
            <pc:docMk/>
            <pc:sldMk cId="3485668935" sldId="262"/>
            <ac:inkMk id="94" creationId="{15B70387-39E3-8C29-614F-7E0A22087F52}"/>
          </ac:inkMkLst>
        </pc:inkChg>
        <pc:inkChg chg="mod">
          <ac:chgData name="Chenyue Guo" userId="f2337ba5-59e6-4520-9cf7-74ce8c52a4f0" providerId="ADAL" clId="{D22D1D0F-0054-421A-9C3D-31A1C486A314}" dt="2024-05-04T16:38:28.483" v="47"/>
          <ac:inkMkLst>
            <pc:docMk/>
            <pc:sldMk cId="3485668935" sldId="262"/>
            <ac:inkMk id="95" creationId="{56E6F9C0-0F8D-C7C6-7F86-500551BA7A63}"/>
          </ac:inkMkLst>
        </pc:inkChg>
        <pc:inkChg chg="mod">
          <ac:chgData name="Chenyue Guo" userId="f2337ba5-59e6-4520-9cf7-74ce8c52a4f0" providerId="ADAL" clId="{D22D1D0F-0054-421A-9C3D-31A1C486A314}" dt="2024-05-04T16:38:28.483" v="47"/>
          <ac:inkMkLst>
            <pc:docMk/>
            <pc:sldMk cId="3485668935" sldId="262"/>
            <ac:inkMk id="96" creationId="{673E3F11-B64E-B1B1-4734-945E52D69058}"/>
          </ac:inkMkLst>
        </pc:inkChg>
        <pc:inkChg chg="mod">
          <ac:chgData name="Chenyue Guo" userId="f2337ba5-59e6-4520-9cf7-74ce8c52a4f0" providerId="ADAL" clId="{D22D1D0F-0054-421A-9C3D-31A1C486A314}" dt="2024-05-04T16:38:28.483" v="47"/>
          <ac:inkMkLst>
            <pc:docMk/>
            <pc:sldMk cId="3485668935" sldId="262"/>
            <ac:inkMk id="97" creationId="{2598A9D8-5BFC-3743-4AEF-EBF2EE088A01}"/>
          </ac:inkMkLst>
        </pc:inkChg>
        <pc:inkChg chg="mod">
          <ac:chgData name="Chenyue Guo" userId="f2337ba5-59e6-4520-9cf7-74ce8c52a4f0" providerId="ADAL" clId="{D22D1D0F-0054-421A-9C3D-31A1C486A314}" dt="2024-05-04T16:38:28.483" v="47"/>
          <ac:inkMkLst>
            <pc:docMk/>
            <pc:sldMk cId="3485668935" sldId="262"/>
            <ac:inkMk id="98" creationId="{9D562B41-27AC-305C-8F53-82449C8A7EA8}"/>
          </ac:inkMkLst>
        </pc:inkChg>
        <pc:inkChg chg="mod">
          <ac:chgData name="Chenyue Guo" userId="f2337ba5-59e6-4520-9cf7-74ce8c52a4f0" providerId="ADAL" clId="{D22D1D0F-0054-421A-9C3D-31A1C486A314}" dt="2024-05-04T16:38:28.483" v="47"/>
          <ac:inkMkLst>
            <pc:docMk/>
            <pc:sldMk cId="3485668935" sldId="262"/>
            <ac:inkMk id="99" creationId="{742ADF4F-747F-4AF6-5A0F-871CF94AF50E}"/>
          </ac:inkMkLst>
        </pc:inkChg>
        <pc:cxnChg chg="add mod">
          <ac:chgData name="Chenyue Guo" userId="f2337ba5-59e6-4520-9cf7-74ce8c52a4f0" providerId="ADAL" clId="{D22D1D0F-0054-421A-9C3D-31A1C486A314}" dt="2024-05-04T16:41:18.041" v="67"/>
          <ac:cxnSpMkLst>
            <pc:docMk/>
            <pc:sldMk cId="3485668935" sldId="262"/>
            <ac:cxnSpMk id="101" creationId="{E97BB5D5-FDDE-8646-345A-DD9F68C4D481}"/>
          </ac:cxnSpMkLst>
        </pc:cxnChg>
      </pc:sldChg>
      <pc:sldChg chg="add del">
        <pc:chgData name="Chenyue Guo" userId="f2337ba5-59e6-4520-9cf7-74ce8c52a4f0" providerId="ADAL" clId="{D22D1D0F-0054-421A-9C3D-31A1C486A314}" dt="2024-05-04T16:29:41.763" v="6" actId="47"/>
        <pc:sldMkLst>
          <pc:docMk/>
          <pc:sldMk cId="3725413418" sldId="262"/>
        </pc:sldMkLst>
      </pc:sldChg>
      <pc:sldChg chg="addSp delSp modSp add del mod modShow">
        <pc:chgData name="Chenyue Guo" userId="f2337ba5-59e6-4520-9cf7-74ce8c52a4f0" providerId="ADAL" clId="{D22D1D0F-0054-421A-9C3D-31A1C486A314}" dt="2024-05-09T16:55:04.382" v="7922" actId="2696"/>
        <pc:sldMkLst>
          <pc:docMk/>
          <pc:sldMk cId="2404305019" sldId="263"/>
        </pc:sldMkLst>
        <pc:spChg chg="del mod">
          <ac:chgData name="Chenyue Guo" userId="f2337ba5-59e6-4520-9cf7-74ce8c52a4f0" providerId="ADAL" clId="{D22D1D0F-0054-421A-9C3D-31A1C486A314}" dt="2024-05-04T16:39:23.190" v="52" actId="478"/>
          <ac:spMkLst>
            <pc:docMk/>
            <pc:sldMk cId="2404305019" sldId="263"/>
            <ac:spMk id="2" creationId="{A270BA84-E480-4BA2-A853-72C3E1AD5F43}"/>
          </ac:spMkLst>
        </pc:spChg>
        <pc:spChg chg="del">
          <ac:chgData name="Chenyue Guo" userId="f2337ba5-59e6-4520-9cf7-74ce8c52a4f0" providerId="ADAL" clId="{D22D1D0F-0054-421A-9C3D-31A1C486A314}" dt="2024-05-04T16:38:51.341" v="50" actId="478"/>
          <ac:spMkLst>
            <pc:docMk/>
            <pc:sldMk cId="2404305019" sldId="263"/>
            <ac:spMk id="3" creationId="{F249AB14-CD1B-07C0-D5E6-005176226503}"/>
          </ac:spMkLst>
        </pc:spChg>
        <pc:spChg chg="del">
          <ac:chgData name="Chenyue Guo" userId="f2337ba5-59e6-4520-9cf7-74ce8c52a4f0" providerId="ADAL" clId="{D22D1D0F-0054-421A-9C3D-31A1C486A314}" dt="2024-05-04T16:39:26.350" v="54" actId="478"/>
          <ac:spMkLst>
            <pc:docMk/>
            <pc:sldMk cId="2404305019" sldId="263"/>
            <ac:spMk id="7" creationId="{C7EE52B3-5278-F3E2-CD0B-764A86A4F7BC}"/>
          </ac:spMkLst>
        </pc:spChg>
        <pc:spChg chg="add del mod">
          <ac:chgData name="Chenyue Guo" userId="f2337ba5-59e6-4520-9cf7-74ce8c52a4f0" providerId="ADAL" clId="{D22D1D0F-0054-421A-9C3D-31A1C486A314}" dt="2024-05-04T16:39:24.691" v="53" actId="478"/>
          <ac:spMkLst>
            <pc:docMk/>
            <pc:sldMk cId="2404305019" sldId="263"/>
            <ac:spMk id="13" creationId="{C884F85C-D5FD-62DC-B621-675E86F91B56}"/>
          </ac:spMkLst>
        </pc:spChg>
        <pc:spChg chg="add mod">
          <ac:chgData name="Chenyue Guo" userId="f2337ba5-59e6-4520-9cf7-74ce8c52a4f0" providerId="ADAL" clId="{D22D1D0F-0054-421A-9C3D-31A1C486A314}" dt="2024-05-04T16:39:54.001" v="56"/>
          <ac:spMkLst>
            <pc:docMk/>
            <pc:sldMk cId="2404305019" sldId="263"/>
            <ac:spMk id="14" creationId="{2D205A31-22A7-4A17-366E-472655B912CE}"/>
          </ac:spMkLst>
        </pc:spChg>
        <pc:spChg chg="add mod">
          <ac:chgData name="Chenyue Guo" userId="f2337ba5-59e6-4520-9cf7-74ce8c52a4f0" providerId="ADAL" clId="{D22D1D0F-0054-421A-9C3D-31A1C486A314}" dt="2024-05-04T16:39:54.001" v="56"/>
          <ac:spMkLst>
            <pc:docMk/>
            <pc:sldMk cId="2404305019" sldId="263"/>
            <ac:spMk id="15" creationId="{AA570FF2-1A0C-6510-3CBE-D02CDC51CEAC}"/>
          </ac:spMkLst>
        </pc:spChg>
        <pc:spChg chg="add mod">
          <ac:chgData name="Chenyue Guo" userId="f2337ba5-59e6-4520-9cf7-74ce8c52a4f0" providerId="ADAL" clId="{D22D1D0F-0054-421A-9C3D-31A1C486A314}" dt="2024-05-09T15:32:45.548" v="7298" actId="1076"/>
          <ac:spMkLst>
            <pc:docMk/>
            <pc:sldMk cId="2404305019" sldId="263"/>
            <ac:spMk id="16" creationId="{6BA63D54-99C4-3774-D166-CB41B637AB43}"/>
          </ac:spMkLst>
        </pc:spChg>
        <pc:spChg chg="add mod">
          <ac:chgData name="Chenyue Guo" userId="f2337ba5-59e6-4520-9cf7-74ce8c52a4f0" providerId="ADAL" clId="{D22D1D0F-0054-421A-9C3D-31A1C486A314}" dt="2024-05-09T15:32:43.201" v="7297" actId="1076"/>
          <ac:spMkLst>
            <pc:docMk/>
            <pc:sldMk cId="2404305019" sldId="263"/>
            <ac:spMk id="17" creationId="{6D120ECD-6131-4482-3613-19F2C3E29677}"/>
          </ac:spMkLst>
        </pc:spChg>
        <pc:spChg chg="mod">
          <ac:chgData name="Chenyue Guo" userId="f2337ba5-59e6-4520-9cf7-74ce8c52a4f0" providerId="ADAL" clId="{D22D1D0F-0054-421A-9C3D-31A1C486A314}" dt="2024-05-04T16:39:54.001" v="56"/>
          <ac:spMkLst>
            <pc:docMk/>
            <pc:sldMk cId="2404305019" sldId="263"/>
            <ac:spMk id="20" creationId="{8D5D8539-5A77-CBB8-3477-6F83BC6004CD}"/>
          </ac:spMkLst>
        </pc:spChg>
        <pc:spChg chg="del">
          <ac:chgData name="Chenyue Guo" userId="f2337ba5-59e6-4520-9cf7-74ce8c52a4f0" providerId="ADAL" clId="{D22D1D0F-0054-421A-9C3D-31A1C486A314}" dt="2024-05-04T16:39:27.629" v="55" actId="478"/>
          <ac:spMkLst>
            <pc:docMk/>
            <pc:sldMk cId="2404305019" sldId="263"/>
            <ac:spMk id="28" creationId="{5A994889-94E1-CEFF-B6E7-55C0095065D5}"/>
          </ac:spMkLst>
        </pc:spChg>
        <pc:grpChg chg="add mod">
          <ac:chgData name="Chenyue Guo" userId="f2337ba5-59e6-4520-9cf7-74ce8c52a4f0" providerId="ADAL" clId="{D22D1D0F-0054-421A-9C3D-31A1C486A314}" dt="2024-05-09T15:32:47.893" v="7299" actId="1076"/>
          <ac:grpSpMkLst>
            <pc:docMk/>
            <pc:sldMk cId="2404305019" sldId="263"/>
            <ac:grpSpMk id="18" creationId="{1272A0AD-F475-FD1A-19AE-377077925AA4}"/>
          </ac:grpSpMkLst>
        </pc:grpChg>
        <pc:grpChg chg="del">
          <ac:chgData name="Chenyue Guo" userId="f2337ba5-59e6-4520-9cf7-74ce8c52a4f0" providerId="ADAL" clId="{D22D1D0F-0054-421A-9C3D-31A1C486A314}" dt="2024-05-04T16:39:26.350" v="54" actId="478"/>
          <ac:grpSpMkLst>
            <pc:docMk/>
            <pc:sldMk cId="2404305019" sldId="263"/>
            <ac:grpSpMk id="29" creationId="{863987BC-4B7B-46D9-57F8-503DE9136523}"/>
          </ac:grpSpMkLst>
        </pc:grpChg>
        <pc:picChg chg="del">
          <ac:chgData name="Chenyue Guo" userId="f2337ba5-59e6-4520-9cf7-74ce8c52a4f0" providerId="ADAL" clId="{D22D1D0F-0054-421A-9C3D-31A1C486A314}" dt="2024-05-04T16:41:21.706" v="68" actId="478"/>
          <ac:picMkLst>
            <pc:docMk/>
            <pc:sldMk cId="2404305019" sldId="263"/>
            <ac:picMk id="8" creationId="{5462A8F9-40F4-4350-B4B4-87509BC4FF7B}"/>
          </ac:picMkLst>
        </pc:picChg>
        <pc:picChg chg="mod">
          <ac:chgData name="Chenyue Guo" userId="f2337ba5-59e6-4520-9cf7-74ce8c52a4f0" providerId="ADAL" clId="{D22D1D0F-0054-421A-9C3D-31A1C486A314}" dt="2024-05-04T16:39:54.001" v="56"/>
          <ac:picMkLst>
            <pc:docMk/>
            <pc:sldMk cId="2404305019" sldId="263"/>
            <ac:picMk id="19" creationId="{E5B162A8-B8A6-38CF-50A4-38686B87C2B6}"/>
          </ac:picMkLst>
        </pc:picChg>
        <pc:picChg chg="add mod">
          <ac:chgData name="Chenyue Guo" userId="f2337ba5-59e6-4520-9cf7-74ce8c52a4f0" providerId="ADAL" clId="{D22D1D0F-0054-421A-9C3D-31A1C486A314}" dt="2024-05-04T16:41:22.420" v="69"/>
          <ac:picMkLst>
            <pc:docMk/>
            <pc:sldMk cId="2404305019" sldId="263"/>
            <ac:picMk id="21" creationId="{0FC8B74A-9E08-6B97-9082-605179B10F03}"/>
          </ac:picMkLst>
        </pc:picChg>
        <pc:cxnChg chg="add mod">
          <ac:chgData name="Chenyue Guo" userId="f2337ba5-59e6-4520-9cf7-74ce8c52a4f0" providerId="ADAL" clId="{D22D1D0F-0054-421A-9C3D-31A1C486A314}" dt="2024-05-04T16:41:22.420" v="69"/>
          <ac:cxnSpMkLst>
            <pc:docMk/>
            <pc:sldMk cId="2404305019" sldId="263"/>
            <ac:cxnSpMk id="22" creationId="{77560727-3247-63E2-0A95-884447AD13E6}"/>
          </ac:cxnSpMkLst>
        </pc:cxnChg>
      </pc:sldChg>
      <pc:sldChg chg="addSp delSp modSp add mod">
        <pc:chgData name="Chenyue Guo" userId="f2337ba5-59e6-4520-9cf7-74ce8c52a4f0" providerId="ADAL" clId="{D22D1D0F-0054-421A-9C3D-31A1C486A314}" dt="2024-05-09T16:53:02.345" v="7919" actId="1076"/>
        <pc:sldMkLst>
          <pc:docMk/>
          <pc:sldMk cId="2261010745" sldId="264"/>
        </pc:sldMkLst>
        <pc:spChg chg="add del mod">
          <ac:chgData name="Chenyue Guo" userId="f2337ba5-59e6-4520-9cf7-74ce8c52a4f0" providerId="ADAL" clId="{D22D1D0F-0054-421A-9C3D-31A1C486A314}" dt="2024-05-09T16:43:26.031" v="7703" actId="478"/>
          <ac:spMkLst>
            <pc:docMk/>
            <pc:sldMk cId="2261010745" sldId="264"/>
            <ac:spMk id="3" creationId="{4DA36E80-090C-C45F-3633-CE3A2F244E26}"/>
          </ac:spMkLst>
        </pc:spChg>
        <pc:spChg chg="add del mod">
          <ac:chgData name="Chenyue Guo" userId="f2337ba5-59e6-4520-9cf7-74ce8c52a4f0" providerId="ADAL" clId="{D22D1D0F-0054-421A-9C3D-31A1C486A314}" dt="2024-05-09T16:43:27.248" v="7704" actId="478"/>
          <ac:spMkLst>
            <pc:docMk/>
            <pc:sldMk cId="2261010745" sldId="264"/>
            <ac:spMk id="7" creationId="{CC93B2E5-2FF8-0F86-379A-517F5E81A3CA}"/>
          </ac:spMkLst>
        </pc:spChg>
        <pc:spChg chg="add mod">
          <ac:chgData name="Chenyue Guo" userId="f2337ba5-59e6-4520-9cf7-74ce8c52a4f0" providerId="ADAL" clId="{D22D1D0F-0054-421A-9C3D-31A1C486A314}" dt="2024-05-09T16:52:36.551" v="7890" actId="1076"/>
          <ac:spMkLst>
            <pc:docMk/>
            <pc:sldMk cId="2261010745" sldId="264"/>
            <ac:spMk id="8" creationId="{3AB19BBC-AAD3-E5E1-B303-4CB20DD10BA8}"/>
          </ac:spMkLst>
        </pc:spChg>
        <pc:spChg chg="add del mod">
          <ac:chgData name="Chenyue Guo" userId="f2337ba5-59e6-4520-9cf7-74ce8c52a4f0" providerId="ADAL" clId="{D22D1D0F-0054-421A-9C3D-31A1C486A314}" dt="2024-05-09T16:43:29.047" v="7706" actId="478"/>
          <ac:spMkLst>
            <pc:docMk/>
            <pc:sldMk cId="2261010745" sldId="264"/>
            <ac:spMk id="12" creationId="{2D982B33-64F3-63C6-A65E-701BF28D5BE4}"/>
          </ac:spMkLst>
        </pc:spChg>
        <pc:spChg chg="add del mod">
          <ac:chgData name="Chenyue Guo" userId="f2337ba5-59e6-4520-9cf7-74ce8c52a4f0" providerId="ADAL" clId="{D22D1D0F-0054-421A-9C3D-31A1C486A314}" dt="2024-05-09T16:43:28.151" v="7705" actId="478"/>
          <ac:spMkLst>
            <pc:docMk/>
            <pc:sldMk cId="2261010745" sldId="264"/>
            <ac:spMk id="13" creationId="{D3C6B77B-DDFB-7A79-1383-313C63B39240}"/>
          </ac:spMkLst>
        </pc:spChg>
        <pc:spChg chg="add mod topLvl">
          <ac:chgData name="Chenyue Guo" userId="f2337ba5-59e6-4520-9cf7-74ce8c52a4f0" providerId="ADAL" clId="{D22D1D0F-0054-421A-9C3D-31A1C486A314}" dt="2024-05-09T16:47:31.114" v="7809" actId="1076"/>
          <ac:spMkLst>
            <pc:docMk/>
            <pc:sldMk cId="2261010745" sldId="264"/>
            <ac:spMk id="15" creationId="{0F3FF7B5-4985-0D04-1F65-D7BCDF2C6867}"/>
          </ac:spMkLst>
        </pc:spChg>
        <pc:spChg chg="del">
          <ac:chgData name="Chenyue Guo" userId="f2337ba5-59e6-4520-9cf7-74ce8c52a4f0" providerId="ADAL" clId="{D22D1D0F-0054-421A-9C3D-31A1C486A314}" dt="2024-05-04T16:42:01.751" v="73" actId="478"/>
          <ac:spMkLst>
            <pc:docMk/>
            <pc:sldMk cId="2261010745" sldId="264"/>
            <ac:spMk id="15" creationId="{AA570FF2-1A0C-6510-3CBE-D02CDC51CEAC}"/>
          </ac:spMkLst>
        </pc:spChg>
        <pc:spChg chg="add mod topLvl">
          <ac:chgData name="Chenyue Guo" userId="f2337ba5-59e6-4520-9cf7-74ce8c52a4f0" providerId="ADAL" clId="{D22D1D0F-0054-421A-9C3D-31A1C486A314}" dt="2024-05-09T16:47:33.656" v="7810" actId="1076"/>
          <ac:spMkLst>
            <pc:docMk/>
            <pc:sldMk cId="2261010745" sldId="264"/>
            <ac:spMk id="16" creationId="{4F1E37AD-AAD7-FBB7-89F1-CA08B7CE9E5D}"/>
          </ac:spMkLst>
        </pc:spChg>
        <pc:spChg chg="del">
          <ac:chgData name="Chenyue Guo" userId="f2337ba5-59e6-4520-9cf7-74ce8c52a4f0" providerId="ADAL" clId="{D22D1D0F-0054-421A-9C3D-31A1C486A314}" dt="2024-05-04T16:42:04.101" v="75" actId="478"/>
          <ac:spMkLst>
            <pc:docMk/>
            <pc:sldMk cId="2261010745" sldId="264"/>
            <ac:spMk id="16" creationId="{6BA63D54-99C4-3774-D166-CB41B637AB43}"/>
          </ac:spMkLst>
        </pc:spChg>
        <pc:spChg chg="del">
          <ac:chgData name="Chenyue Guo" userId="f2337ba5-59e6-4520-9cf7-74ce8c52a4f0" providerId="ADAL" clId="{D22D1D0F-0054-421A-9C3D-31A1C486A314}" dt="2024-05-04T16:42:02.899" v="74" actId="478"/>
          <ac:spMkLst>
            <pc:docMk/>
            <pc:sldMk cId="2261010745" sldId="264"/>
            <ac:spMk id="17" creationId="{6D120ECD-6131-4482-3613-19F2C3E29677}"/>
          </ac:spMkLst>
        </pc:spChg>
        <pc:spChg chg="add mod topLvl">
          <ac:chgData name="Chenyue Guo" userId="f2337ba5-59e6-4520-9cf7-74ce8c52a4f0" providerId="ADAL" clId="{D22D1D0F-0054-421A-9C3D-31A1C486A314}" dt="2024-05-09T16:47:54.071" v="7815" actId="1076"/>
          <ac:spMkLst>
            <pc:docMk/>
            <pc:sldMk cId="2261010745" sldId="264"/>
            <ac:spMk id="17" creationId="{7881963A-ECE0-86B7-AF1A-4EA539D952C8}"/>
          </ac:spMkLst>
        </pc:spChg>
        <pc:spChg chg="add mod topLvl">
          <ac:chgData name="Chenyue Guo" userId="f2337ba5-59e6-4520-9cf7-74ce8c52a4f0" providerId="ADAL" clId="{D22D1D0F-0054-421A-9C3D-31A1C486A314}" dt="2024-05-09T16:47:57.431" v="7816" actId="1076"/>
          <ac:spMkLst>
            <pc:docMk/>
            <pc:sldMk cId="2261010745" sldId="264"/>
            <ac:spMk id="18" creationId="{0F8FE854-E570-801E-AB21-DC82CC56D545}"/>
          </ac:spMkLst>
        </pc:spChg>
        <pc:spChg chg="add mod topLvl">
          <ac:chgData name="Chenyue Guo" userId="f2337ba5-59e6-4520-9cf7-74ce8c52a4f0" providerId="ADAL" clId="{D22D1D0F-0054-421A-9C3D-31A1C486A314}" dt="2024-05-09T16:47:36.476" v="7811" actId="1076"/>
          <ac:spMkLst>
            <pc:docMk/>
            <pc:sldMk cId="2261010745" sldId="264"/>
            <ac:spMk id="19" creationId="{3EC2B76B-7695-ACE8-136B-9F9E8783B49E}"/>
          </ac:spMkLst>
        </pc:spChg>
        <pc:spChg chg="add mod topLvl">
          <ac:chgData name="Chenyue Guo" userId="f2337ba5-59e6-4520-9cf7-74ce8c52a4f0" providerId="ADAL" clId="{D22D1D0F-0054-421A-9C3D-31A1C486A314}" dt="2024-05-09T16:47:38.606" v="7812" actId="1076"/>
          <ac:spMkLst>
            <pc:docMk/>
            <pc:sldMk cId="2261010745" sldId="264"/>
            <ac:spMk id="20" creationId="{3FC21A76-F19D-963C-9F2B-403D1F96584B}"/>
          </ac:spMkLst>
        </pc:spChg>
        <pc:spChg chg="add mod">
          <ac:chgData name="Chenyue Guo" userId="f2337ba5-59e6-4520-9cf7-74ce8c52a4f0" providerId="ADAL" clId="{D22D1D0F-0054-421A-9C3D-31A1C486A314}" dt="2024-05-09T16:50:08.504" v="7851" actId="207"/>
          <ac:spMkLst>
            <pc:docMk/>
            <pc:sldMk cId="2261010745" sldId="264"/>
            <ac:spMk id="23" creationId="{8D9D89D2-B238-35AA-D34C-357D9919E9A1}"/>
          </ac:spMkLst>
        </pc:spChg>
        <pc:spChg chg="add del mod">
          <ac:chgData name="Chenyue Guo" userId="f2337ba5-59e6-4520-9cf7-74ce8c52a4f0" providerId="ADAL" clId="{D22D1D0F-0054-421A-9C3D-31A1C486A314}" dt="2024-05-09T16:43:20.272" v="7702" actId="478"/>
          <ac:spMkLst>
            <pc:docMk/>
            <pc:sldMk cId="2261010745" sldId="264"/>
            <ac:spMk id="25" creationId="{0D6C0FAF-BDFF-96AF-3564-D9FC9E42D52E}"/>
          </ac:spMkLst>
        </pc:spChg>
        <pc:spChg chg="add mod">
          <ac:chgData name="Chenyue Guo" userId="f2337ba5-59e6-4520-9cf7-74ce8c52a4f0" providerId="ADAL" clId="{D22D1D0F-0054-421A-9C3D-31A1C486A314}" dt="2024-05-09T16:44:44.335" v="7732" actId="1076"/>
          <ac:spMkLst>
            <pc:docMk/>
            <pc:sldMk cId="2261010745" sldId="264"/>
            <ac:spMk id="26" creationId="{6322553F-4819-CF25-3FAC-2B6FADBF054F}"/>
          </ac:spMkLst>
        </pc:spChg>
        <pc:spChg chg="add mod">
          <ac:chgData name="Chenyue Guo" userId="f2337ba5-59e6-4520-9cf7-74ce8c52a4f0" providerId="ADAL" clId="{D22D1D0F-0054-421A-9C3D-31A1C486A314}" dt="2024-05-09T16:51:54.613" v="7884" actId="14100"/>
          <ac:spMkLst>
            <pc:docMk/>
            <pc:sldMk cId="2261010745" sldId="264"/>
            <ac:spMk id="27" creationId="{F233A76E-09D3-46B1-C2B0-B595F784B9EB}"/>
          </ac:spMkLst>
        </pc:spChg>
        <pc:spChg chg="add mod topLvl">
          <ac:chgData name="Chenyue Guo" userId="f2337ba5-59e6-4520-9cf7-74ce8c52a4f0" providerId="ADAL" clId="{D22D1D0F-0054-421A-9C3D-31A1C486A314}" dt="2024-05-09T16:47:48.730" v="7813" actId="1076"/>
          <ac:spMkLst>
            <pc:docMk/>
            <pc:sldMk cId="2261010745" sldId="264"/>
            <ac:spMk id="28" creationId="{D607BE80-F6A9-2123-4917-77949A56CF8D}"/>
          </ac:spMkLst>
        </pc:spChg>
        <pc:spChg chg="add mod topLvl">
          <ac:chgData name="Chenyue Guo" userId="f2337ba5-59e6-4520-9cf7-74ce8c52a4f0" providerId="ADAL" clId="{D22D1D0F-0054-421A-9C3D-31A1C486A314}" dt="2024-05-09T16:47:48.730" v="7813" actId="1076"/>
          <ac:spMkLst>
            <pc:docMk/>
            <pc:sldMk cId="2261010745" sldId="264"/>
            <ac:spMk id="29" creationId="{094FD84E-F1C2-4AFC-2890-D176B0C97D63}"/>
          </ac:spMkLst>
        </pc:spChg>
        <pc:spChg chg="add mod topLvl">
          <ac:chgData name="Chenyue Guo" userId="f2337ba5-59e6-4520-9cf7-74ce8c52a4f0" providerId="ADAL" clId="{D22D1D0F-0054-421A-9C3D-31A1C486A314}" dt="2024-05-09T16:48:35.975" v="7828" actId="1076"/>
          <ac:spMkLst>
            <pc:docMk/>
            <pc:sldMk cId="2261010745" sldId="264"/>
            <ac:spMk id="30" creationId="{7B64AF05-CD2B-850E-289D-1FF684DE588C}"/>
          </ac:spMkLst>
        </pc:spChg>
        <pc:spChg chg="add del mod topLvl">
          <ac:chgData name="Chenyue Guo" userId="f2337ba5-59e6-4520-9cf7-74ce8c52a4f0" providerId="ADAL" clId="{D22D1D0F-0054-421A-9C3D-31A1C486A314}" dt="2024-05-09T16:48:37.273" v="7829" actId="478"/>
          <ac:spMkLst>
            <pc:docMk/>
            <pc:sldMk cId="2261010745" sldId="264"/>
            <ac:spMk id="31" creationId="{D738C6E7-9DD5-4771-44D7-0ACDF47122B2}"/>
          </ac:spMkLst>
        </pc:spChg>
        <pc:spChg chg="add mod">
          <ac:chgData name="Chenyue Guo" userId="f2337ba5-59e6-4520-9cf7-74ce8c52a4f0" providerId="ADAL" clId="{D22D1D0F-0054-421A-9C3D-31A1C486A314}" dt="2024-05-09T16:47:13.870" v="7804" actId="14100"/>
          <ac:spMkLst>
            <pc:docMk/>
            <pc:sldMk cId="2261010745" sldId="264"/>
            <ac:spMk id="33" creationId="{45C79117-33DB-AB36-F913-0E54926E6958}"/>
          </ac:spMkLst>
        </pc:spChg>
        <pc:spChg chg="add mod">
          <ac:chgData name="Chenyue Guo" userId="f2337ba5-59e6-4520-9cf7-74ce8c52a4f0" providerId="ADAL" clId="{D22D1D0F-0054-421A-9C3D-31A1C486A314}" dt="2024-05-09T16:49:10.976" v="7839" actId="1076"/>
          <ac:spMkLst>
            <pc:docMk/>
            <pc:sldMk cId="2261010745" sldId="264"/>
            <ac:spMk id="34" creationId="{B4689D29-E3DF-4517-0540-1F12B6F04D48}"/>
          </ac:spMkLst>
        </pc:spChg>
        <pc:spChg chg="add mod">
          <ac:chgData name="Chenyue Guo" userId="f2337ba5-59e6-4520-9cf7-74ce8c52a4f0" providerId="ADAL" clId="{D22D1D0F-0054-421A-9C3D-31A1C486A314}" dt="2024-05-09T16:48:51.565" v="7834" actId="14100"/>
          <ac:spMkLst>
            <pc:docMk/>
            <pc:sldMk cId="2261010745" sldId="264"/>
            <ac:spMk id="35" creationId="{0092BAAA-ABFB-29A9-5F00-2A0057E65B69}"/>
          </ac:spMkLst>
        </pc:spChg>
        <pc:spChg chg="add mod">
          <ac:chgData name="Chenyue Guo" userId="f2337ba5-59e6-4520-9cf7-74ce8c52a4f0" providerId="ADAL" clId="{D22D1D0F-0054-421A-9C3D-31A1C486A314}" dt="2024-05-09T16:48:58.610" v="7836" actId="1076"/>
          <ac:spMkLst>
            <pc:docMk/>
            <pc:sldMk cId="2261010745" sldId="264"/>
            <ac:spMk id="36" creationId="{A568FDDF-47F0-1E11-7355-68DE4A9301C6}"/>
          </ac:spMkLst>
        </pc:spChg>
        <pc:spChg chg="add mod">
          <ac:chgData name="Chenyue Guo" userId="f2337ba5-59e6-4520-9cf7-74ce8c52a4f0" providerId="ADAL" clId="{D22D1D0F-0054-421A-9C3D-31A1C486A314}" dt="2024-05-09T16:49:16.189" v="7840" actId="1076"/>
          <ac:spMkLst>
            <pc:docMk/>
            <pc:sldMk cId="2261010745" sldId="264"/>
            <ac:spMk id="37" creationId="{85816821-33E4-E474-305E-1AD5F3A6BBD0}"/>
          </ac:spMkLst>
        </pc:spChg>
        <pc:spChg chg="add mod">
          <ac:chgData name="Chenyue Guo" userId="f2337ba5-59e6-4520-9cf7-74ce8c52a4f0" providerId="ADAL" clId="{D22D1D0F-0054-421A-9C3D-31A1C486A314}" dt="2024-05-09T16:49:38.090" v="7844" actId="208"/>
          <ac:spMkLst>
            <pc:docMk/>
            <pc:sldMk cId="2261010745" sldId="264"/>
            <ac:spMk id="38" creationId="{D97D57EF-859C-5026-7D6A-F877F7B8CFAA}"/>
          </ac:spMkLst>
        </pc:spChg>
        <pc:spChg chg="add mod">
          <ac:chgData name="Chenyue Guo" userId="f2337ba5-59e6-4520-9cf7-74ce8c52a4f0" providerId="ADAL" clId="{D22D1D0F-0054-421A-9C3D-31A1C486A314}" dt="2024-05-09T16:49:46.521" v="7846" actId="1076"/>
          <ac:spMkLst>
            <pc:docMk/>
            <pc:sldMk cId="2261010745" sldId="264"/>
            <ac:spMk id="39" creationId="{6621826C-21ED-4981-B929-94A8C7347EB6}"/>
          </ac:spMkLst>
        </pc:spChg>
        <pc:spChg chg="add mod">
          <ac:chgData name="Chenyue Guo" userId="f2337ba5-59e6-4520-9cf7-74ce8c52a4f0" providerId="ADAL" clId="{D22D1D0F-0054-421A-9C3D-31A1C486A314}" dt="2024-05-09T16:50:44.696" v="7869" actId="1076"/>
          <ac:spMkLst>
            <pc:docMk/>
            <pc:sldMk cId="2261010745" sldId="264"/>
            <ac:spMk id="40" creationId="{2A8DA758-AA38-AD39-EA4C-DD382C4D1226}"/>
          </ac:spMkLst>
        </pc:spChg>
        <pc:spChg chg="add mod">
          <ac:chgData name="Chenyue Guo" userId="f2337ba5-59e6-4520-9cf7-74ce8c52a4f0" providerId="ADAL" clId="{D22D1D0F-0054-421A-9C3D-31A1C486A314}" dt="2024-05-09T16:50:49.905" v="7871" actId="1076"/>
          <ac:spMkLst>
            <pc:docMk/>
            <pc:sldMk cId="2261010745" sldId="264"/>
            <ac:spMk id="41" creationId="{79BB7A54-BEEC-686F-4C5D-525C9DC410A1}"/>
          </ac:spMkLst>
        </pc:spChg>
        <pc:spChg chg="add mod">
          <ac:chgData name="Chenyue Guo" userId="f2337ba5-59e6-4520-9cf7-74ce8c52a4f0" providerId="ADAL" clId="{D22D1D0F-0054-421A-9C3D-31A1C486A314}" dt="2024-05-09T16:51:27.514" v="7882" actId="688"/>
          <ac:spMkLst>
            <pc:docMk/>
            <pc:sldMk cId="2261010745" sldId="264"/>
            <ac:spMk id="42" creationId="{826BD9AB-9245-8967-DB2C-4F6A70E6896A}"/>
          </ac:spMkLst>
        </pc:spChg>
        <pc:spChg chg="add mod">
          <ac:chgData name="Chenyue Guo" userId="f2337ba5-59e6-4520-9cf7-74ce8c52a4f0" providerId="ADAL" clId="{D22D1D0F-0054-421A-9C3D-31A1C486A314}" dt="2024-05-09T16:51:29.997" v="7883" actId="1076"/>
          <ac:spMkLst>
            <pc:docMk/>
            <pc:sldMk cId="2261010745" sldId="264"/>
            <ac:spMk id="43" creationId="{335CF519-C822-9499-2532-207CE3351364}"/>
          </ac:spMkLst>
        </pc:spChg>
        <pc:spChg chg="add mod">
          <ac:chgData name="Chenyue Guo" userId="f2337ba5-59e6-4520-9cf7-74ce8c52a4f0" providerId="ADAL" clId="{D22D1D0F-0054-421A-9C3D-31A1C486A314}" dt="2024-05-09T16:53:02.345" v="7919" actId="1076"/>
          <ac:spMkLst>
            <pc:docMk/>
            <pc:sldMk cId="2261010745" sldId="264"/>
            <ac:spMk id="44" creationId="{6A2D7FB2-D14E-1F77-5E94-1A9EC320CC51}"/>
          </ac:spMkLst>
        </pc:spChg>
        <pc:grpChg chg="del mod">
          <ac:chgData name="Chenyue Guo" userId="f2337ba5-59e6-4520-9cf7-74ce8c52a4f0" providerId="ADAL" clId="{D22D1D0F-0054-421A-9C3D-31A1C486A314}" dt="2024-05-04T16:42:04.666" v="77" actId="478"/>
          <ac:grpSpMkLst>
            <pc:docMk/>
            <pc:sldMk cId="2261010745" sldId="264"/>
            <ac:grpSpMk id="18" creationId="{1272A0AD-F475-FD1A-19AE-377077925AA4}"/>
          </ac:grpSpMkLst>
        </pc:grpChg>
        <pc:grpChg chg="add del mod">
          <ac:chgData name="Chenyue Guo" userId="f2337ba5-59e6-4520-9cf7-74ce8c52a4f0" providerId="ADAL" clId="{D22D1D0F-0054-421A-9C3D-31A1C486A314}" dt="2024-05-09T16:46:04.469" v="7761" actId="165"/>
          <ac:grpSpMkLst>
            <pc:docMk/>
            <pc:sldMk cId="2261010745" sldId="264"/>
            <ac:grpSpMk id="32" creationId="{55C3BD4D-2B3E-F475-0884-7D10D9322E6D}"/>
          </ac:grpSpMkLst>
        </pc:grpChg>
        <pc:picChg chg="add mod">
          <ac:chgData name="Chenyue Guo" userId="f2337ba5-59e6-4520-9cf7-74ce8c52a4f0" providerId="ADAL" clId="{D22D1D0F-0054-421A-9C3D-31A1C486A314}" dt="2024-05-09T16:44:43.015" v="7731" actId="1076"/>
          <ac:picMkLst>
            <pc:docMk/>
            <pc:sldMk cId="2261010745" sldId="264"/>
            <ac:picMk id="2" creationId="{46C3E8C2-C68C-F0E6-DFCA-94F002ABC140}"/>
          </ac:picMkLst>
        </pc:picChg>
        <pc:picChg chg="add mod">
          <ac:chgData name="Chenyue Guo" userId="f2337ba5-59e6-4520-9cf7-74ce8c52a4f0" providerId="ADAL" clId="{D22D1D0F-0054-421A-9C3D-31A1C486A314}" dt="2024-05-09T16:49:56.140" v="7849" actId="1076"/>
          <ac:picMkLst>
            <pc:docMk/>
            <pc:sldMk cId="2261010745" sldId="264"/>
            <ac:picMk id="24" creationId="{041E6812-263B-C46F-CB7E-E5C8F0A0E04B}"/>
          </ac:picMkLst>
        </pc:picChg>
      </pc:sldChg>
      <pc:sldChg chg="addSp delSp modSp add mod">
        <pc:chgData name="Chenyue Guo" userId="f2337ba5-59e6-4520-9cf7-74ce8c52a4f0" providerId="ADAL" clId="{D22D1D0F-0054-421A-9C3D-31A1C486A314}" dt="2024-05-07T16:18:45.112" v="6558" actId="207"/>
        <pc:sldMkLst>
          <pc:docMk/>
          <pc:sldMk cId="886577713" sldId="265"/>
        </pc:sldMkLst>
        <pc:spChg chg="add mod">
          <ac:chgData name="Chenyue Guo" userId="f2337ba5-59e6-4520-9cf7-74ce8c52a4f0" providerId="ADAL" clId="{D22D1D0F-0054-421A-9C3D-31A1C486A314}" dt="2024-05-06T18:32:12.783" v="3770" actId="20577"/>
          <ac:spMkLst>
            <pc:docMk/>
            <pc:sldMk cId="886577713" sldId="265"/>
            <ac:spMk id="2" creationId="{1A9FB5F1-B82C-61C2-90BB-C8A65B92CAEA}"/>
          </ac:spMkLst>
        </pc:spChg>
        <pc:spChg chg="del">
          <ac:chgData name="Chenyue Guo" userId="f2337ba5-59e6-4520-9cf7-74ce8c52a4f0" providerId="ADAL" clId="{D22D1D0F-0054-421A-9C3D-31A1C486A314}" dt="2024-05-04T16:42:57.059" v="85" actId="478"/>
          <ac:spMkLst>
            <pc:docMk/>
            <pc:sldMk cId="886577713" sldId="265"/>
            <ac:spMk id="3" creationId="{4DA36E80-090C-C45F-3633-CE3A2F244E26}"/>
          </ac:spMkLst>
        </pc:spChg>
        <pc:spChg chg="del">
          <ac:chgData name="Chenyue Guo" userId="f2337ba5-59e6-4520-9cf7-74ce8c52a4f0" providerId="ADAL" clId="{D22D1D0F-0054-421A-9C3D-31A1C486A314}" dt="2024-05-04T16:43:03.749" v="89" actId="478"/>
          <ac:spMkLst>
            <pc:docMk/>
            <pc:sldMk cId="886577713" sldId="265"/>
            <ac:spMk id="7" creationId="{CC93B2E5-2FF8-0F86-379A-517F5E81A3CA}"/>
          </ac:spMkLst>
        </pc:spChg>
        <pc:spChg chg="del">
          <ac:chgData name="Chenyue Guo" userId="f2337ba5-59e6-4520-9cf7-74ce8c52a4f0" providerId="ADAL" clId="{D22D1D0F-0054-421A-9C3D-31A1C486A314}" dt="2024-05-04T16:42:59.468" v="86" actId="478"/>
          <ac:spMkLst>
            <pc:docMk/>
            <pc:sldMk cId="886577713" sldId="265"/>
            <ac:spMk id="8" creationId="{3AB19BBC-AAD3-E5E1-B303-4CB20DD10BA8}"/>
          </ac:spMkLst>
        </pc:spChg>
        <pc:spChg chg="del">
          <ac:chgData name="Chenyue Guo" userId="f2337ba5-59e6-4520-9cf7-74ce8c52a4f0" providerId="ADAL" clId="{D22D1D0F-0054-421A-9C3D-31A1C486A314}" dt="2024-05-04T16:43:05.094" v="90" actId="478"/>
          <ac:spMkLst>
            <pc:docMk/>
            <pc:sldMk cId="886577713" sldId="265"/>
            <ac:spMk id="12" creationId="{2D982B33-64F3-63C6-A65E-701BF28D5BE4}"/>
          </ac:spMkLst>
        </pc:spChg>
        <pc:spChg chg="del mod">
          <ac:chgData name="Chenyue Guo" userId="f2337ba5-59e6-4520-9cf7-74ce8c52a4f0" providerId="ADAL" clId="{D22D1D0F-0054-421A-9C3D-31A1C486A314}" dt="2024-05-04T16:43:03.164" v="88" actId="478"/>
          <ac:spMkLst>
            <pc:docMk/>
            <pc:sldMk cId="886577713" sldId="265"/>
            <ac:spMk id="13" creationId="{D3C6B77B-DDFB-7A79-1383-313C63B39240}"/>
          </ac:spMkLst>
        </pc:spChg>
        <pc:spChg chg="add mod">
          <ac:chgData name="Chenyue Guo" userId="f2337ba5-59e6-4520-9cf7-74ce8c52a4f0" providerId="ADAL" clId="{D22D1D0F-0054-421A-9C3D-31A1C486A314}" dt="2024-05-04T16:43:26.200" v="95"/>
          <ac:spMkLst>
            <pc:docMk/>
            <pc:sldMk cId="886577713" sldId="265"/>
            <ac:spMk id="16" creationId="{6BA631B6-0FE0-2474-1677-E133777988BE}"/>
          </ac:spMkLst>
        </pc:spChg>
        <pc:spChg chg="add mod">
          <ac:chgData name="Chenyue Guo" userId="f2337ba5-59e6-4520-9cf7-74ce8c52a4f0" providerId="ADAL" clId="{D22D1D0F-0054-421A-9C3D-31A1C486A314}" dt="2024-05-07T16:18:43.091" v="6557" actId="207"/>
          <ac:spMkLst>
            <pc:docMk/>
            <pc:sldMk cId="886577713" sldId="265"/>
            <ac:spMk id="17" creationId="{569BFEB0-F98E-ED31-E54E-24F93DD672F9}"/>
          </ac:spMkLst>
        </pc:spChg>
        <pc:spChg chg="add mod">
          <ac:chgData name="Chenyue Guo" userId="f2337ba5-59e6-4520-9cf7-74ce8c52a4f0" providerId="ADAL" clId="{D22D1D0F-0054-421A-9C3D-31A1C486A314}" dt="2024-05-07T16:18:45.112" v="6558" actId="207"/>
          <ac:spMkLst>
            <pc:docMk/>
            <pc:sldMk cId="886577713" sldId="265"/>
            <ac:spMk id="18" creationId="{E2B14B05-54BA-7A88-63CD-0E93A6F75F94}"/>
          </ac:spMkLst>
        </pc:spChg>
        <pc:spChg chg="add mod">
          <ac:chgData name="Chenyue Guo" userId="f2337ba5-59e6-4520-9cf7-74ce8c52a4f0" providerId="ADAL" clId="{D22D1D0F-0054-421A-9C3D-31A1C486A314}" dt="2024-05-04T16:43:26.200" v="95"/>
          <ac:spMkLst>
            <pc:docMk/>
            <pc:sldMk cId="886577713" sldId="265"/>
            <ac:spMk id="19" creationId="{DBA25040-E8BA-78D4-826F-A3D1BE2EE471}"/>
          </ac:spMkLst>
        </pc:spChg>
        <pc:spChg chg="add del mod">
          <ac:chgData name="Chenyue Guo" userId="f2337ba5-59e6-4520-9cf7-74ce8c52a4f0" providerId="ADAL" clId="{D22D1D0F-0054-421A-9C3D-31A1C486A314}" dt="2024-05-06T18:32:03.456" v="3755" actId="478"/>
          <ac:spMkLst>
            <pc:docMk/>
            <pc:sldMk cId="886577713" sldId="265"/>
            <ac:spMk id="20" creationId="{B84DD1F9-5DE2-C3A8-18CA-F4F319896B3B}"/>
          </ac:spMkLst>
        </pc:spChg>
        <pc:spChg chg="del">
          <ac:chgData name="Chenyue Guo" userId="f2337ba5-59e6-4520-9cf7-74ce8c52a4f0" providerId="ADAL" clId="{D22D1D0F-0054-421A-9C3D-31A1C486A314}" dt="2024-05-04T16:42:59.468" v="86" actId="478"/>
          <ac:spMkLst>
            <pc:docMk/>
            <pc:sldMk cId="886577713" sldId="265"/>
            <ac:spMk id="23" creationId="{8D9D89D2-B238-35AA-D34C-357D9919E9A1}"/>
          </ac:spMkLst>
        </pc:spChg>
        <pc:spChg chg="del">
          <ac:chgData name="Chenyue Guo" userId="f2337ba5-59e6-4520-9cf7-74ce8c52a4f0" providerId="ADAL" clId="{D22D1D0F-0054-421A-9C3D-31A1C486A314}" dt="2024-05-04T16:42:54.901" v="84" actId="478"/>
          <ac:spMkLst>
            <pc:docMk/>
            <pc:sldMk cId="886577713" sldId="265"/>
            <ac:spMk id="25" creationId="{0D6C0FAF-BDFF-96AF-3564-D9FC9E42D52E}"/>
          </ac:spMkLst>
        </pc:spChg>
        <pc:spChg chg="del">
          <ac:chgData name="Chenyue Guo" userId="f2337ba5-59e6-4520-9cf7-74ce8c52a4f0" providerId="ADAL" clId="{D22D1D0F-0054-421A-9C3D-31A1C486A314}" dt="2024-05-04T16:42:59.468" v="86" actId="478"/>
          <ac:spMkLst>
            <pc:docMk/>
            <pc:sldMk cId="886577713" sldId="265"/>
            <ac:spMk id="26" creationId="{6322553F-4819-CF25-3FAC-2B6FADBF054F}"/>
          </ac:spMkLst>
        </pc:spChg>
        <pc:spChg chg="del">
          <ac:chgData name="Chenyue Guo" userId="f2337ba5-59e6-4520-9cf7-74ce8c52a4f0" providerId="ADAL" clId="{D22D1D0F-0054-421A-9C3D-31A1C486A314}" dt="2024-05-04T16:43:06.763" v="92" actId="478"/>
          <ac:spMkLst>
            <pc:docMk/>
            <pc:sldMk cId="886577713" sldId="265"/>
            <ac:spMk id="27" creationId="{F233A76E-09D3-46B1-C2B0-B595F784B9EB}"/>
          </ac:spMkLst>
        </pc:spChg>
        <pc:picChg chg="del">
          <ac:chgData name="Chenyue Guo" userId="f2337ba5-59e6-4520-9cf7-74ce8c52a4f0" providerId="ADAL" clId="{D22D1D0F-0054-421A-9C3D-31A1C486A314}" dt="2024-05-04T16:42:59.468" v="86" actId="478"/>
          <ac:picMkLst>
            <pc:docMk/>
            <pc:sldMk cId="886577713" sldId="265"/>
            <ac:picMk id="2" creationId="{46C3E8C2-C68C-F0E6-DFCA-94F002ABC140}"/>
          </ac:picMkLst>
        </pc:picChg>
        <pc:picChg chg="add mod">
          <ac:chgData name="Chenyue Guo" userId="f2337ba5-59e6-4520-9cf7-74ce8c52a4f0" providerId="ADAL" clId="{D22D1D0F-0054-421A-9C3D-31A1C486A314}" dt="2024-05-06T18:32:05.293" v="3756" actId="1076"/>
          <ac:picMkLst>
            <pc:docMk/>
            <pc:sldMk cId="886577713" sldId="265"/>
            <ac:picMk id="15" creationId="{3E879923-FDC9-8080-64F0-88CC0C591CAF}"/>
          </ac:picMkLst>
        </pc:picChg>
        <pc:picChg chg="del">
          <ac:chgData name="Chenyue Guo" userId="f2337ba5-59e6-4520-9cf7-74ce8c52a4f0" providerId="ADAL" clId="{D22D1D0F-0054-421A-9C3D-31A1C486A314}" dt="2024-05-04T16:43:05.487" v="91" actId="478"/>
          <ac:picMkLst>
            <pc:docMk/>
            <pc:sldMk cId="886577713" sldId="265"/>
            <ac:picMk id="24" creationId="{041E6812-263B-C46F-CB7E-E5C8F0A0E04B}"/>
          </ac:picMkLst>
        </pc:picChg>
      </pc:sldChg>
      <pc:sldChg chg="addSp delSp modSp add mod">
        <pc:chgData name="Chenyue Guo" userId="f2337ba5-59e6-4520-9cf7-74ce8c52a4f0" providerId="ADAL" clId="{D22D1D0F-0054-421A-9C3D-31A1C486A314}" dt="2024-05-06T16:07:38.393" v="2733" actId="1076"/>
        <pc:sldMkLst>
          <pc:docMk/>
          <pc:sldMk cId="1107137868" sldId="266"/>
        </pc:sldMkLst>
        <pc:spChg chg="add mod">
          <ac:chgData name="Chenyue Guo" userId="f2337ba5-59e6-4520-9cf7-74ce8c52a4f0" providerId="ADAL" clId="{D22D1D0F-0054-421A-9C3D-31A1C486A314}" dt="2024-05-04T16:58:32.894" v="323" actId="20577"/>
          <ac:spMkLst>
            <pc:docMk/>
            <pc:sldMk cId="1107137868" sldId="266"/>
            <ac:spMk id="2" creationId="{6E5C851D-3EFA-5A88-8564-793478DE4DC8}"/>
          </ac:spMkLst>
        </pc:spChg>
        <pc:spChg chg="add mod">
          <ac:chgData name="Chenyue Guo" userId="f2337ba5-59e6-4520-9cf7-74ce8c52a4f0" providerId="ADAL" clId="{D22D1D0F-0054-421A-9C3D-31A1C486A314}" dt="2024-05-04T17:12:43.869" v="604" actId="403"/>
          <ac:spMkLst>
            <pc:docMk/>
            <pc:sldMk cId="1107137868" sldId="266"/>
            <ac:spMk id="8" creationId="{08E78ABB-ECDB-A5E5-38FF-DA07FDCFC61E}"/>
          </ac:spMkLst>
        </pc:spChg>
        <pc:spChg chg="add mod">
          <ac:chgData name="Chenyue Guo" userId="f2337ba5-59e6-4520-9cf7-74ce8c52a4f0" providerId="ADAL" clId="{D22D1D0F-0054-421A-9C3D-31A1C486A314}" dt="2024-05-04T17:09:38.347" v="543" actId="404"/>
          <ac:spMkLst>
            <pc:docMk/>
            <pc:sldMk cId="1107137868" sldId="266"/>
            <ac:spMk id="12" creationId="{DB78938F-83CE-BA80-F5AD-FE06FFB76D83}"/>
          </ac:spMkLst>
        </pc:spChg>
        <pc:spChg chg="add mod">
          <ac:chgData name="Chenyue Guo" userId="f2337ba5-59e6-4520-9cf7-74ce8c52a4f0" providerId="ADAL" clId="{D22D1D0F-0054-421A-9C3D-31A1C486A314}" dt="2024-05-04T17:09:11.098" v="536" actId="20577"/>
          <ac:spMkLst>
            <pc:docMk/>
            <pc:sldMk cId="1107137868" sldId="266"/>
            <ac:spMk id="13" creationId="{F790D8C8-F31D-E030-7F48-0DB02F054BDE}"/>
          </ac:spMkLst>
        </pc:spChg>
        <pc:spChg chg="del">
          <ac:chgData name="Chenyue Guo" userId="f2337ba5-59e6-4520-9cf7-74ce8c52a4f0" providerId="ADAL" clId="{D22D1D0F-0054-421A-9C3D-31A1C486A314}" dt="2024-05-04T16:43:58.764" v="96" actId="478"/>
          <ac:spMkLst>
            <pc:docMk/>
            <pc:sldMk cId="1107137868" sldId="266"/>
            <ac:spMk id="14" creationId="{2D205A31-22A7-4A17-366E-472655B912CE}"/>
          </ac:spMkLst>
        </pc:spChg>
        <pc:spChg chg="add mod">
          <ac:chgData name="Chenyue Guo" userId="f2337ba5-59e6-4520-9cf7-74ce8c52a4f0" providerId="ADAL" clId="{D22D1D0F-0054-421A-9C3D-31A1C486A314}" dt="2024-05-04T17:08:15.589" v="523" actId="14100"/>
          <ac:spMkLst>
            <pc:docMk/>
            <pc:sldMk cId="1107137868" sldId="266"/>
            <ac:spMk id="16" creationId="{13FBF0DC-EE06-0B64-6014-4297C7EC63D5}"/>
          </ac:spMkLst>
        </pc:spChg>
        <pc:spChg chg="add mod">
          <ac:chgData name="Chenyue Guo" userId="f2337ba5-59e6-4520-9cf7-74ce8c52a4f0" providerId="ADAL" clId="{D22D1D0F-0054-421A-9C3D-31A1C486A314}" dt="2024-05-04T17:08:29.945" v="528" actId="1076"/>
          <ac:spMkLst>
            <pc:docMk/>
            <pc:sldMk cId="1107137868" sldId="266"/>
            <ac:spMk id="17" creationId="{3CC3E814-27B4-FD19-DF31-67329E477FA9}"/>
          </ac:spMkLst>
        </pc:spChg>
        <pc:spChg chg="add mod">
          <ac:chgData name="Chenyue Guo" userId="f2337ba5-59e6-4520-9cf7-74ce8c52a4f0" providerId="ADAL" clId="{D22D1D0F-0054-421A-9C3D-31A1C486A314}" dt="2024-05-06T16:07:38.393" v="2733" actId="1076"/>
          <ac:spMkLst>
            <pc:docMk/>
            <pc:sldMk cId="1107137868" sldId="266"/>
            <ac:spMk id="18" creationId="{4174115C-FA94-78C7-8BDB-888B008A5126}"/>
          </ac:spMkLst>
        </pc:spChg>
        <pc:picChg chg="add mod">
          <ac:chgData name="Chenyue Guo" userId="f2337ba5-59e6-4520-9cf7-74ce8c52a4f0" providerId="ADAL" clId="{D22D1D0F-0054-421A-9C3D-31A1C486A314}" dt="2024-05-04T17:08:28.368" v="527" actId="1076"/>
          <ac:picMkLst>
            <pc:docMk/>
            <pc:sldMk cId="1107137868" sldId="266"/>
            <ac:picMk id="3" creationId="{69FD4BD1-9B26-E442-8332-D1EE12AABD7C}"/>
          </ac:picMkLst>
        </pc:picChg>
        <pc:picChg chg="add mod">
          <ac:chgData name="Chenyue Guo" userId="f2337ba5-59e6-4520-9cf7-74ce8c52a4f0" providerId="ADAL" clId="{D22D1D0F-0054-421A-9C3D-31A1C486A314}" dt="2024-05-04T17:08:25.471" v="526" actId="1076"/>
          <ac:picMkLst>
            <pc:docMk/>
            <pc:sldMk cId="1107137868" sldId="266"/>
            <ac:picMk id="7" creationId="{F6B51738-71C3-5E94-CE07-3259908B725D}"/>
          </ac:picMkLst>
        </pc:picChg>
      </pc:sldChg>
      <pc:sldChg chg="addSp modSp add mod">
        <pc:chgData name="Chenyue Guo" userId="f2337ba5-59e6-4520-9cf7-74ce8c52a4f0" providerId="ADAL" clId="{D22D1D0F-0054-421A-9C3D-31A1C486A314}" dt="2024-05-07T16:20:09.011" v="6579" actId="113"/>
        <pc:sldMkLst>
          <pc:docMk/>
          <pc:sldMk cId="3778596925" sldId="267"/>
        </pc:sldMkLst>
        <pc:spChg chg="add mod">
          <ac:chgData name="Chenyue Guo" userId="f2337ba5-59e6-4520-9cf7-74ce8c52a4f0" providerId="ADAL" clId="{D22D1D0F-0054-421A-9C3D-31A1C486A314}" dt="2024-05-04T17:12:56.528" v="605" actId="113"/>
          <ac:spMkLst>
            <pc:docMk/>
            <pc:sldMk cId="3778596925" sldId="267"/>
            <ac:spMk id="3" creationId="{5B7B3FAD-9CD5-87A9-6C53-789CF60864CC}"/>
          </ac:spMkLst>
        </pc:spChg>
        <pc:spChg chg="add mod">
          <ac:chgData name="Chenyue Guo" userId="f2337ba5-59e6-4520-9cf7-74ce8c52a4f0" providerId="ADAL" clId="{D22D1D0F-0054-421A-9C3D-31A1C486A314}" dt="2024-05-04T17:18:38.589" v="910" actId="1076"/>
          <ac:spMkLst>
            <pc:docMk/>
            <pc:sldMk cId="3778596925" sldId="267"/>
            <ac:spMk id="7" creationId="{0ABF2F78-8881-5142-6285-138538C03EBB}"/>
          </ac:spMkLst>
        </pc:spChg>
        <pc:spChg chg="add mod">
          <ac:chgData name="Chenyue Guo" userId="f2337ba5-59e6-4520-9cf7-74ce8c52a4f0" providerId="ADAL" clId="{D22D1D0F-0054-421A-9C3D-31A1C486A314}" dt="2024-05-06T17:01:26.799" v="3724" actId="1076"/>
          <ac:spMkLst>
            <pc:docMk/>
            <pc:sldMk cId="3778596925" sldId="267"/>
            <ac:spMk id="8" creationId="{3145AF42-1D1E-03CF-B5E6-B7A42A073397}"/>
          </ac:spMkLst>
        </pc:spChg>
        <pc:spChg chg="mod">
          <ac:chgData name="Chenyue Guo" userId="f2337ba5-59e6-4520-9cf7-74ce8c52a4f0" providerId="ADAL" clId="{D22D1D0F-0054-421A-9C3D-31A1C486A314}" dt="2024-05-04T17:10:42.313" v="581" actId="20577"/>
          <ac:spMkLst>
            <pc:docMk/>
            <pc:sldMk cId="3778596925" sldId="267"/>
            <ac:spMk id="14" creationId="{2D205A31-22A7-4A17-366E-472655B912CE}"/>
          </ac:spMkLst>
        </pc:spChg>
        <pc:spChg chg="add mod">
          <ac:chgData name="Chenyue Guo" userId="f2337ba5-59e6-4520-9cf7-74ce8c52a4f0" providerId="ADAL" clId="{D22D1D0F-0054-421A-9C3D-31A1C486A314}" dt="2024-05-07T16:20:09.011" v="6579" actId="113"/>
          <ac:spMkLst>
            <pc:docMk/>
            <pc:sldMk cId="3778596925" sldId="267"/>
            <ac:spMk id="17" creationId="{2B58F842-CD44-7226-4A6E-E2152065B8EA}"/>
          </ac:spMkLst>
        </pc:spChg>
        <pc:picChg chg="add mod">
          <ac:chgData name="Chenyue Guo" userId="f2337ba5-59e6-4520-9cf7-74ce8c52a4f0" providerId="ADAL" clId="{D22D1D0F-0054-421A-9C3D-31A1C486A314}" dt="2024-05-04T17:18:36.591" v="909" actId="14100"/>
          <ac:picMkLst>
            <pc:docMk/>
            <pc:sldMk cId="3778596925" sldId="267"/>
            <ac:picMk id="2" creationId="{F4D8BFB3-9E82-58F1-B400-501844C15D7E}"/>
          </ac:picMkLst>
        </pc:picChg>
        <pc:cxnChg chg="add mod">
          <ac:chgData name="Chenyue Guo" userId="f2337ba5-59e6-4520-9cf7-74ce8c52a4f0" providerId="ADAL" clId="{D22D1D0F-0054-421A-9C3D-31A1C486A314}" dt="2024-05-07T16:19:31.437" v="6565" actId="1582"/>
          <ac:cxnSpMkLst>
            <pc:docMk/>
            <pc:sldMk cId="3778596925" sldId="267"/>
            <ac:cxnSpMk id="13" creationId="{1DDC3A85-F891-311A-C554-9F7B0BAC9119}"/>
          </ac:cxnSpMkLst>
        </pc:cxnChg>
      </pc:sldChg>
      <pc:sldChg chg="addSp delSp modSp add del mod">
        <pc:chgData name="Chenyue Guo" userId="f2337ba5-59e6-4520-9cf7-74ce8c52a4f0" providerId="ADAL" clId="{D22D1D0F-0054-421A-9C3D-31A1C486A314}" dt="2024-05-04T17:45:47.555" v="1989" actId="20577"/>
        <pc:sldMkLst>
          <pc:docMk/>
          <pc:sldMk cId="1724524382" sldId="268"/>
        </pc:sldMkLst>
        <pc:spChg chg="add del mod">
          <ac:chgData name="Chenyue Guo" userId="f2337ba5-59e6-4520-9cf7-74ce8c52a4f0" providerId="ADAL" clId="{D22D1D0F-0054-421A-9C3D-31A1C486A314}" dt="2024-05-04T16:45:40.342" v="109" actId="478"/>
          <ac:spMkLst>
            <pc:docMk/>
            <pc:sldMk cId="1724524382" sldId="268"/>
            <ac:spMk id="4" creationId="{38548CFA-95CA-6C5B-B0EF-18AE3CF1F0D3}"/>
          </ac:spMkLst>
        </pc:spChg>
        <pc:spChg chg="add mod">
          <ac:chgData name="Chenyue Guo" userId="f2337ba5-59e6-4520-9cf7-74ce8c52a4f0" providerId="ADAL" clId="{D22D1D0F-0054-421A-9C3D-31A1C486A314}" dt="2024-05-04T17:45:47.555" v="1989" actId="20577"/>
          <ac:spMkLst>
            <pc:docMk/>
            <pc:sldMk cId="1724524382" sldId="268"/>
            <ac:spMk id="7" creationId="{260B48FC-F263-8372-6095-C6763AEB645B}"/>
          </ac:spMkLst>
        </pc:spChg>
        <pc:spChg chg="add mod">
          <ac:chgData name="Chenyue Guo" userId="f2337ba5-59e6-4520-9cf7-74ce8c52a4f0" providerId="ADAL" clId="{D22D1D0F-0054-421A-9C3D-31A1C486A314}" dt="2024-05-04T16:45:51.247" v="112"/>
          <ac:spMkLst>
            <pc:docMk/>
            <pc:sldMk cId="1724524382" sldId="268"/>
            <ac:spMk id="8" creationId="{B2790F83-C944-52D2-A83E-D7902A53C688}"/>
          </ac:spMkLst>
        </pc:spChg>
        <pc:spChg chg="del">
          <ac:chgData name="Chenyue Guo" userId="f2337ba5-59e6-4520-9cf7-74ce8c52a4f0" providerId="ADAL" clId="{D22D1D0F-0054-421A-9C3D-31A1C486A314}" dt="2024-05-04T16:44:31.665" v="98" actId="478"/>
          <ac:spMkLst>
            <pc:docMk/>
            <pc:sldMk cId="1724524382" sldId="268"/>
            <ac:spMk id="9" creationId="{73D5A81E-30FD-4EAE-99AB-CFCEF518ED5C}"/>
          </ac:spMkLst>
        </pc:spChg>
        <pc:spChg chg="del">
          <ac:chgData name="Chenyue Guo" userId="f2337ba5-59e6-4520-9cf7-74ce8c52a4f0" providerId="ADAL" clId="{D22D1D0F-0054-421A-9C3D-31A1C486A314}" dt="2024-05-04T16:45:22.618" v="104" actId="478"/>
          <ac:spMkLst>
            <pc:docMk/>
            <pc:sldMk cId="1724524382" sldId="268"/>
            <ac:spMk id="19" creationId="{3D9F7448-E733-4384-A466-9C54EB323241}"/>
          </ac:spMkLst>
        </pc:spChg>
        <pc:spChg chg="del">
          <ac:chgData name="Chenyue Guo" userId="f2337ba5-59e6-4520-9cf7-74ce8c52a4f0" providerId="ADAL" clId="{D22D1D0F-0054-421A-9C3D-31A1C486A314}" dt="2024-05-04T16:44:34.216" v="99" actId="478"/>
          <ac:spMkLst>
            <pc:docMk/>
            <pc:sldMk cId="1724524382" sldId="268"/>
            <ac:spMk id="20" creationId="{FEBE127F-E3AC-496C-ADC0-8B6E28137318}"/>
          </ac:spMkLst>
        </pc:spChg>
        <pc:picChg chg="del">
          <ac:chgData name="Chenyue Guo" userId="f2337ba5-59e6-4520-9cf7-74ce8c52a4f0" providerId="ADAL" clId="{D22D1D0F-0054-421A-9C3D-31A1C486A314}" dt="2024-05-04T16:45:38.522" v="108" actId="478"/>
          <ac:picMkLst>
            <pc:docMk/>
            <pc:sldMk cId="1724524382" sldId="268"/>
            <ac:picMk id="5" creationId="{1CDED44E-5E1A-4F55-9DAE-5B8EAE328F0F}"/>
          </ac:picMkLst>
        </pc:picChg>
        <pc:picChg chg="del">
          <ac:chgData name="Chenyue Guo" userId="f2337ba5-59e6-4520-9cf7-74ce8c52a4f0" providerId="ADAL" clId="{D22D1D0F-0054-421A-9C3D-31A1C486A314}" dt="2024-05-04T16:45:37.555" v="106" actId="478"/>
          <ac:picMkLst>
            <pc:docMk/>
            <pc:sldMk cId="1724524382" sldId="268"/>
            <ac:picMk id="6" creationId="{D1421ED6-9604-4D8B-B87B-3523BF757F56}"/>
          </ac:picMkLst>
        </pc:picChg>
        <pc:picChg chg="add del">
          <ac:chgData name="Chenyue Guo" userId="f2337ba5-59e6-4520-9cf7-74ce8c52a4f0" providerId="ADAL" clId="{D22D1D0F-0054-421A-9C3D-31A1C486A314}" dt="2024-05-04T16:45:40.877" v="110" actId="478"/>
          <ac:picMkLst>
            <pc:docMk/>
            <pc:sldMk cId="1724524382" sldId="268"/>
            <ac:picMk id="13" creationId="{01EFFAD6-0E52-4DE1-BF1C-F8E0ECADC784}"/>
          </ac:picMkLst>
        </pc:picChg>
        <pc:picChg chg="del">
          <ac:chgData name="Chenyue Guo" userId="f2337ba5-59e6-4520-9cf7-74ce8c52a4f0" providerId="ADAL" clId="{D22D1D0F-0054-421A-9C3D-31A1C486A314}" dt="2024-05-04T16:45:38.007" v="107" actId="478"/>
          <ac:picMkLst>
            <pc:docMk/>
            <pc:sldMk cId="1724524382" sldId="268"/>
            <ac:picMk id="15" creationId="{D9DECC42-BFAB-44F0-8AB8-9A6243712377}"/>
          </ac:picMkLst>
        </pc:picChg>
        <pc:picChg chg="add del mod">
          <ac:chgData name="Chenyue Guo" userId="f2337ba5-59e6-4520-9cf7-74ce8c52a4f0" providerId="ADAL" clId="{D22D1D0F-0054-421A-9C3D-31A1C486A314}" dt="2024-05-04T16:46:16.112" v="119" actId="478"/>
          <ac:picMkLst>
            <pc:docMk/>
            <pc:sldMk cId="1724524382" sldId="268"/>
            <ac:picMk id="23" creationId="{55D499BA-D2D0-170B-B36E-914DBDA2615D}"/>
          </ac:picMkLst>
        </pc:picChg>
        <pc:picChg chg="add mod">
          <ac:chgData name="Chenyue Guo" userId="f2337ba5-59e6-4520-9cf7-74ce8c52a4f0" providerId="ADAL" clId="{D22D1D0F-0054-421A-9C3D-31A1C486A314}" dt="2024-05-04T16:46:53.516" v="122"/>
          <ac:picMkLst>
            <pc:docMk/>
            <pc:sldMk cId="1724524382" sldId="268"/>
            <ac:picMk id="24" creationId="{9E61ECE2-26E0-BCA8-15A3-4225648F31CA}"/>
          </ac:picMkLst>
        </pc:picChg>
        <pc:picChg chg="add mod">
          <ac:chgData name="Chenyue Guo" userId="f2337ba5-59e6-4520-9cf7-74ce8c52a4f0" providerId="ADAL" clId="{D22D1D0F-0054-421A-9C3D-31A1C486A314}" dt="2024-05-04T16:46:53.516" v="122"/>
          <ac:picMkLst>
            <pc:docMk/>
            <pc:sldMk cId="1724524382" sldId="268"/>
            <ac:picMk id="25" creationId="{0A280376-2CCC-AB13-D2F6-456D563F38EA}"/>
          </ac:picMkLst>
        </pc:picChg>
        <pc:cxnChg chg="add mod">
          <ac:chgData name="Chenyue Guo" userId="f2337ba5-59e6-4520-9cf7-74ce8c52a4f0" providerId="ADAL" clId="{D22D1D0F-0054-421A-9C3D-31A1C486A314}" dt="2024-05-04T16:46:05.950" v="115" actId="14100"/>
          <ac:cxnSpMkLst>
            <pc:docMk/>
            <pc:sldMk cId="1724524382" sldId="268"/>
            <ac:cxnSpMk id="10" creationId="{AD1278CF-9A2A-7294-39CD-79118B6F7515}"/>
          </ac:cxnSpMkLst>
        </pc:cxnChg>
        <pc:cxnChg chg="del">
          <ac:chgData name="Chenyue Guo" userId="f2337ba5-59e6-4520-9cf7-74ce8c52a4f0" providerId="ADAL" clId="{D22D1D0F-0054-421A-9C3D-31A1C486A314}" dt="2024-05-04T16:45:42.036" v="111" actId="478"/>
          <ac:cxnSpMkLst>
            <pc:docMk/>
            <pc:sldMk cId="1724524382" sldId="268"/>
            <ac:cxnSpMk id="12" creationId="{69F5CAE1-AAB9-43A5-B3C7-CE188F48DC6D}"/>
          </ac:cxnSpMkLst>
        </pc:cxnChg>
      </pc:sldChg>
      <pc:sldChg chg="delSp modSp add del mod ord">
        <pc:chgData name="Chenyue Guo" userId="f2337ba5-59e6-4520-9cf7-74ce8c52a4f0" providerId="ADAL" clId="{D22D1D0F-0054-421A-9C3D-31A1C486A314}" dt="2024-05-04T16:57:35.206" v="309" actId="47"/>
        <pc:sldMkLst>
          <pc:docMk/>
          <pc:sldMk cId="2299102246" sldId="269"/>
        </pc:sldMkLst>
        <pc:spChg chg="del">
          <ac:chgData name="Chenyue Guo" userId="f2337ba5-59e6-4520-9cf7-74ce8c52a4f0" providerId="ADAL" clId="{D22D1D0F-0054-421A-9C3D-31A1C486A314}" dt="2024-05-04T16:56:29.180" v="276" actId="478"/>
          <ac:spMkLst>
            <pc:docMk/>
            <pc:sldMk cId="2299102246" sldId="269"/>
            <ac:spMk id="9" creationId="{73D5A81E-30FD-4EAE-99AB-CFCEF518ED5C}"/>
          </ac:spMkLst>
        </pc:spChg>
        <pc:spChg chg="del">
          <ac:chgData name="Chenyue Guo" userId="f2337ba5-59e6-4520-9cf7-74ce8c52a4f0" providerId="ADAL" clId="{D22D1D0F-0054-421A-9C3D-31A1C486A314}" dt="2024-05-04T16:56:38.258" v="291" actId="478"/>
          <ac:spMkLst>
            <pc:docMk/>
            <pc:sldMk cId="2299102246" sldId="269"/>
            <ac:spMk id="19" creationId="{3D9F7448-E733-4384-A466-9C54EB323241}"/>
          </ac:spMkLst>
        </pc:spChg>
        <pc:spChg chg="mod">
          <ac:chgData name="Chenyue Guo" userId="f2337ba5-59e6-4520-9cf7-74ce8c52a4f0" providerId="ADAL" clId="{D22D1D0F-0054-421A-9C3D-31A1C486A314}" dt="2024-05-04T16:57:14.725" v="305" actId="403"/>
          <ac:spMkLst>
            <pc:docMk/>
            <pc:sldMk cId="2299102246" sldId="269"/>
            <ac:spMk id="20" creationId="{FEBE127F-E3AC-496C-ADC0-8B6E28137318}"/>
          </ac:spMkLst>
        </pc:spChg>
        <pc:picChg chg="del mod">
          <ac:chgData name="Chenyue Guo" userId="f2337ba5-59e6-4520-9cf7-74ce8c52a4f0" providerId="ADAL" clId="{D22D1D0F-0054-421A-9C3D-31A1C486A314}" dt="2024-05-04T16:57:24.076" v="308" actId="478"/>
          <ac:picMkLst>
            <pc:docMk/>
            <pc:sldMk cId="2299102246" sldId="269"/>
            <ac:picMk id="5" creationId="{1CDED44E-5E1A-4F55-9DAE-5B8EAE328F0F}"/>
          </ac:picMkLst>
        </pc:picChg>
        <pc:picChg chg="del">
          <ac:chgData name="Chenyue Guo" userId="f2337ba5-59e6-4520-9cf7-74ce8c52a4f0" providerId="ADAL" clId="{D22D1D0F-0054-421A-9C3D-31A1C486A314}" dt="2024-05-04T16:57:23.025" v="306" actId="478"/>
          <ac:picMkLst>
            <pc:docMk/>
            <pc:sldMk cId="2299102246" sldId="269"/>
            <ac:picMk id="6" creationId="{D1421ED6-9604-4D8B-B87B-3523BF757F56}"/>
          </ac:picMkLst>
        </pc:picChg>
        <pc:picChg chg="mod">
          <ac:chgData name="Chenyue Guo" userId="f2337ba5-59e6-4520-9cf7-74ce8c52a4f0" providerId="ADAL" clId="{D22D1D0F-0054-421A-9C3D-31A1C486A314}" dt="2024-05-04T16:57:11.191" v="303" actId="1076"/>
          <ac:picMkLst>
            <pc:docMk/>
            <pc:sldMk cId="2299102246" sldId="269"/>
            <ac:picMk id="13" creationId="{01EFFAD6-0E52-4DE1-BF1C-F8E0ECADC784}"/>
          </ac:picMkLst>
        </pc:picChg>
        <pc:picChg chg="del">
          <ac:chgData name="Chenyue Guo" userId="f2337ba5-59e6-4520-9cf7-74ce8c52a4f0" providerId="ADAL" clId="{D22D1D0F-0054-421A-9C3D-31A1C486A314}" dt="2024-05-04T16:57:23.540" v="307" actId="478"/>
          <ac:picMkLst>
            <pc:docMk/>
            <pc:sldMk cId="2299102246" sldId="269"/>
            <ac:picMk id="15" creationId="{D9DECC42-BFAB-44F0-8AB8-9A6243712377}"/>
          </ac:picMkLst>
        </pc:picChg>
      </pc:sldChg>
      <pc:sldChg chg="addSp delSp modSp add mod">
        <pc:chgData name="Chenyue Guo" userId="f2337ba5-59e6-4520-9cf7-74ce8c52a4f0" providerId="ADAL" clId="{D22D1D0F-0054-421A-9C3D-31A1C486A314}" dt="2024-05-06T16:08:16.751" v="2744" actId="20577"/>
        <pc:sldMkLst>
          <pc:docMk/>
          <pc:sldMk cId="3900062085" sldId="269"/>
        </pc:sldMkLst>
        <pc:spChg chg="del">
          <ac:chgData name="Chenyue Guo" userId="f2337ba5-59e6-4520-9cf7-74ce8c52a4f0" providerId="ADAL" clId="{D22D1D0F-0054-421A-9C3D-31A1C486A314}" dt="2024-05-04T17:19:05.604" v="942" actId="478"/>
          <ac:spMkLst>
            <pc:docMk/>
            <pc:sldMk cId="3900062085" sldId="269"/>
            <ac:spMk id="3" creationId="{5B7B3FAD-9CD5-87A9-6C53-789CF60864CC}"/>
          </ac:spMkLst>
        </pc:spChg>
        <pc:spChg chg="del">
          <ac:chgData name="Chenyue Guo" userId="f2337ba5-59e6-4520-9cf7-74ce8c52a4f0" providerId="ADAL" clId="{D22D1D0F-0054-421A-9C3D-31A1C486A314}" dt="2024-05-04T17:19:07.024" v="944" actId="478"/>
          <ac:spMkLst>
            <pc:docMk/>
            <pc:sldMk cId="3900062085" sldId="269"/>
            <ac:spMk id="7" creationId="{0ABF2F78-8881-5142-6285-138538C03EBB}"/>
          </ac:spMkLst>
        </pc:spChg>
        <pc:spChg chg="del">
          <ac:chgData name="Chenyue Guo" userId="f2337ba5-59e6-4520-9cf7-74ce8c52a4f0" providerId="ADAL" clId="{D22D1D0F-0054-421A-9C3D-31A1C486A314}" dt="2024-05-04T17:19:08.034" v="945" actId="478"/>
          <ac:spMkLst>
            <pc:docMk/>
            <pc:sldMk cId="3900062085" sldId="269"/>
            <ac:spMk id="8" creationId="{3145AF42-1D1E-03CF-B5E6-B7A42A073397}"/>
          </ac:spMkLst>
        </pc:spChg>
        <pc:spChg chg="mod">
          <ac:chgData name="Chenyue Guo" userId="f2337ba5-59e6-4520-9cf7-74ce8c52a4f0" providerId="ADAL" clId="{D22D1D0F-0054-421A-9C3D-31A1C486A314}" dt="2024-05-04T17:19:02.413" v="941" actId="20577"/>
          <ac:spMkLst>
            <pc:docMk/>
            <pc:sldMk cId="3900062085" sldId="269"/>
            <ac:spMk id="14" creationId="{2D205A31-22A7-4A17-366E-472655B912CE}"/>
          </ac:spMkLst>
        </pc:spChg>
        <pc:spChg chg="add mod">
          <ac:chgData name="Chenyue Guo" userId="f2337ba5-59e6-4520-9cf7-74ce8c52a4f0" providerId="ADAL" clId="{D22D1D0F-0054-421A-9C3D-31A1C486A314}" dt="2024-05-04T17:26:41.226" v="1089" actId="1076"/>
          <ac:spMkLst>
            <pc:docMk/>
            <pc:sldMk cId="3900062085" sldId="269"/>
            <ac:spMk id="15" creationId="{40DA8118-9876-C2A8-59CF-532354ECF059}"/>
          </ac:spMkLst>
        </pc:spChg>
        <pc:spChg chg="add mod">
          <ac:chgData name="Chenyue Guo" userId="f2337ba5-59e6-4520-9cf7-74ce8c52a4f0" providerId="ADAL" clId="{D22D1D0F-0054-421A-9C3D-31A1C486A314}" dt="2024-05-04T17:27:37.396" v="1188" actId="6549"/>
          <ac:spMkLst>
            <pc:docMk/>
            <pc:sldMk cId="3900062085" sldId="269"/>
            <ac:spMk id="16" creationId="{6A4D012A-D7FF-C234-15EB-CF2BF7AE4F8F}"/>
          </ac:spMkLst>
        </pc:spChg>
        <pc:spChg chg="add mod">
          <ac:chgData name="Chenyue Guo" userId="f2337ba5-59e6-4520-9cf7-74ce8c52a4f0" providerId="ADAL" clId="{D22D1D0F-0054-421A-9C3D-31A1C486A314}" dt="2024-05-04T17:29:07.711" v="1281" actId="1076"/>
          <ac:spMkLst>
            <pc:docMk/>
            <pc:sldMk cId="3900062085" sldId="269"/>
            <ac:spMk id="19" creationId="{C2F78146-1FB0-43B2-9756-CA8BA4D9E2D8}"/>
          </ac:spMkLst>
        </pc:spChg>
        <pc:spChg chg="add mod">
          <ac:chgData name="Chenyue Guo" userId="f2337ba5-59e6-4520-9cf7-74ce8c52a4f0" providerId="ADAL" clId="{D22D1D0F-0054-421A-9C3D-31A1C486A314}" dt="2024-05-04T17:31:30.285" v="1311" actId="1076"/>
          <ac:spMkLst>
            <pc:docMk/>
            <pc:sldMk cId="3900062085" sldId="269"/>
            <ac:spMk id="20" creationId="{F8F07026-C4B1-5242-91A4-51E448F6C87B}"/>
          </ac:spMkLst>
        </pc:spChg>
        <pc:spChg chg="add mod">
          <ac:chgData name="Chenyue Guo" userId="f2337ba5-59e6-4520-9cf7-74ce8c52a4f0" providerId="ADAL" clId="{D22D1D0F-0054-421A-9C3D-31A1C486A314}" dt="2024-05-06T16:08:16.751" v="2744" actId="20577"/>
          <ac:spMkLst>
            <pc:docMk/>
            <pc:sldMk cId="3900062085" sldId="269"/>
            <ac:spMk id="23" creationId="{9DDB8FD2-7EA5-FF07-E025-3EF49A4C8893}"/>
          </ac:spMkLst>
        </pc:spChg>
        <pc:picChg chg="del">
          <ac:chgData name="Chenyue Guo" userId="f2337ba5-59e6-4520-9cf7-74ce8c52a4f0" providerId="ADAL" clId="{D22D1D0F-0054-421A-9C3D-31A1C486A314}" dt="2024-05-04T17:19:06.031" v="943" actId="478"/>
          <ac:picMkLst>
            <pc:docMk/>
            <pc:sldMk cId="3900062085" sldId="269"/>
            <ac:picMk id="2" creationId="{F4D8BFB3-9E82-58F1-B400-501844C15D7E}"/>
          </ac:picMkLst>
        </pc:picChg>
        <pc:picChg chg="add mod">
          <ac:chgData name="Chenyue Guo" userId="f2337ba5-59e6-4520-9cf7-74ce8c52a4f0" providerId="ADAL" clId="{D22D1D0F-0054-421A-9C3D-31A1C486A314}" dt="2024-05-04T17:27:50.402" v="1191" actId="1076"/>
          <ac:picMkLst>
            <pc:docMk/>
            <pc:sldMk cId="3900062085" sldId="269"/>
            <ac:picMk id="12" creationId="{6980B0D8-5718-9777-E1BA-D642321D115F}"/>
          </ac:picMkLst>
        </pc:picChg>
        <pc:picChg chg="add mod modCrop">
          <ac:chgData name="Chenyue Guo" userId="f2337ba5-59e6-4520-9cf7-74ce8c52a4f0" providerId="ADAL" clId="{D22D1D0F-0054-421A-9C3D-31A1C486A314}" dt="2024-05-04T17:29:03.954" v="1280" actId="732"/>
          <ac:picMkLst>
            <pc:docMk/>
            <pc:sldMk cId="3900062085" sldId="269"/>
            <ac:picMk id="13" creationId="{64C5FE7F-9C9F-B214-D805-4B406ED9FAF6}"/>
          </ac:picMkLst>
        </pc:picChg>
        <pc:picChg chg="add mod">
          <ac:chgData name="Chenyue Guo" userId="f2337ba5-59e6-4520-9cf7-74ce8c52a4f0" providerId="ADAL" clId="{D22D1D0F-0054-421A-9C3D-31A1C486A314}" dt="2024-05-04T17:28:52.937" v="1276" actId="1076"/>
          <ac:picMkLst>
            <pc:docMk/>
            <pc:sldMk cId="3900062085" sldId="269"/>
            <ac:picMk id="17" creationId="{00AF4B7E-F7BA-8D55-FE71-96017B67B451}"/>
          </ac:picMkLst>
        </pc:picChg>
        <pc:picChg chg="add mod">
          <ac:chgData name="Chenyue Guo" userId="f2337ba5-59e6-4520-9cf7-74ce8c52a4f0" providerId="ADAL" clId="{D22D1D0F-0054-421A-9C3D-31A1C486A314}" dt="2024-05-04T17:28:54.034" v="1277" actId="1076"/>
          <ac:picMkLst>
            <pc:docMk/>
            <pc:sldMk cId="3900062085" sldId="269"/>
            <ac:picMk id="18" creationId="{4645A50B-7A3B-FBC4-D429-BEFAC7E7C387}"/>
          </ac:picMkLst>
        </pc:picChg>
      </pc:sldChg>
      <pc:sldChg chg="addSp delSp modSp add mod">
        <pc:chgData name="Chenyue Guo" userId="f2337ba5-59e6-4520-9cf7-74ce8c52a4f0" providerId="ADAL" clId="{D22D1D0F-0054-421A-9C3D-31A1C486A314}" dt="2024-05-04T17:44:40.699" v="1953" actId="1076"/>
        <pc:sldMkLst>
          <pc:docMk/>
          <pc:sldMk cId="2499882291" sldId="270"/>
        </pc:sldMkLst>
        <pc:spChg chg="add mod">
          <ac:chgData name="Chenyue Guo" userId="f2337ba5-59e6-4520-9cf7-74ce8c52a4f0" providerId="ADAL" clId="{D22D1D0F-0054-421A-9C3D-31A1C486A314}" dt="2024-05-04T17:35:29.975" v="1481" actId="1076"/>
          <ac:spMkLst>
            <pc:docMk/>
            <pc:sldMk cId="2499882291" sldId="270"/>
            <ac:spMk id="8" creationId="{8136473E-A1CB-32A1-C6CE-334878C7D56E}"/>
          </ac:spMkLst>
        </pc:spChg>
        <pc:spChg chg="mod">
          <ac:chgData name="Chenyue Guo" userId="f2337ba5-59e6-4520-9cf7-74ce8c52a4f0" providerId="ADAL" clId="{D22D1D0F-0054-421A-9C3D-31A1C486A314}" dt="2024-05-04T17:36:55.532" v="1621" actId="20577"/>
          <ac:spMkLst>
            <pc:docMk/>
            <pc:sldMk cId="2499882291" sldId="270"/>
            <ac:spMk id="15" creationId="{40DA8118-9876-C2A8-59CF-532354ECF059}"/>
          </ac:spMkLst>
        </pc:spChg>
        <pc:spChg chg="del">
          <ac:chgData name="Chenyue Guo" userId="f2337ba5-59e6-4520-9cf7-74ce8c52a4f0" providerId="ADAL" clId="{D22D1D0F-0054-421A-9C3D-31A1C486A314}" dt="2024-05-04T17:34:01.203" v="1433" actId="478"/>
          <ac:spMkLst>
            <pc:docMk/>
            <pc:sldMk cId="2499882291" sldId="270"/>
            <ac:spMk id="16" creationId="{6A4D012A-D7FF-C234-15EB-CF2BF7AE4F8F}"/>
          </ac:spMkLst>
        </pc:spChg>
        <pc:spChg chg="del">
          <ac:chgData name="Chenyue Guo" userId="f2337ba5-59e6-4520-9cf7-74ce8c52a4f0" providerId="ADAL" clId="{D22D1D0F-0054-421A-9C3D-31A1C486A314}" dt="2024-05-04T17:32:52.511" v="1352" actId="478"/>
          <ac:spMkLst>
            <pc:docMk/>
            <pc:sldMk cId="2499882291" sldId="270"/>
            <ac:spMk id="19" creationId="{C2F78146-1FB0-43B2-9756-CA8BA4D9E2D8}"/>
          </ac:spMkLst>
        </pc:spChg>
        <pc:spChg chg="del">
          <ac:chgData name="Chenyue Guo" userId="f2337ba5-59e6-4520-9cf7-74ce8c52a4f0" providerId="ADAL" clId="{D22D1D0F-0054-421A-9C3D-31A1C486A314}" dt="2024-05-04T17:32:55.512" v="1355" actId="478"/>
          <ac:spMkLst>
            <pc:docMk/>
            <pc:sldMk cId="2499882291" sldId="270"/>
            <ac:spMk id="20" creationId="{F8F07026-C4B1-5242-91A4-51E448F6C87B}"/>
          </ac:spMkLst>
        </pc:spChg>
        <pc:spChg chg="del">
          <ac:chgData name="Chenyue Guo" userId="f2337ba5-59e6-4520-9cf7-74ce8c52a4f0" providerId="ADAL" clId="{D22D1D0F-0054-421A-9C3D-31A1C486A314}" dt="2024-05-04T17:32:56.532" v="1356" actId="478"/>
          <ac:spMkLst>
            <pc:docMk/>
            <pc:sldMk cId="2499882291" sldId="270"/>
            <ac:spMk id="23" creationId="{9DDB8FD2-7EA5-FF07-E025-3EF49A4C8893}"/>
          </ac:spMkLst>
        </pc:spChg>
        <pc:spChg chg="add mod">
          <ac:chgData name="Chenyue Guo" userId="f2337ba5-59e6-4520-9cf7-74ce8c52a4f0" providerId="ADAL" clId="{D22D1D0F-0054-421A-9C3D-31A1C486A314}" dt="2024-05-04T17:35:51.158" v="1523" actId="14100"/>
          <ac:spMkLst>
            <pc:docMk/>
            <pc:sldMk cId="2499882291" sldId="270"/>
            <ac:spMk id="24" creationId="{2A96F401-4BA5-9EDB-B14C-550FBC524DAF}"/>
          </ac:spMkLst>
        </pc:spChg>
        <pc:spChg chg="add mod">
          <ac:chgData name="Chenyue Guo" userId="f2337ba5-59e6-4520-9cf7-74ce8c52a4f0" providerId="ADAL" clId="{D22D1D0F-0054-421A-9C3D-31A1C486A314}" dt="2024-05-04T17:36:51.536" v="1616" actId="1076"/>
          <ac:spMkLst>
            <pc:docMk/>
            <pc:sldMk cId="2499882291" sldId="270"/>
            <ac:spMk id="25" creationId="{992F26B4-9305-6A5B-ADDA-642CE08B722D}"/>
          </ac:spMkLst>
        </pc:spChg>
        <pc:spChg chg="add mod">
          <ac:chgData name="Chenyue Guo" userId="f2337ba5-59e6-4520-9cf7-74ce8c52a4f0" providerId="ADAL" clId="{D22D1D0F-0054-421A-9C3D-31A1C486A314}" dt="2024-05-04T17:40:27.276" v="1661" actId="1076"/>
          <ac:spMkLst>
            <pc:docMk/>
            <pc:sldMk cId="2499882291" sldId="270"/>
            <ac:spMk id="29" creationId="{B010A006-717B-8DED-915B-C2625338F18F}"/>
          </ac:spMkLst>
        </pc:spChg>
        <pc:spChg chg="add mod">
          <ac:chgData name="Chenyue Guo" userId="f2337ba5-59e6-4520-9cf7-74ce8c52a4f0" providerId="ADAL" clId="{D22D1D0F-0054-421A-9C3D-31A1C486A314}" dt="2024-05-04T17:40:46.108" v="1695" actId="1076"/>
          <ac:spMkLst>
            <pc:docMk/>
            <pc:sldMk cId="2499882291" sldId="270"/>
            <ac:spMk id="30" creationId="{9F4EFFF1-167C-699B-EFD6-9940FDE69BA5}"/>
          </ac:spMkLst>
        </pc:spChg>
        <pc:spChg chg="add mod">
          <ac:chgData name="Chenyue Guo" userId="f2337ba5-59e6-4520-9cf7-74ce8c52a4f0" providerId="ADAL" clId="{D22D1D0F-0054-421A-9C3D-31A1C486A314}" dt="2024-05-04T17:44:40.699" v="1953" actId="1076"/>
          <ac:spMkLst>
            <pc:docMk/>
            <pc:sldMk cId="2499882291" sldId="270"/>
            <ac:spMk id="31" creationId="{89906186-F545-D9DC-92C5-F66AA66B86E1}"/>
          </ac:spMkLst>
        </pc:spChg>
        <pc:picChg chg="add mod modCrop">
          <ac:chgData name="Chenyue Guo" userId="f2337ba5-59e6-4520-9cf7-74ce8c52a4f0" providerId="ADAL" clId="{D22D1D0F-0054-421A-9C3D-31A1C486A314}" dt="2024-05-04T17:35:33.184" v="1483" actId="1076"/>
          <ac:picMkLst>
            <pc:docMk/>
            <pc:sldMk cId="2499882291" sldId="270"/>
            <ac:picMk id="2" creationId="{34F1269D-9A1B-97B9-5F46-65EED5030399}"/>
          </ac:picMkLst>
        </pc:picChg>
        <pc:picChg chg="add mod">
          <ac:chgData name="Chenyue Guo" userId="f2337ba5-59e6-4520-9cf7-74ce8c52a4f0" providerId="ADAL" clId="{D22D1D0F-0054-421A-9C3D-31A1C486A314}" dt="2024-05-04T17:35:31.260" v="1482" actId="1076"/>
          <ac:picMkLst>
            <pc:docMk/>
            <pc:sldMk cId="2499882291" sldId="270"/>
            <ac:picMk id="3" creationId="{476E626D-0C01-B304-5BEF-AEF9640429A8}"/>
          </ac:picMkLst>
        </pc:picChg>
        <pc:picChg chg="del">
          <ac:chgData name="Chenyue Guo" userId="f2337ba5-59e6-4520-9cf7-74ce8c52a4f0" providerId="ADAL" clId="{D22D1D0F-0054-421A-9C3D-31A1C486A314}" dt="2024-05-04T17:32:50.956" v="1349" actId="478"/>
          <ac:picMkLst>
            <pc:docMk/>
            <pc:sldMk cId="2499882291" sldId="270"/>
            <ac:picMk id="12" creationId="{6980B0D8-5718-9777-E1BA-D642321D115F}"/>
          </ac:picMkLst>
        </pc:picChg>
        <pc:picChg chg="del mod">
          <ac:chgData name="Chenyue Guo" userId="f2337ba5-59e6-4520-9cf7-74ce8c52a4f0" providerId="ADAL" clId="{D22D1D0F-0054-421A-9C3D-31A1C486A314}" dt="2024-05-04T17:32:51.417" v="1351" actId="478"/>
          <ac:picMkLst>
            <pc:docMk/>
            <pc:sldMk cId="2499882291" sldId="270"/>
            <ac:picMk id="13" creationId="{64C5FE7F-9C9F-B214-D805-4B406ED9FAF6}"/>
          </ac:picMkLst>
        </pc:picChg>
        <pc:picChg chg="del">
          <ac:chgData name="Chenyue Guo" userId="f2337ba5-59e6-4520-9cf7-74ce8c52a4f0" providerId="ADAL" clId="{D22D1D0F-0054-421A-9C3D-31A1C486A314}" dt="2024-05-04T17:32:52.940" v="1353" actId="478"/>
          <ac:picMkLst>
            <pc:docMk/>
            <pc:sldMk cId="2499882291" sldId="270"/>
            <ac:picMk id="17" creationId="{00AF4B7E-F7BA-8D55-FE71-96017B67B451}"/>
          </ac:picMkLst>
        </pc:picChg>
        <pc:picChg chg="del">
          <ac:chgData name="Chenyue Guo" userId="f2337ba5-59e6-4520-9cf7-74ce8c52a4f0" providerId="ADAL" clId="{D22D1D0F-0054-421A-9C3D-31A1C486A314}" dt="2024-05-04T17:32:54.383" v="1354" actId="478"/>
          <ac:picMkLst>
            <pc:docMk/>
            <pc:sldMk cId="2499882291" sldId="270"/>
            <ac:picMk id="18" creationId="{4645A50B-7A3B-FBC4-D429-BEFAC7E7C387}"/>
          </ac:picMkLst>
        </pc:picChg>
        <pc:picChg chg="add mod">
          <ac:chgData name="Chenyue Guo" userId="f2337ba5-59e6-4520-9cf7-74ce8c52a4f0" providerId="ADAL" clId="{D22D1D0F-0054-421A-9C3D-31A1C486A314}" dt="2024-05-04T17:40:07.282" v="1637" actId="1076"/>
          <ac:picMkLst>
            <pc:docMk/>
            <pc:sldMk cId="2499882291" sldId="270"/>
            <ac:picMk id="26" creationId="{EE10D314-BFD7-8E01-2D58-B474D7EA19DE}"/>
          </ac:picMkLst>
        </pc:picChg>
        <pc:picChg chg="add mod">
          <ac:chgData name="Chenyue Guo" userId="f2337ba5-59e6-4520-9cf7-74ce8c52a4f0" providerId="ADAL" clId="{D22D1D0F-0054-421A-9C3D-31A1C486A314}" dt="2024-05-04T17:40:00.800" v="1636" actId="1076"/>
          <ac:picMkLst>
            <pc:docMk/>
            <pc:sldMk cId="2499882291" sldId="270"/>
            <ac:picMk id="28" creationId="{B2803584-2F84-E357-14F8-B10483F3AE95}"/>
          </ac:picMkLst>
        </pc:picChg>
      </pc:sldChg>
      <pc:sldChg chg="addSp delSp modSp add mod">
        <pc:chgData name="Chenyue Guo" userId="f2337ba5-59e6-4520-9cf7-74ce8c52a4f0" providerId="ADAL" clId="{D22D1D0F-0054-421A-9C3D-31A1C486A314}" dt="2024-05-06T20:57:02.875" v="4774" actId="20577"/>
        <pc:sldMkLst>
          <pc:docMk/>
          <pc:sldMk cId="1352641573" sldId="271"/>
        </pc:sldMkLst>
        <pc:spChg chg="add mod">
          <ac:chgData name="Chenyue Guo" userId="f2337ba5-59e6-4520-9cf7-74ce8c52a4f0" providerId="ADAL" clId="{D22D1D0F-0054-421A-9C3D-31A1C486A314}" dt="2024-05-04T17:51:24.298" v="2016" actId="403"/>
          <ac:spMkLst>
            <pc:docMk/>
            <pc:sldMk cId="1352641573" sldId="271"/>
            <ac:spMk id="7" creationId="{2DD4B59A-6D52-D127-FCDD-856245AC8719}"/>
          </ac:spMkLst>
        </pc:spChg>
        <pc:spChg chg="del">
          <ac:chgData name="Chenyue Guo" userId="f2337ba5-59e6-4520-9cf7-74ce8c52a4f0" providerId="ADAL" clId="{D22D1D0F-0054-421A-9C3D-31A1C486A314}" dt="2024-05-04T17:45:18.579" v="1958" actId="478"/>
          <ac:spMkLst>
            <pc:docMk/>
            <pc:sldMk cId="1352641573" sldId="271"/>
            <ac:spMk id="8" creationId="{8136473E-A1CB-32A1-C6CE-334878C7D56E}"/>
          </ac:spMkLst>
        </pc:spChg>
        <pc:spChg chg="mod">
          <ac:chgData name="Chenyue Guo" userId="f2337ba5-59e6-4520-9cf7-74ce8c52a4f0" providerId="ADAL" clId="{D22D1D0F-0054-421A-9C3D-31A1C486A314}" dt="2024-05-04T17:45:42.516" v="1988" actId="20577"/>
          <ac:spMkLst>
            <pc:docMk/>
            <pc:sldMk cId="1352641573" sldId="271"/>
            <ac:spMk id="14" creationId="{2D205A31-22A7-4A17-366E-472655B912CE}"/>
          </ac:spMkLst>
        </pc:spChg>
        <pc:spChg chg="del">
          <ac:chgData name="Chenyue Guo" userId="f2337ba5-59e6-4520-9cf7-74ce8c52a4f0" providerId="ADAL" clId="{D22D1D0F-0054-421A-9C3D-31A1C486A314}" dt="2024-05-04T17:45:16.634" v="1955" actId="478"/>
          <ac:spMkLst>
            <pc:docMk/>
            <pc:sldMk cId="1352641573" sldId="271"/>
            <ac:spMk id="15" creationId="{40DA8118-9876-C2A8-59CF-532354ECF059}"/>
          </ac:spMkLst>
        </pc:spChg>
        <pc:spChg chg="add del mod">
          <ac:chgData name="Chenyue Guo" userId="f2337ba5-59e6-4520-9cf7-74ce8c52a4f0" providerId="ADAL" clId="{D22D1D0F-0054-421A-9C3D-31A1C486A314}" dt="2024-05-04T18:56:46.834" v="2470" actId="478"/>
          <ac:spMkLst>
            <pc:docMk/>
            <pc:sldMk cId="1352641573" sldId="271"/>
            <ac:spMk id="20" creationId="{B79B9766-3D94-2684-59E6-6EC7880D2E8C}"/>
          </ac:spMkLst>
        </pc:spChg>
        <pc:spChg chg="del">
          <ac:chgData name="Chenyue Guo" userId="f2337ba5-59e6-4520-9cf7-74ce8c52a4f0" providerId="ADAL" clId="{D22D1D0F-0054-421A-9C3D-31A1C486A314}" dt="2024-05-04T17:45:19.523" v="1959" actId="478"/>
          <ac:spMkLst>
            <pc:docMk/>
            <pc:sldMk cId="1352641573" sldId="271"/>
            <ac:spMk id="24" creationId="{2A96F401-4BA5-9EDB-B14C-550FBC524DAF}"/>
          </ac:spMkLst>
        </pc:spChg>
        <pc:spChg chg="del">
          <ac:chgData name="Chenyue Guo" userId="f2337ba5-59e6-4520-9cf7-74ce8c52a4f0" providerId="ADAL" clId="{D22D1D0F-0054-421A-9C3D-31A1C486A314}" dt="2024-05-04T17:45:20.560" v="1960" actId="478"/>
          <ac:spMkLst>
            <pc:docMk/>
            <pc:sldMk cId="1352641573" sldId="271"/>
            <ac:spMk id="25" creationId="{992F26B4-9305-6A5B-ADDA-642CE08B722D}"/>
          </ac:spMkLst>
        </pc:spChg>
        <pc:spChg chg="add del mod">
          <ac:chgData name="Chenyue Guo" userId="f2337ba5-59e6-4520-9cf7-74ce8c52a4f0" providerId="ADAL" clId="{D22D1D0F-0054-421A-9C3D-31A1C486A314}" dt="2024-05-04T18:56:47.138" v="2471" actId="478"/>
          <ac:spMkLst>
            <pc:docMk/>
            <pc:sldMk cId="1352641573" sldId="271"/>
            <ac:spMk id="27" creationId="{275528DD-FA24-55E9-149F-C11DCA93277C}"/>
          </ac:spMkLst>
        </pc:spChg>
        <pc:spChg chg="del">
          <ac:chgData name="Chenyue Guo" userId="f2337ba5-59e6-4520-9cf7-74ce8c52a4f0" providerId="ADAL" clId="{D22D1D0F-0054-421A-9C3D-31A1C486A314}" dt="2024-05-04T17:45:22.831" v="1963" actId="478"/>
          <ac:spMkLst>
            <pc:docMk/>
            <pc:sldMk cId="1352641573" sldId="271"/>
            <ac:spMk id="29" creationId="{B010A006-717B-8DED-915B-C2625338F18F}"/>
          </ac:spMkLst>
        </pc:spChg>
        <pc:spChg chg="del">
          <ac:chgData name="Chenyue Guo" userId="f2337ba5-59e6-4520-9cf7-74ce8c52a4f0" providerId="ADAL" clId="{D22D1D0F-0054-421A-9C3D-31A1C486A314}" dt="2024-05-04T17:45:24.177" v="1965" actId="478"/>
          <ac:spMkLst>
            <pc:docMk/>
            <pc:sldMk cId="1352641573" sldId="271"/>
            <ac:spMk id="30" creationId="{9F4EFFF1-167C-699B-EFD6-9940FDE69BA5}"/>
          </ac:spMkLst>
        </pc:spChg>
        <pc:spChg chg="del">
          <ac:chgData name="Chenyue Guo" userId="f2337ba5-59e6-4520-9cf7-74ce8c52a4f0" providerId="ADAL" clId="{D22D1D0F-0054-421A-9C3D-31A1C486A314}" dt="2024-05-04T17:45:21.735" v="1962" actId="478"/>
          <ac:spMkLst>
            <pc:docMk/>
            <pc:sldMk cId="1352641573" sldId="271"/>
            <ac:spMk id="31" creationId="{89906186-F545-D9DC-92C5-F66AA66B86E1}"/>
          </ac:spMkLst>
        </pc:spChg>
        <pc:spChg chg="add del mod">
          <ac:chgData name="Chenyue Guo" userId="f2337ba5-59e6-4520-9cf7-74ce8c52a4f0" providerId="ADAL" clId="{D22D1D0F-0054-421A-9C3D-31A1C486A314}" dt="2024-05-04T18:56:49.009" v="2474" actId="478"/>
          <ac:spMkLst>
            <pc:docMk/>
            <pc:sldMk cId="1352641573" sldId="271"/>
            <ac:spMk id="33" creationId="{BE3ACD85-E23B-980D-B169-8226A99F6B41}"/>
          </ac:spMkLst>
        </pc:spChg>
        <pc:spChg chg="add del mod">
          <ac:chgData name="Chenyue Guo" userId="f2337ba5-59e6-4520-9cf7-74ce8c52a4f0" providerId="ADAL" clId="{D22D1D0F-0054-421A-9C3D-31A1C486A314}" dt="2024-05-04T18:56:45.339" v="2468" actId="478"/>
          <ac:spMkLst>
            <pc:docMk/>
            <pc:sldMk cId="1352641573" sldId="271"/>
            <ac:spMk id="34" creationId="{8ABEC8F0-EA5F-1A56-87EB-314400E86E5F}"/>
          </ac:spMkLst>
        </pc:spChg>
        <pc:spChg chg="add del mod">
          <ac:chgData name="Chenyue Guo" userId="f2337ba5-59e6-4520-9cf7-74ce8c52a4f0" providerId="ADAL" clId="{D22D1D0F-0054-421A-9C3D-31A1C486A314}" dt="2024-05-04T18:55:36.388" v="2455"/>
          <ac:spMkLst>
            <pc:docMk/>
            <pc:sldMk cId="1352641573" sldId="271"/>
            <ac:spMk id="35" creationId="{54E99FFB-DFDC-D522-8C79-8277CD55D008}"/>
          </ac:spMkLst>
        </pc:spChg>
        <pc:spChg chg="add mod">
          <ac:chgData name="Chenyue Guo" userId="f2337ba5-59e6-4520-9cf7-74ce8c52a4f0" providerId="ADAL" clId="{D22D1D0F-0054-421A-9C3D-31A1C486A314}" dt="2024-05-04T19:02:01.114" v="2715" actId="14100"/>
          <ac:spMkLst>
            <pc:docMk/>
            <pc:sldMk cId="1352641573" sldId="271"/>
            <ac:spMk id="36" creationId="{B1A53CDD-4063-70F7-6913-ABF788106D84}"/>
          </ac:spMkLst>
        </pc:spChg>
        <pc:spChg chg="add mod">
          <ac:chgData name="Chenyue Guo" userId="f2337ba5-59e6-4520-9cf7-74ce8c52a4f0" providerId="ADAL" clId="{D22D1D0F-0054-421A-9C3D-31A1C486A314}" dt="2024-05-04T19:02:27.971" v="2726" actId="1076"/>
          <ac:spMkLst>
            <pc:docMk/>
            <pc:sldMk cId="1352641573" sldId="271"/>
            <ac:spMk id="38" creationId="{68C7EC3B-3A73-FA3D-887C-FB66BB08B866}"/>
          </ac:spMkLst>
        </pc:spChg>
        <pc:graphicFrameChg chg="add mod modGraphic">
          <ac:chgData name="Chenyue Guo" userId="f2337ba5-59e6-4520-9cf7-74ce8c52a4f0" providerId="ADAL" clId="{D22D1D0F-0054-421A-9C3D-31A1C486A314}" dt="2024-05-06T20:57:02.875" v="4774" actId="20577"/>
          <ac:graphicFrameMkLst>
            <pc:docMk/>
            <pc:sldMk cId="1352641573" sldId="271"/>
            <ac:graphicFrameMk id="12" creationId="{D5F137DE-4ED8-2E29-F5E4-7D87C51A9EE6}"/>
          </ac:graphicFrameMkLst>
        </pc:graphicFrameChg>
        <pc:graphicFrameChg chg="add del mod">
          <ac:chgData name="Chenyue Guo" userId="f2337ba5-59e6-4520-9cf7-74ce8c52a4f0" providerId="ADAL" clId="{D22D1D0F-0054-421A-9C3D-31A1C486A314}" dt="2024-05-04T18:08:26.281" v="2179" actId="478"/>
          <ac:graphicFrameMkLst>
            <pc:docMk/>
            <pc:sldMk cId="1352641573" sldId="271"/>
            <ac:graphicFrameMk id="18" creationId="{ED59889A-8C78-A924-58E1-D8D9C9656293}"/>
          </ac:graphicFrameMkLst>
        </pc:graphicFrameChg>
        <pc:picChg chg="del">
          <ac:chgData name="Chenyue Guo" userId="f2337ba5-59e6-4520-9cf7-74ce8c52a4f0" providerId="ADAL" clId="{D22D1D0F-0054-421A-9C3D-31A1C486A314}" dt="2024-05-04T17:45:17.525" v="1957" actId="478"/>
          <ac:picMkLst>
            <pc:docMk/>
            <pc:sldMk cId="1352641573" sldId="271"/>
            <ac:picMk id="2" creationId="{34F1269D-9A1B-97B9-5F46-65EED5030399}"/>
          </ac:picMkLst>
        </pc:picChg>
        <pc:picChg chg="del">
          <ac:chgData name="Chenyue Guo" userId="f2337ba5-59e6-4520-9cf7-74ce8c52a4f0" providerId="ADAL" clId="{D22D1D0F-0054-421A-9C3D-31A1C486A314}" dt="2024-05-04T17:45:17.185" v="1956" actId="478"/>
          <ac:picMkLst>
            <pc:docMk/>
            <pc:sldMk cId="1352641573" sldId="271"/>
            <ac:picMk id="3" creationId="{476E626D-0C01-B304-5BEF-AEF9640429A8}"/>
          </ac:picMkLst>
        </pc:picChg>
        <pc:picChg chg="add del mod modCrop">
          <ac:chgData name="Chenyue Guo" userId="f2337ba5-59e6-4520-9cf7-74ce8c52a4f0" providerId="ADAL" clId="{D22D1D0F-0054-421A-9C3D-31A1C486A314}" dt="2024-05-04T18:56:45.926" v="2469" actId="478"/>
          <ac:picMkLst>
            <pc:docMk/>
            <pc:sldMk cId="1352641573" sldId="271"/>
            <ac:picMk id="13" creationId="{607039CD-CDAD-3F32-5061-3DBBFAAA0861}"/>
          </ac:picMkLst>
        </pc:picChg>
        <pc:picChg chg="add del mod modCrop">
          <ac:chgData name="Chenyue Guo" userId="f2337ba5-59e6-4520-9cf7-74ce8c52a4f0" providerId="ADAL" clId="{D22D1D0F-0054-421A-9C3D-31A1C486A314}" dt="2024-05-04T18:56:47.734" v="2472" actId="478"/>
          <ac:picMkLst>
            <pc:docMk/>
            <pc:sldMk cId="1352641573" sldId="271"/>
            <ac:picMk id="16" creationId="{E502B52B-58D8-DA7B-93DE-85FA6667D7FE}"/>
          </ac:picMkLst>
        </pc:picChg>
        <pc:picChg chg="add del mod">
          <ac:chgData name="Chenyue Guo" userId="f2337ba5-59e6-4520-9cf7-74ce8c52a4f0" providerId="ADAL" clId="{D22D1D0F-0054-421A-9C3D-31A1C486A314}" dt="2024-05-04T18:56:48.069" v="2473" actId="478"/>
          <ac:picMkLst>
            <pc:docMk/>
            <pc:sldMk cId="1352641573" sldId="271"/>
            <ac:picMk id="17" creationId="{200CAE9A-39DF-A2F4-E597-1A1441B0FFBB}"/>
          </ac:picMkLst>
        </pc:picChg>
        <pc:picChg chg="del">
          <ac:chgData name="Chenyue Guo" userId="f2337ba5-59e6-4520-9cf7-74ce8c52a4f0" providerId="ADAL" clId="{D22D1D0F-0054-421A-9C3D-31A1C486A314}" dt="2024-05-04T17:45:23.167" v="1964" actId="478"/>
          <ac:picMkLst>
            <pc:docMk/>
            <pc:sldMk cId="1352641573" sldId="271"/>
            <ac:picMk id="26" creationId="{EE10D314-BFD7-8E01-2D58-B474D7EA19DE}"/>
          </ac:picMkLst>
        </pc:picChg>
        <pc:picChg chg="del">
          <ac:chgData name="Chenyue Guo" userId="f2337ba5-59e6-4520-9cf7-74ce8c52a4f0" providerId="ADAL" clId="{D22D1D0F-0054-421A-9C3D-31A1C486A314}" dt="2024-05-04T17:45:20.888" v="1961" actId="478"/>
          <ac:picMkLst>
            <pc:docMk/>
            <pc:sldMk cId="1352641573" sldId="271"/>
            <ac:picMk id="28" creationId="{B2803584-2F84-E357-14F8-B10483F3AE95}"/>
          </ac:picMkLst>
        </pc:picChg>
      </pc:sldChg>
      <pc:sldChg chg="addSp delSp modSp add mod modCm">
        <pc:chgData name="Chenyue Guo" userId="f2337ba5-59e6-4520-9cf7-74ce8c52a4f0" providerId="ADAL" clId="{D22D1D0F-0054-421A-9C3D-31A1C486A314}" dt="2024-05-09T17:13:06.031" v="8127" actId="1076"/>
        <pc:sldMkLst>
          <pc:docMk/>
          <pc:sldMk cId="661910672" sldId="272"/>
        </pc:sldMkLst>
        <pc:spChg chg="add mod">
          <ac:chgData name="Chenyue Guo" userId="f2337ba5-59e6-4520-9cf7-74ce8c52a4f0" providerId="ADAL" clId="{D22D1D0F-0054-421A-9C3D-31A1C486A314}" dt="2024-05-06T16:17:46.227" v="2810" actId="1076"/>
          <ac:spMkLst>
            <pc:docMk/>
            <pc:sldMk cId="661910672" sldId="272"/>
            <ac:spMk id="3" creationId="{A2B08F95-9A9D-F585-B4BE-89FE09F7DF9B}"/>
          </ac:spMkLst>
        </pc:spChg>
        <pc:spChg chg="mod">
          <ac:chgData name="Chenyue Guo" userId="f2337ba5-59e6-4520-9cf7-74ce8c52a4f0" providerId="ADAL" clId="{D22D1D0F-0054-421A-9C3D-31A1C486A314}" dt="2024-05-04T18:14:34.499" v="2254" actId="20577"/>
          <ac:spMkLst>
            <pc:docMk/>
            <pc:sldMk cId="661910672" sldId="272"/>
            <ac:spMk id="7" creationId="{2DD4B59A-6D52-D127-FCDD-856245AC8719}"/>
          </ac:spMkLst>
        </pc:spChg>
        <pc:spChg chg="add mod">
          <ac:chgData name="Chenyue Guo" userId="f2337ba5-59e6-4520-9cf7-74ce8c52a4f0" providerId="ADAL" clId="{D22D1D0F-0054-421A-9C3D-31A1C486A314}" dt="2024-05-06T18:34:59.793" v="3790" actId="1076"/>
          <ac:spMkLst>
            <pc:docMk/>
            <pc:sldMk cId="661910672" sldId="272"/>
            <ac:spMk id="8" creationId="{298E3D0C-CECD-5A5A-2133-75EA6299EA3D}"/>
          </ac:spMkLst>
        </pc:spChg>
        <pc:spChg chg="add mod">
          <ac:chgData name="Chenyue Guo" userId="f2337ba5-59e6-4520-9cf7-74ce8c52a4f0" providerId="ADAL" clId="{D22D1D0F-0054-421A-9C3D-31A1C486A314}" dt="2024-05-09T17:12:58.757" v="8123" actId="1076"/>
          <ac:spMkLst>
            <pc:docMk/>
            <pc:sldMk cId="661910672" sldId="272"/>
            <ac:spMk id="12" creationId="{015BCC0F-6177-2B7E-6035-81347A6A1371}"/>
          </ac:spMkLst>
        </pc:spChg>
        <pc:spChg chg="del">
          <ac:chgData name="Chenyue Guo" userId="f2337ba5-59e6-4520-9cf7-74ce8c52a4f0" providerId="ADAL" clId="{D22D1D0F-0054-421A-9C3D-31A1C486A314}" dt="2024-05-04T18:11:39.646" v="2239" actId="478"/>
          <ac:spMkLst>
            <pc:docMk/>
            <pc:sldMk cId="661910672" sldId="272"/>
            <ac:spMk id="20" creationId="{B79B9766-3D94-2684-59E6-6EC7880D2E8C}"/>
          </ac:spMkLst>
        </pc:spChg>
        <pc:spChg chg="del">
          <ac:chgData name="Chenyue Guo" userId="f2337ba5-59e6-4520-9cf7-74ce8c52a4f0" providerId="ADAL" clId="{D22D1D0F-0054-421A-9C3D-31A1C486A314}" dt="2024-05-04T18:11:40.019" v="2240" actId="478"/>
          <ac:spMkLst>
            <pc:docMk/>
            <pc:sldMk cId="661910672" sldId="272"/>
            <ac:spMk id="27" creationId="{275528DD-FA24-55E9-149F-C11DCA93277C}"/>
          </ac:spMkLst>
        </pc:spChg>
        <pc:spChg chg="del">
          <ac:chgData name="Chenyue Guo" userId="f2337ba5-59e6-4520-9cf7-74ce8c52a4f0" providerId="ADAL" clId="{D22D1D0F-0054-421A-9C3D-31A1C486A314}" dt="2024-05-04T18:11:42.235" v="2243" actId="478"/>
          <ac:spMkLst>
            <pc:docMk/>
            <pc:sldMk cId="661910672" sldId="272"/>
            <ac:spMk id="33" creationId="{BE3ACD85-E23B-980D-B169-8226A99F6B41}"/>
          </ac:spMkLst>
        </pc:spChg>
        <pc:spChg chg="del">
          <ac:chgData name="Chenyue Guo" userId="f2337ba5-59e6-4520-9cf7-74ce8c52a4f0" providerId="ADAL" clId="{D22D1D0F-0054-421A-9C3D-31A1C486A314}" dt="2024-05-04T18:11:37.939" v="2237" actId="478"/>
          <ac:spMkLst>
            <pc:docMk/>
            <pc:sldMk cId="661910672" sldId="272"/>
            <ac:spMk id="34" creationId="{8ABEC8F0-EA5F-1A56-87EB-314400E86E5F}"/>
          </ac:spMkLst>
        </pc:spChg>
        <pc:graphicFrameChg chg="add mod modGraphic">
          <ac:chgData name="Chenyue Guo" userId="f2337ba5-59e6-4520-9cf7-74ce8c52a4f0" providerId="ADAL" clId="{D22D1D0F-0054-421A-9C3D-31A1C486A314}" dt="2024-05-09T17:12:07.325" v="8055" actId="404"/>
          <ac:graphicFrameMkLst>
            <pc:docMk/>
            <pc:sldMk cId="661910672" sldId="272"/>
            <ac:graphicFrameMk id="2" creationId="{E8B74305-F1D8-CB1D-ABB4-825D4DBA34D8}"/>
          </ac:graphicFrameMkLst>
        </pc:graphicFrameChg>
        <pc:graphicFrameChg chg="del">
          <ac:chgData name="Chenyue Guo" userId="f2337ba5-59e6-4520-9cf7-74ce8c52a4f0" providerId="ADAL" clId="{D22D1D0F-0054-421A-9C3D-31A1C486A314}" dt="2024-05-04T18:11:36.749" v="2236" actId="478"/>
          <ac:graphicFrameMkLst>
            <pc:docMk/>
            <pc:sldMk cId="661910672" sldId="272"/>
            <ac:graphicFrameMk id="12" creationId="{D5F137DE-4ED8-2E29-F5E4-7D87C51A9EE6}"/>
          </ac:graphicFrameMkLst>
        </pc:graphicFrameChg>
        <pc:picChg chg="del">
          <ac:chgData name="Chenyue Guo" userId="f2337ba5-59e6-4520-9cf7-74ce8c52a4f0" providerId="ADAL" clId="{D22D1D0F-0054-421A-9C3D-31A1C486A314}" dt="2024-05-04T18:11:38.467" v="2238" actId="478"/>
          <ac:picMkLst>
            <pc:docMk/>
            <pc:sldMk cId="661910672" sldId="272"/>
            <ac:picMk id="13" creationId="{607039CD-CDAD-3F32-5061-3DBBFAAA0861}"/>
          </ac:picMkLst>
        </pc:picChg>
        <pc:picChg chg="add del mod">
          <ac:chgData name="Chenyue Guo" userId="f2337ba5-59e6-4520-9cf7-74ce8c52a4f0" providerId="ADAL" clId="{D22D1D0F-0054-421A-9C3D-31A1C486A314}" dt="2024-05-06T18:36:31.610" v="3885" actId="478"/>
          <ac:picMkLst>
            <pc:docMk/>
            <pc:sldMk cId="661910672" sldId="272"/>
            <ac:picMk id="13" creationId="{8456C308-81EB-A18B-2FEA-0330165C4C3E}"/>
          </ac:picMkLst>
        </pc:picChg>
        <pc:picChg chg="del">
          <ac:chgData name="Chenyue Guo" userId="f2337ba5-59e6-4520-9cf7-74ce8c52a4f0" providerId="ADAL" clId="{D22D1D0F-0054-421A-9C3D-31A1C486A314}" dt="2024-05-04T18:11:40.713" v="2241" actId="478"/>
          <ac:picMkLst>
            <pc:docMk/>
            <pc:sldMk cId="661910672" sldId="272"/>
            <ac:picMk id="16" creationId="{E502B52B-58D8-DA7B-93DE-85FA6667D7FE}"/>
          </ac:picMkLst>
        </pc:picChg>
        <pc:picChg chg="add mod modCrop">
          <ac:chgData name="Chenyue Guo" userId="f2337ba5-59e6-4520-9cf7-74ce8c52a4f0" providerId="ADAL" clId="{D22D1D0F-0054-421A-9C3D-31A1C486A314}" dt="2024-05-09T17:13:06.031" v="8127" actId="1076"/>
          <ac:picMkLst>
            <pc:docMk/>
            <pc:sldMk cId="661910672" sldId="272"/>
            <ac:picMk id="16" creationId="{FBACF573-06F4-94DD-C7FB-A987414F776B}"/>
          </ac:picMkLst>
        </pc:picChg>
        <pc:picChg chg="del">
          <ac:chgData name="Chenyue Guo" userId="f2337ba5-59e6-4520-9cf7-74ce8c52a4f0" providerId="ADAL" clId="{D22D1D0F-0054-421A-9C3D-31A1C486A314}" dt="2024-05-04T18:11:41.127" v="2242" actId="478"/>
          <ac:picMkLst>
            <pc:docMk/>
            <pc:sldMk cId="661910672" sldId="272"/>
            <ac:picMk id="17" creationId="{200CAE9A-39DF-A2F4-E597-1A1441B0FFBB}"/>
          </ac:picMkLst>
        </pc:picChg>
        <pc:extLst>
          <p:ext xmlns:p="http://schemas.openxmlformats.org/presentationml/2006/main" uri="{D6D511B9-2390-475A-947B-AFAB55BFBCF1}">
            <pc226:cmChg xmlns:pc226="http://schemas.microsoft.com/office/powerpoint/2022/06/main/command" chg="mod">
              <pc226:chgData name="Chenyue Guo" userId="f2337ba5-59e6-4520-9cf7-74ce8c52a4f0" providerId="ADAL" clId="{D22D1D0F-0054-421A-9C3D-31A1C486A314}" dt="2024-05-09T17:12:34.690" v="8117" actId="20577"/>
              <pc2:cmMkLst xmlns:pc2="http://schemas.microsoft.com/office/powerpoint/2019/9/main/command">
                <pc:docMk/>
                <pc:sldMk cId="661910672" sldId="272"/>
                <pc2:cmMk id="{7FB57434-11DB-E04F-8FFA-46C9430D92E1}"/>
              </pc2:cmMkLst>
              <pc226:cmRplyChg chg="add">
                <pc226:chgData name="Chenyue Guo" userId="f2337ba5-59e6-4520-9cf7-74ce8c52a4f0" providerId="ADAL" clId="{D22D1D0F-0054-421A-9C3D-31A1C486A314}" dt="2024-05-08T17:40:10.011" v="6610"/>
                <pc2:cmRplyMkLst xmlns:pc2="http://schemas.microsoft.com/office/powerpoint/2019/9/main/command">
                  <pc:docMk/>
                  <pc:sldMk cId="661910672" sldId="272"/>
                  <pc2:cmMk id="{7FB57434-11DB-E04F-8FFA-46C9430D92E1}"/>
                  <pc2:cmRplyMk id="{DDB1EC46-223C-426D-946F-BC826914A45E}"/>
                </pc2:cmRplyMkLst>
              </pc226:cmRplyChg>
            </pc226:cmChg>
          </p:ext>
        </pc:extLst>
      </pc:sldChg>
      <pc:sldChg chg="addSp delSp modSp add mod">
        <pc:chgData name="Chenyue Guo" userId="f2337ba5-59e6-4520-9cf7-74ce8c52a4f0" providerId="ADAL" clId="{D22D1D0F-0054-421A-9C3D-31A1C486A314}" dt="2024-05-09T17:11:59.479" v="8050" actId="404"/>
        <pc:sldMkLst>
          <pc:docMk/>
          <pc:sldMk cId="307699527" sldId="273"/>
        </pc:sldMkLst>
        <pc:spChg chg="mod">
          <ac:chgData name="Chenyue Guo" userId="f2337ba5-59e6-4520-9cf7-74ce8c52a4f0" providerId="ADAL" clId="{D22D1D0F-0054-421A-9C3D-31A1C486A314}" dt="2024-05-09T17:11:42.731" v="8045" actId="1076"/>
          <ac:spMkLst>
            <pc:docMk/>
            <pc:sldMk cId="307699527" sldId="273"/>
            <ac:spMk id="20" creationId="{B79B9766-3D94-2684-59E6-6EC7880D2E8C}"/>
          </ac:spMkLst>
        </pc:spChg>
        <pc:spChg chg="mod">
          <ac:chgData name="Chenyue Guo" userId="f2337ba5-59e6-4520-9cf7-74ce8c52a4f0" providerId="ADAL" clId="{D22D1D0F-0054-421A-9C3D-31A1C486A314}" dt="2024-05-06T20:56:47.626" v="4765" actId="20577"/>
          <ac:spMkLst>
            <pc:docMk/>
            <pc:sldMk cId="307699527" sldId="273"/>
            <ac:spMk id="27" creationId="{275528DD-FA24-55E9-149F-C11DCA93277C}"/>
          </ac:spMkLst>
        </pc:spChg>
        <pc:spChg chg="mod">
          <ac:chgData name="Chenyue Guo" userId="f2337ba5-59e6-4520-9cf7-74ce8c52a4f0" providerId="ADAL" clId="{D22D1D0F-0054-421A-9C3D-31A1C486A314}" dt="2024-05-06T20:56:50.575" v="4766" actId="1076"/>
          <ac:spMkLst>
            <pc:docMk/>
            <pc:sldMk cId="307699527" sldId="273"/>
            <ac:spMk id="33" creationId="{BE3ACD85-E23B-980D-B169-8226A99F6B41}"/>
          </ac:spMkLst>
        </pc:spChg>
        <pc:spChg chg="mod">
          <ac:chgData name="Chenyue Guo" userId="f2337ba5-59e6-4520-9cf7-74ce8c52a4f0" providerId="ADAL" clId="{D22D1D0F-0054-421A-9C3D-31A1C486A314}" dt="2024-05-04T19:07:52.750" v="2727" actId="1076"/>
          <ac:spMkLst>
            <pc:docMk/>
            <pc:sldMk cId="307699527" sldId="273"/>
            <ac:spMk id="34" creationId="{8ABEC8F0-EA5F-1A56-87EB-314400E86E5F}"/>
          </ac:spMkLst>
        </pc:spChg>
        <pc:graphicFrameChg chg="add mod modGraphic">
          <ac:chgData name="Chenyue Guo" userId="f2337ba5-59e6-4520-9cf7-74ce8c52a4f0" providerId="ADAL" clId="{D22D1D0F-0054-421A-9C3D-31A1C486A314}" dt="2024-05-09T17:11:59.479" v="8050" actId="404"/>
          <ac:graphicFrameMkLst>
            <pc:docMk/>
            <pc:sldMk cId="307699527" sldId="273"/>
            <ac:graphicFrameMk id="2" creationId="{8A57C0DF-147C-B54C-F502-12FC8ADDF81D}"/>
          </ac:graphicFrameMkLst>
        </pc:graphicFrameChg>
        <pc:graphicFrameChg chg="del">
          <ac:chgData name="Chenyue Guo" userId="f2337ba5-59e6-4520-9cf7-74ce8c52a4f0" providerId="ADAL" clId="{D22D1D0F-0054-421A-9C3D-31A1C486A314}" dt="2024-05-04T18:57:44.767" v="2480" actId="478"/>
          <ac:graphicFrameMkLst>
            <pc:docMk/>
            <pc:sldMk cId="307699527" sldId="273"/>
            <ac:graphicFrameMk id="12" creationId="{D5F137DE-4ED8-2E29-F5E4-7D87C51A9EE6}"/>
          </ac:graphicFrameMkLst>
        </pc:graphicFrameChg>
      </pc:sldChg>
      <pc:sldChg chg="addSp delSp modSp add mod">
        <pc:chgData name="Chenyue Guo" userId="f2337ba5-59e6-4520-9cf7-74ce8c52a4f0" providerId="ADAL" clId="{D22D1D0F-0054-421A-9C3D-31A1C486A314}" dt="2024-05-07T16:21:07.514" v="6591" actId="20577"/>
        <pc:sldMkLst>
          <pc:docMk/>
          <pc:sldMk cId="6175709" sldId="274"/>
        </pc:sldMkLst>
        <pc:spChg chg="mod">
          <ac:chgData name="Chenyue Guo" userId="f2337ba5-59e6-4520-9cf7-74ce8c52a4f0" providerId="ADAL" clId="{D22D1D0F-0054-421A-9C3D-31A1C486A314}" dt="2024-05-06T16:34:55.269" v="3157" actId="1076"/>
          <ac:spMkLst>
            <pc:docMk/>
            <pc:sldMk cId="6175709" sldId="274"/>
            <ac:spMk id="7" creationId="{2DD4B59A-6D52-D127-FCDD-856245AC8719}"/>
          </ac:spMkLst>
        </pc:spChg>
        <pc:spChg chg="add mod">
          <ac:chgData name="Chenyue Guo" userId="f2337ba5-59e6-4520-9cf7-74ce8c52a4f0" providerId="ADAL" clId="{D22D1D0F-0054-421A-9C3D-31A1C486A314}" dt="2024-05-06T18:29:02.539" v="3735" actId="20577"/>
          <ac:spMkLst>
            <pc:docMk/>
            <pc:sldMk cId="6175709" sldId="274"/>
            <ac:spMk id="17" creationId="{45703B58-53B5-B612-89C3-085AD59BFB9D}"/>
          </ac:spMkLst>
        </pc:spChg>
        <pc:spChg chg="add mod">
          <ac:chgData name="Chenyue Guo" userId="f2337ba5-59e6-4520-9cf7-74ce8c52a4f0" providerId="ADAL" clId="{D22D1D0F-0054-421A-9C3D-31A1C486A314}" dt="2024-05-07T16:21:07.514" v="6591" actId="20577"/>
          <ac:spMkLst>
            <pc:docMk/>
            <pc:sldMk cId="6175709" sldId="274"/>
            <ac:spMk id="18" creationId="{E4569FEA-0395-3EFA-825F-A696E67F4E19}"/>
          </ac:spMkLst>
        </pc:spChg>
        <pc:spChg chg="add mod">
          <ac:chgData name="Chenyue Guo" userId="f2337ba5-59e6-4520-9cf7-74ce8c52a4f0" providerId="ADAL" clId="{D22D1D0F-0054-421A-9C3D-31A1C486A314}" dt="2024-05-06T16:36:12.819" v="3215" actId="1076"/>
          <ac:spMkLst>
            <pc:docMk/>
            <pc:sldMk cId="6175709" sldId="274"/>
            <ac:spMk id="23" creationId="{2C137B8B-3AF6-53C1-8364-634A8922B4ED}"/>
          </ac:spMkLst>
        </pc:spChg>
        <pc:spChg chg="add mod">
          <ac:chgData name="Chenyue Guo" userId="f2337ba5-59e6-4520-9cf7-74ce8c52a4f0" providerId="ADAL" clId="{D22D1D0F-0054-421A-9C3D-31A1C486A314}" dt="2024-05-06T16:38:23.044" v="3343" actId="1076"/>
          <ac:spMkLst>
            <pc:docMk/>
            <pc:sldMk cId="6175709" sldId="274"/>
            <ac:spMk id="24" creationId="{70373B06-E7FA-38E4-174A-59B75BF12970}"/>
          </ac:spMkLst>
        </pc:spChg>
        <pc:graphicFrameChg chg="del mod modGraphic">
          <ac:chgData name="Chenyue Guo" userId="f2337ba5-59e6-4520-9cf7-74ce8c52a4f0" providerId="ADAL" clId="{D22D1D0F-0054-421A-9C3D-31A1C486A314}" dt="2024-05-06T16:23:22.220" v="2965" actId="478"/>
          <ac:graphicFrameMkLst>
            <pc:docMk/>
            <pc:sldMk cId="6175709" sldId="274"/>
            <ac:graphicFrameMk id="2" creationId="{E8B74305-F1D8-CB1D-ABB4-825D4DBA34D8}"/>
          </ac:graphicFrameMkLst>
        </pc:graphicFrameChg>
        <pc:picChg chg="add mod modCrop">
          <ac:chgData name="Chenyue Guo" userId="f2337ba5-59e6-4520-9cf7-74ce8c52a4f0" providerId="ADAL" clId="{D22D1D0F-0054-421A-9C3D-31A1C486A314}" dt="2024-05-06T16:37:54.445" v="3306" actId="1076"/>
          <ac:picMkLst>
            <pc:docMk/>
            <pc:sldMk cId="6175709" sldId="274"/>
            <ac:picMk id="8" creationId="{EF99005E-7A35-2A66-372B-7AD2E52EF7C5}"/>
          </ac:picMkLst>
        </pc:picChg>
        <pc:picChg chg="add mod modCrop">
          <ac:chgData name="Chenyue Guo" userId="f2337ba5-59e6-4520-9cf7-74ce8c52a4f0" providerId="ADAL" clId="{D22D1D0F-0054-421A-9C3D-31A1C486A314}" dt="2024-05-06T16:32:11.799" v="3000" actId="1076"/>
          <ac:picMkLst>
            <pc:docMk/>
            <pc:sldMk cId="6175709" sldId="274"/>
            <ac:picMk id="13" creationId="{AE452DE1-801A-CA3E-1B5E-5215D7D7408C}"/>
          </ac:picMkLst>
        </pc:picChg>
        <pc:picChg chg="add mod modCrop">
          <ac:chgData name="Chenyue Guo" userId="f2337ba5-59e6-4520-9cf7-74ce8c52a4f0" providerId="ADAL" clId="{D22D1D0F-0054-421A-9C3D-31A1C486A314}" dt="2024-05-06T18:28:49.284" v="3725" actId="1076"/>
          <ac:picMkLst>
            <pc:docMk/>
            <pc:sldMk cId="6175709" sldId="274"/>
            <ac:picMk id="16" creationId="{6AAB9D19-EF12-49EB-B995-34F9F9D4DE20}"/>
          </ac:picMkLst>
        </pc:picChg>
        <pc:picChg chg="add mod modCrop">
          <ac:chgData name="Chenyue Guo" userId="f2337ba5-59e6-4520-9cf7-74ce8c52a4f0" providerId="ADAL" clId="{D22D1D0F-0054-421A-9C3D-31A1C486A314}" dt="2024-05-06T16:35:06.099" v="3162" actId="1076"/>
          <ac:picMkLst>
            <pc:docMk/>
            <pc:sldMk cId="6175709" sldId="274"/>
            <ac:picMk id="20" creationId="{73735299-5D78-735C-94BC-4D302E872E89}"/>
          </ac:picMkLst>
        </pc:picChg>
      </pc:sldChg>
      <pc:sldChg chg="addSp delSp modSp add mod">
        <pc:chgData name="Chenyue Guo" userId="f2337ba5-59e6-4520-9cf7-74ce8c52a4f0" providerId="ADAL" clId="{D22D1D0F-0054-421A-9C3D-31A1C486A314}" dt="2024-05-07T16:21:25.755" v="6598" actId="20577"/>
        <pc:sldMkLst>
          <pc:docMk/>
          <pc:sldMk cId="3492015182" sldId="275"/>
        </pc:sldMkLst>
        <pc:spChg chg="add mod">
          <ac:chgData name="Chenyue Guo" userId="f2337ba5-59e6-4520-9cf7-74ce8c52a4f0" providerId="ADAL" clId="{D22D1D0F-0054-421A-9C3D-31A1C486A314}" dt="2024-05-06T20:55:24.242" v="4727" actId="20577"/>
          <ac:spMkLst>
            <pc:docMk/>
            <pc:sldMk cId="3492015182" sldId="275"/>
            <ac:spMk id="2" creationId="{9E77B4F1-45BE-DE30-C51C-29ACABC94BDE}"/>
          </ac:spMkLst>
        </pc:spChg>
        <pc:spChg chg="del">
          <ac:chgData name="Chenyue Guo" userId="f2337ba5-59e6-4520-9cf7-74ce8c52a4f0" providerId="ADAL" clId="{D22D1D0F-0054-421A-9C3D-31A1C486A314}" dt="2024-05-06T16:37:35.409" v="3303" actId="478"/>
          <ac:spMkLst>
            <pc:docMk/>
            <pc:sldMk cId="3492015182" sldId="275"/>
            <ac:spMk id="7" creationId="{2DD4B59A-6D52-D127-FCDD-856245AC8719}"/>
          </ac:spMkLst>
        </pc:spChg>
        <pc:spChg chg="add mod">
          <ac:chgData name="Chenyue Guo" userId="f2337ba5-59e6-4520-9cf7-74ce8c52a4f0" providerId="ADAL" clId="{D22D1D0F-0054-421A-9C3D-31A1C486A314}" dt="2024-05-07T16:21:25.755" v="6598" actId="20577"/>
          <ac:spMkLst>
            <pc:docMk/>
            <pc:sldMk cId="3492015182" sldId="275"/>
            <ac:spMk id="12" creationId="{E93B8EF2-0683-07BD-DD51-846B54A84375}"/>
          </ac:spMkLst>
        </pc:spChg>
        <pc:spChg chg="add del mod">
          <ac:chgData name="Chenyue Guo" userId="f2337ba5-59e6-4520-9cf7-74ce8c52a4f0" providerId="ADAL" clId="{D22D1D0F-0054-421A-9C3D-31A1C486A314}" dt="2024-05-06T16:55:25.403" v="3631"/>
          <ac:spMkLst>
            <pc:docMk/>
            <pc:sldMk cId="3492015182" sldId="275"/>
            <ac:spMk id="15" creationId="{D4A732F8-BF4A-7C0B-BF37-256D35EF7149}"/>
          </ac:spMkLst>
        </pc:spChg>
        <pc:spChg chg="del">
          <ac:chgData name="Chenyue Guo" userId="f2337ba5-59e6-4520-9cf7-74ce8c52a4f0" providerId="ADAL" clId="{D22D1D0F-0054-421A-9C3D-31A1C486A314}" dt="2024-05-06T16:37:35.409" v="3303" actId="478"/>
          <ac:spMkLst>
            <pc:docMk/>
            <pc:sldMk cId="3492015182" sldId="275"/>
            <ac:spMk id="17" creationId="{45703B58-53B5-B612-89C3-085AD59BFB9D}"/>
          </ac:spMkLst>
        </pc:spChg>
        <pc:spChg chg="del">
          <ac:chgData name="Chenyue Guo" userId="f2337ba5-59e6-4520-9cf7-74ce8c52a4f0" providerId="ADAL" clId="{D22D1D0F-0054-421A-9C3D-31A1C486A314}" dt="2024-05-06T16:37:38.207" v="3305" actId="478"/>
          <ac:spMkLst>
            <pc:docMk/>
            <pc:sldMk cId="3492015182" sldId="275"/>
            <ac:spMk id="18" creationId="{E4569FEA-0395-3EFA-825F-A696E67F4E19}"/>
          </ac:spMkLst>
        </pc:spChg>
        <pc:spChg chg="del">
          <ac:chgData name="Chenyue Guo" userId="f2337ba5-59e6-4520-9cf7-74ce8c52a4f0" providerId="ADAL" clId="{D22D1D0F-0054-421A-9C3D-31A1C486A314}" dt="2024-05-06T16:37:35.409" v="3303" actId="478"/>
          <ac:spMkLst>
            <pc:docMk/>
            <pc:sldMk cId="3492015182" sldId="275"/>
            <ac:spMk id="23" creationId="{2C137B8B-3AF6-53C1-8364-634A8922B4ED}"/>
          </ac:spMkLst>
        </pc:spChg>
        <pc:graphicFrameChg chg="add mod modGraphic">
          <ac:chgData name="Chenyue Guo" userId="f2337ba5-59e6-4520-9cf7-74ce8c52a4f0" providerId="ADAL" clId="{D22D1D0F-0054-421A-9C3D-31A1C486A314}" dt="2024-05-06T20:55:32.387" v="4729" actId="1076"/>
          <ac:graphicFrameMkLst>
            <pc:docMk/>
            <pc:sldMk cId="3492015182" sldId="275"/>
            <ac:graphicFrameMk id="3" creationId="{6F12142B-3B4E-B295-A7F5-F314D0102952}"/>
          </ac:graphicFrameMkLst>
        </pc:graphicFrameChg>
        <pc:picChg chg="del">
          <ac:chgData name="Chenyue Guo" userId="f2337ba5-59e6-4520-9cf7-74ce8c52a4f0" providerId="ADAL" clId="{D22D1D0F-0054-421A-9C3D-31A1C486A314}" dt="2024-05-06T16:37:37.017" v="3304" actId="478"/>
          <ac:picMkLst>
            <pc:docMk/>
            <pc:sldMk cId="3492015182" sldId="275"/>
            <ac:picMk id="8" creationId="{EF99005E-7A35-2A66-372B-7AD2E52EF7C5}"/>
          </ac:picMkLst>
        </pc:picChg>
        <pc:picChg chg="del">
          <ac:chgData name="Chenyue Guo" userId="f2337ba5-59e6-4520-9cf7-74ce8c52a4f0" providerId="ADAL" clId="{D22D1D0F-0054-421A-9C3D-31A1C486A314}" dt="2024-05-06T16:37:35.409" v="3303" actId="478"/>
          <ac:picMkLst>
            <pc:docMk/>
            <pc:sldMk cId="3492015182" sldId="275"/>
            <ac:picMk id="13" creationId="{AE452DE1-801A-CA3E-1B5E-5215D7D7408C}"/>
          </ac:picMkLst>
        </pc:picChg>
        <pc:picChg chg="del">
          <ac:chgData name="Chenyue Guo" userId="f2337ba5-59e6-4520-9cf7-74ce8c52a4f0" providerId="ADAL" clId="{D22D1D0F-0054-421A-9C3D-31A1C486A314}" dt="2024-05-06T16:37:35.409" v="3303" actId="478"/>
          <ac:picMkLst>
            <pc:docMk/>
            <pc:sldMk cId="3492015182" sldId="275"/>
            <ac:picMk id="16" creationId="{6AAB9D19-EF12-49EB-B995-34F9F9D4DE20}"/>
          </ac:picMkLst>
        </pc:picChg>
        <pc:picChg chg="del">
          <ac:chgData name="Chenyue Guo" userId="f2337ba5-59e6-4520-9cf7-74ce8c52a4f0" providerId="ADAL" clId="{D22D1D0F-0054-421A-9C3D-31A1C486A314}" dt="2024-05-06T16:37:35.409" v="3303" actId="478"/>
          <ac:picMkLst>
            <pc:docMk/>
            <pc:sldMk cId="3492015182" sldId="275"/>
            <ac:picMk id="20" creationId="{73735299-5D78-735C-94BC-4D302E872E89}"/>
          </ac:picMkLst>
        </pc:picChg>
      </pc:sldChg>
      <pc:sldChg chg="addSp delSp modSp add mod modCm">
        <pc:chgData name="Chenyue Guo" userId="f2337ba5-59e6-4520-9cf7-74ce8c52a4f0" providerId="ADAL" clId="{D22D1D0F-0054-421A-9C3D-31A1C486A314}" dt="2024-05-09T17:38:04.847" v="8128"/>
        <pc:sldMkLst>
          <pc:docMk/>
          <pc:sldMk cId="3690761369" sldId="276"/>
        </pc:sldMkLst>
        <pc:spChg chg="add mod">
          <ac:chgData name="Chenyue Guo" userId="f2337ba5-59e6-4520-9cf7-74ce8c52a4f0" providerId="ADAL" clId="{D22D1D0F-0054-421A-9C3D-31A1C486A314}" dt="2024-05-07T16:21:53.652" v="6599" actId="20577"/>
          <ac:spMkLst>
            <pc:docMk/>
            <pc:sldMk cId="3690761369" sldId="276"/>
            <ac:spMk id="2" creationId="{FE3E9A17-5F0F-A607-D77C-F1EF3820F04A}"/>
          </ac:spMkLst>
        </pc:spChg>
        <pc:spChg chg="del">
          <ac:chgData name="Chenyue Guo" userId="f2337ba5-59e6-4520-9cf7-74ce8c52a4f0" providerId="ADAL" clId="{D22D1D0F-0054-421A-9C3D-31A1C486A314}" dt="2024-05-06T16:58:10.251" v="3664" actId="478"/>
          <ac:spMkLst>
            <pc:docMk/>
            <pc:sldMk cId="3690761369" sldId="276"/>
            <ac:spMk id="7" creationId="{2DD4B59A-6D52-D127-FCDD-856245AC8719}"/>
          </ac:spMkLst>
        </pc:spChg>
        <pc:spChg chg="mod">
          <ac:chgData name="Chenyue Guo" userId="f2337ba5-59e6-4520-9cf7-74ce8c52a4f0" providerId="ADAL" clId="{D22D1D0F-0054-421A-9C3D-31A1C486A314}" dt="2024-05-06T16:58:00.957" v="3661" actId="20577"/>
          <ac:spMkLst>
            <pc:docMk/>
            <pc:sldMk cId="3690761369" sldId="276"/>
            <ac:spMk id="14" creationId="{2D205A31-22A7-4A17-366E-472655B912CE}"/>
          </ac:spMkLst>
        </pc:spChg>
        <pc:spChg chg="del">
          <ac:chgData name="Chenyue Guo" userId="f2337ba5-59e6-4520-9cf7-74ce8c52a4f0" providerId="ADAL" clId="{D22D1D0F-0054-421A-9C3D-31A1C486A314}" dt="2024-05-06T16:58:06.310" v="3662" actId="478"/>
          <ac:spMkLst>
            <pc:docMk/>
            <pc:sldMk cId="3690761369" sldId="276"/>
            <ac:spMk id="17" creationId="{45703B58-53B5-B612-89C3-085AD59BFB9D}"/>
          </ac:spMkLst>
        </pc:spChg>
        <pc:spChg chg="del">
          <ac:chgData name="Chenyue Guo" userId="f2337ba5-59e6-4520-9cf7-74ce8c52a4f0" providerId="ADAL" clId="{D22D1D0F-0054-421A-9C3D-31A1C486A314}" dt="2024-05-06T16:58:09.077" v="3663" actId="478"/>
          <ac:spMkLst>
            <pc:docMk/>
            <pc:sldMk cId="3690761369" sldId="276"/>
            <ac:spMk id="18" creationId="{E4569FEA-0395-3EFA-825F-A696E67F4E19}"/>
          </ac:spMkLst>
        </pc:spChg>
        <pc:spChg chg="del">
          <ac:chgData name="Chenyue Guo" userId="f2337ba5-59e6-4520-9cf7-74ce8c52a4f0" providerId="ADAL" clId="{D22D1D0F-0054-421A-9C3D-31A1C486A314}" dt="2024-05-06T16:58:06.310" v="3662" actId="478"/>
          <ac:spMkLst>
            <pc:docMk/>
            <pc:sldMk cId="3690761369" sldId="276"/>
            <ac:spMk id="23" creationId="{2C137B8B-3AF6-53C1-8364-634A8922B4ED}"/>
          </ac:spMkLst>
        </pc:spChg>
        <pc:picChg chg="del">
          <ac:chgData name="Chenyue Guo" userId="f2337ba5-59e6-4520-9cf7-74ce8c52a4f0" providerId="ADAL" clId="{D22D1D0F-0054-421A-9C3D-31A1C486A314}" dt="2024-05-06T16:58:06.310" v="3662" actId="478"/>
          <ac:picMkLst>
            <pc:docMk/>
            <pc:sldMk cId="3690761369" sldId="276"/>
            <ac:picMk id="8" creationId="{EF99005E-7A35-2A66-372B-7AD2E52EF7C5}"/>
          </ac:picMkLst>
        </pc:picChg>
        <pc:picChg chg="del">
          <ac:chgData name="Chenyue Guo" userId="f2337ba5-59e6-4520-9cf7-74ce8c52a4f0" providerId="ADAL" clId="{D22D1D0F-0054-421A-9C3D-31A1C486A314}" dt="2024-05-06T16:58:06.310" v="3662" actId="478"/>
          <ac:picMkLst>
            <pc:docMk/>
            <pc:sldMk cId="3690761369" sldId="276"/>
            <ac:picMk id="13" creationId="{AE452DE1-801A-CA3E-1B5E-5215D7D7408C}"/>
          </ac:picMkLst>
        </pc:picChg>
        <pc:picChg chg="del">
          <ac:chgData name="Chenyue Guo" userId="f2337ba5-59e6-4520-9cf7-74ce8c52a4f0" providerId="ADAL" clId="{D22D1D0F-0054-421A-9C3D-31A1C486A314}" dt="2024-05-06T16:58:06.310" v="3662" actId="478"/>
          <ac:picMkLst>
            <pc:docMk/>
            <pc:sldMk cId="3690761369" sldId="276"/>
            <ac:picMk id="16" creationId="{6AAB9D19-EF12-49EB-B995-34F9F9D4DE20}"/>
          </ac:picMkLst>
        </pc:picChg>
        <pc:picChg chg="del">
          <ac:chgData name="Chenyue Guo" userId="f2337ba5-59e6-4520-9cf7-74ce8c52a4f0" providerId="ADAL" clId="{D22D1D0F-0054-421A-9C3D-31A1C486A314}" dt="2024-05-06T16:58:06.310" v="3662" actId="478"/>
          <ac:picMkLst>
            <pc:docMk/>
            <pc:sldMk cId="3690761369" sldId="276"/>
            <ac:picMk id="20" creationId="{73735299-5D78-735C-94BC-4D302E872E89}"/>
          </ac:picMkLst>
        </pc:picChg>
        <pc:extLst>
          <p:ext xmlns:p="http://schemas.openxmlformats.org/presentationml/2006/main" uri="{D6D511B9-2390-475A-947B-AFAB55BFBCF1}">
            <pc226:cmChg xmlns:pc226="http://schemas.microsoft.com/office/powerpoint/2022/06/main/command" chg="">
              <pc226:chgData name="Chenyue Guo" userId="f2337ba5-59e6-4520-9cf7-74ce8c52a4f0" providerId="ADAL" clId="{D22D1D0F-0054-421A-9C3D-31A1C486A314}" dt="2024-05-09T17:38:04.847" v="8128"/>
              <pc2:cmMkLst xmlns:pc2="http://schemas.microsoft.com/office/powerpoint/2019/9/main/command">
                <pc:docMk/>
                <pc:sldMk cId="3690761369" sldId="276"/>
                <pc2:cmMk id="{E8AD5B11-E44E-074F-B195-CF7DBBD87F8A}"/>
              </pc2:cmMkLst>
              <pc226:cmRplyChg chg="add">
                <pc226:chgData name="Chenyue Guo" userId="f2337ba5-59e6-4520-9cf7-74ce8c52a4f0" providerId="ADAL" clId="{D22D1D0F-0054-421A-9C3D-31A1C486A314}" dt="2024-05-09T17:38:04.847" v="8128"/>
                <pc2:cmRplyMkLst xmlns:pc2="http://schemas.microsoft.com/office/powerpoint/2019/9/main/command">
                  <pc:docMk/>
                  <pc:sldMk cId="3690761369" sldId="276"/>
                  <pc2:cmMk id="{E8AD5B11-E44E-074F-B195-CF7DBBD87F8A}"/>
                  <pc2:cmRplyMk id="{0F966625-4D56-4563-830B-18B1905768C1}"/>
                </pc2:cmRplyMkLst>
              </pc226:cmRplyChg>
            </pc226:cmChg>
          </p:ext>
        </pc:extLst>
      </pc:sldChg>
      <pc:sldChg chg="addSp delSp modSp add mod">
        <pc:chgData name="Chenyue Guo" userId="f2337ba5-59e6-4520-9cf7-74ce8c52a4f0" providerId="ADAL" clId="{D22D1D0F-0054-421A-9C3D-31A1C486A314}" dt="2024-05-06T18:32:45.452" v="3773" actId="12"/>
        <pc:sldMkLst>
          <pc:docMk/>
          <pc:sldMk cId="1514775785" sldId="277"/>
        </pc:sldMkLst>
        <pc:spChg chg="add mod">
          <ac:chgData name="Chenyue Guo" userId="f2337ba5-59e6-4520-9cf7-74ce8c52a4f0" providerId="ADAL" clId="{D22D1D0F-0054-421A-9C3D-31A1C486A314}" dt="2024-05-06T18:31:52.345" v="3752" actId="20577"/>
          <ac:spMkLst>
            <pc:docMk/>
            <pc:sldMk cId="1514775785" sldId="277"/>
            <ac:spMk id="2" creationId="{79D2FD36-4BDC-7E63-5914-46417302E7DB}"/>
          </ac:spMkLst>
        </pc:spChg>
        <pc:spChg chg="add mod">
          <ac:chgData name="Chenyue Guo" userId="f2337ba5-59e6-4520-9cf7-74ce8c52a4f0" providerId="ADAL" clId="{D22D1D0F-0054-421A-9C3D-31A1C486A314}" dt="2024-05-06T18:32:45.452" v="3773" actId="12"/>
          <ac:spMkLst>
            <pc:docMk/>
            <pc:sldMk cId="1514775785" sldId="277"/>
            <ac:spMk id="3" creationId="{A9B4528F-5C77-E13D-F47E-F521534B5412}"/>
          </ac:spMkLst>
        </pc:spChg>
        <pc:spChg chg="add mod">
          <ac:chgData name="Chenyue Guo" userId="f2337ba5-59e6-4520-9cf7-74ce8c52a4f0" providerId="ADAL" clId="{D22D1D0F-0054-421A-9C3D-31A1C486A314}" dt="2024-05-06T18:31:36.735" v="3748" actId="2711"/>
          <ac:spMkLst>
            <pc:docMk/>
            <pc:sldMk cId="1514775785" sldId="277"/>
            <ac:spMk id="7" creationId="{8FFBFA3C-5248-1F64-A556-F4B1C1587A31}"/>
          </ac:spMkLst>
        </pc:spChg>
        <pc:spChg chg="del">
          <ac:chgData name="Chenyue Guo" userId="f2337ba5-59e6-4520-9cf7-74ce8c52a4f0" providerId="ADAL" clId="{D22D1D0F-0054-421A-9C3D-31A1C486A314}" dt="2024-05-06T18:31:17.879" v="3741" actId="478"/>
          <ac:spMkLst>
            <pc:docMk/>
            <pc:sldMk cId="1514775785" sldId="277"/>
            <ac:spMk id="17" creationId="{569BFEB0-F98E-ED31-E54E-24F93DD672F9}"/>
          </ac:spMkLst>
        </pc:spChg>
        <pc:spChg chg="del">
          <ac:chgData name="Chenyue Guo" userId="f2337ba5-59e6-4520-9cf7-74ce8c52a4f0" providerId="ADAL" clId="{D22D1D0F-0054-421A-9C3D-31A1C486A314}" dt="2024-05-06T18:31:18.748" v="3742" actId="478"/>
          <ac:spMkLst>
            <pc:docMk/>
            <pc:sldMk cId="1514775785" sldId="277"/>
            <ac:spMk id="18" creationId="{E2B14B05-54BA-7A88-63CD-0E93A6F75F94}"/>
          </ac:spMkLst>
        </pc:spChg>
        <pc:spChg chg="del">
          <ac:chgData name="Chenyue Guo" userId="f2337ba5-59e6-4520-9cf7-74ce8c52a4f0" providerId="ADAL" clId="{D22D1D0F-0054-421A-9C3D-31A1C486A314}" dt="2024-05-06T18:31:19.654" v="3743" actId="478"/>
          <ac:spMkLst>
            <pc:docMk/>
            <pc:sldMk cId="1514775785" sldId="277"/>
            <ac:spMk id="19" creationId="{DBA25040-E8BA-78D4-826F-A3D1BE2EE471}"/>
          </ac:spMkLst>
        </pc:spChg>
        <pc:spChg chg="del">
          <ac:chgData name="Chenyue Guo" userId="f2337ba5-59e6-4520-9cf7-74ce8c52a4f0" providerId="ADAL" clId="{D22D1D0F-0054-421A-9C3D-31A1C486A314}" dt="2024-05-06T18:31:16.752" v="3740" actId="478"/>
          <ac:spMkLst>
            <pc:docMk/>
            <pc:sldMk cId="1514775785" sldId="277"/>
            <ac:spMk id="20" creationId="{B84DD1F9-5DE2-C3A8-18CA-F4F319896B3B}"/>
          </ac:spMkLst>
        </pc:spChg>
        <pc:picChg chg="add mod">
          <ac:chgData name="Chenyue Guo" userId="f2337ba5-59e6-4520-9cf7-74ce8c52a4f0" providerId="ADAL" clId="{D22D1D0F-0054-421A-9C3D-31A1C486A314}" dt="2024-05-06T18:31:29.830" v="3747" actId="1076"/>
          <ac:picMkLst>
            <pc:docMk/>
            <pc:sldMk cId="1514775785" sldId="277"/>
            <ac:picMk id="8" creationId="{1968E5EF-D3EE-65C3-F4FB-99AD899A8E12}"/>
          </ac:picMkLst>
        </pc:picChg>
        <pc:picChg chg="del">
          <ac:chgData name="Chenyue Guo" userId="f2337ba5-59e6-4520-9cf7-74ce8c52a4f0" providerId="ADAL" clId="{D22D1D0F-0054-421A-9C3D-31A1C486A314}" dt="2024-05-06T18:31:15.699" v="3739" actId="478"/>
          <ac:picMkLst>
            <pc:docMk/>
            <pc:sldMk cId="1514775785" sldId="277"/>
            <ac:picMk id="15" creationId="{3E879923-FDC9-8080-64F0-88CC0C591CAF}"/>
          </ac:picMkLst>
        </pc:picChg>
      </pc:sldChg>
      <pc:sldChg chg="addSp delSp modSp add mod">
        <pc:chgData name="Chenyue Guo" userId="f2337ba5-59e6-4520-9cf7-74ce8c52a4f0" providerId="ADAL" clId="{D22D1D0F-0054-421A-9C3D-31A1C486A314}" dt="2024-05-06T20:58:54.703" v="4818" actId="313"/>
        <pc:sldMkLst>
          <pc:docMk/>
          <pc:sldMk cId="1179777409" sldId="278"/>
        </pc:sldMkLst>
        <pc:spChg chg="add mod">
          <ac:chgData name="Chenyue Guo" userId="f2337ba5-59e6-4520-9cf7-74ce8c52a4f0" providerId="ADAL" clId="{D22D1D0F-0054-421A-9C3D-31A1C486A314}" dt="2024-05-06T20:58:54.703" v="4818" actId="313"/>
          <ac:spMkLst>
            <pc:docMk/>
            <pc:sldMk cId="1179777409" sldId="278"/>
            <ac:spMk id="7" creationId="{9F1885C2-F8E5-4EDE-942A-428733540987}"/>
          </ac:spMkLst>
        </pc:spChg>
        <pc:spChg chg="del">
          <ac:chgData name="Chenyue Guo" userId="f2337ba5-59e6-4520-9cf7-74ce8c52a4f0" providerId="ADAL" clId="{D22D1D0F-0054-421A-9C3D-31A1C486A314}" dt="2024-05-06T18:33:24.975" v="3785" actId="478"/>
          <ac:spMkLst>
            <pc:docMk/>
            <pc:sldMk cId="1179777409" sldId="278"/>
            <ac:spMk id="8" creationId="{8136473E-A1CB-32A1-C6CE-334878C7D56E}"/>
          </ac:spMkLst>
        </pc:spChg>
        <pc:spChg chg="mod">
          <ac:chgData name="Chenyue Guo" userId="f2337ba5-59e6-4520-9cf7-74ce8c52a4f0" providerId="ADAL" clId="{D22D1D0F-0054-421A-9C3D-31A1C486A314}" dt="2024-05-06T18:33:13.453" v="3784" actId="20577"/>
          <ac:spMkLst>
            <pc:docMk/>
            <pc:sldMk cId="1179777409" sldId="278"/>
            <ac:spMk id="14" creationId="{2D205A31-22A7-4A17-366E-472655B912CE}"/>
          </ac:spMkLst>
        </pc:spChg>
        <pc:spChg chg="del">
          <ac:chgData name="Chenyue Guo" userId="f2337ba5-59e6-4520-9cf7-74ce8c52a4f0" providerId="ADAL" clId="{D22D1D0F-0054-421A-9C3D-31A1C486A314}" dt="2024-05-06T18:33:31.040" v="3789" actId="478"/>
          <ac:spMkLst>
            <pc:docMk/>
            <pc:sldMk cId="1179777409" sldId="278"/>
            <ac:spMk id="15" creationId="{40DA8118-9876-C2A8-59CF-532354ECF059}"/>
          </ac:spMkLst>
        </pc:spChg>
        <pc:spChg chg="del">
          <ac:chgData name="Chenyue Guo" userId="f2337ba5-59e6-4520-9cf7-74ce8c52a4f0" providerId="ADAL" clId="{D22D1D0F-0054-421A-9C3D-31A1C486A314}" dt="2024-05-06T18:33:24.975" v="3785" actId="478"/>
          <ac:spMkLst>
            <pc:docMk/>
            <pc:sldMk cId="1179777409" sldId="278"/>
            <ac:spMk id="24" creationId="{2A96F401-4BA5-9EDB-B14C-550FBC524DAF}"/>
          </ac:spMkLst>
        </pc:spChg>
        <pc:spChg chg="del">
          <ac:chgData name="Chenyue Guo" userId="f2337ba5-59e6-4520-9cf7-74ce8c52a4f0" providerId="ADAL" clId="{D22D1D0F-0054-421A-9C3D-31A1C486A314}" dt="2024-05-06T18:33:29.649" v="3788" actId="478"/>
          <ac:spMkLst>
            <pc:docMk/>
            <pc:sldMk cId="1179777409" sldId="278"/>
            <ac:spMk id="25" creationId="{992F26B4-9305-6A5B-ADDA-642CE08B722D}"/>
          </ac:spMkLst>
        </pc:spChg>
        <pc:spChg chg="del">
          <ac:chgData name="Chenyue Guo" userId="f2337ba5-59e6-4520-9cf7-74ce8c52a4f0" providerId="ADAL" clId="{D22D1D0F-0054-421A-9C3D-31A1C486A314}" dt="2024-05-06T18:33:24.975" v="3785" actId="478"/>
          <ac:spMkLst>
            <pc:docMk/>
            <pc:sldMk cId="1179777409" sldId="278"/>
            <ac:spMk id="29" creationId="{B010A006-717B-8DED-915B-C2625338F18F}"/>
          </ac:spMkLst>
        </pc:spChg>
        <pc:spChg chg="del">
          <ac:chgData name="Chenyue Guo" userId="f2337ba5-59e6-4520-9cf7-74ce8c52a4f0" providerId="ADAL" clId="{D22D1D0F-0054-421A-9C3D-31A1C486A314}" dt="2024-05-06T18:33:27.210" v="3786" actId="478"/>
          <ac:spMkLst>
            <pc:docMk/>
            <pc:sldMk cId="1179777409" sldId="278"/>
            <ac:spMk id="30" creationId="{9F4EFFF1-167C-699B-EFD6-9940FDE69BA5}"/>
          </ac:spMkLst>
        </pc:spChg>
        <pc:spChg chg="del">
          <ac:chgData name="Chenyue Guo" userId="f2337ba5-59e6-4520-9cf7-74ce8c52a4f0" providerId="ADAL" clId="{D22D1D0F-0054-421A-9C3D-31A1C486A314}" dt="2024-05-06T18:33:28.513" v="3787" actId="478"/>
          <ac:spMkLst>
            <pc:docMk/>
            <pc:sldMk cId="1179777409" sldId="278"/>
            <ac:spMk id="31" creationId="{89906186-F545-D9DC-92C5-F66AA66B86E1}"/>
          </ac:spMkLst>
        </pc:spChg>
        <pc:grpChg chg="mod">
          <ac:chgData name="Chenyue Guo" userId="f2337ba5-59e6-4520-9cf7-74ce8c52a4f0" providerId="ADAL" clId="{D22D1D0F-0054-421A-9C3D-31A1C486A314}" dt="2024-05-06T20:58:11.004" v="4799" actId="1076"/>
          <ac:grpSpMkLst>
            <pc:docMk/>
            <pc:sldMk cId="1179777409" sldId="278"/>
            <ac:grpSpMk id="4" creationId="{ABB9F9A8-296E-41B2-A187-CBCAD36C7D46}"/>
          </ac:grpSpMkLst>
        </pc:grpChg>
        <pc:picChg chg="del">
          <ac:chgData name="Chenyue Guo" userId="f2337ba5-59e6-4520-9cf7-74ce8c52a4f0" providerId="ADAL" clId="{D22D1D0F-0054-421A-9C3D-31A1C486A314}" dt="2024-05-06T18:33:24.975" v="3785" actId="478"/>
          <ac:picMkLst>
            <pc:docMk/>
            <pc:sldMk cId="1179777409" sldId="278"/>
            <ac:picMk id="2" creationId="{34F1269D-9A1B-97B9-5F46-65EED5030399}"/>
          </ac:picMkLst>
        </pc:picChg>
        <pc:picChg chg="del">
          <ac:chgData name="Chenyue Guo" userId="f2337ba5-59e6-4520-9cf7-74ce8c52a4f0" providerId="ADAL" clId="{D22D1D0F-0054-421A-9C3D-31A1C486A314}" dt="2024-05-06T18:33:24.975" v="3785" actId="478"/>
          <ac:picMkLst>
            <pc:docMk/>
            <pc:sldMk cId="1179777409" sldId="278"/>
            <ac:picMk id="3" creationId="{476E626D-0C01-B304-5BEF-AEF9640429A8}"/>
          </ac:picMkLst>
        </pc:picChg>
        <pc:picChg chg="del">
          <ac:chgData name="Chenyue Guo" userId="f2337ba5-59e6-4520-9cf7-74ce8c52a4f0" providerId="ADAL" clId="{D22D1D0F-0054-421A-9C3D-31A1C486A314}" dt="2024-05-06T18:33:24.975" v="3785" actId="478"/>
          <ac:picMkLst>
            <pc:docMk/>
            <pc:sldMk cId="1179777409" sldId="278"/>
            <ac:picMk id="26" creationId="{EE10D314-BFD7-8E01-2D58-B474D7EA19DE}"/>
          </ac:picMkLst>
        </pc:picChg>
        <pc:picChg chg="del">
          <ac:chgData name="Chenyue Guo" userId="f2337ba5-59e6-4520-9cf7-74ce8c52a4f0" providerId="ADAL" clId="{D22D1D0F-0054-421A-9C3D-31A1C486A314}" dt="2024-05-06T18:33:24.975" v="3785" actId="478"/>
          <ac:picMkLst>
            <pc:docMk/>
            <pc:sldMk cId="1179777409" sldId="278"/>
            <ac:picMk id="28" creationId="{B2803584-2F84-E357-14F8-B10483F3AE95}"/>
          </ac:picMkLst>
        </pc:picChg>
      </pc:sldChg>
      <pc:sldChg chg="addSp delSp modSp add mod">
        <pc:chgData name="Chenyue Guo" userId="f2337ba5-59e6-4520-9cf7-74ce8c52a4f0" providerId="ADAL" clId="{D22D1D0F-0054-421A-9C3D-31A1C486A314}" dt="2024-05-06T18:42:27.311" v="3927" actId="1076"/>
        <pc:sldMkLst>
          <pc:docMk/>
          <pc:sldMk cId="751406656" sldId="279"/>
        </pc:sldMkLst>
        <pc:spChg chg="add mod">
          <ac:chgData name="Chenyue Guo" userId="f2337ba5-59e6-4520-9cf7-74ce8c52a4f0" providerId="ADAL" clId="{D22D1D0F-0054-421A-9C3D-31A1C486A314}" dt="2024-05-06T18:42:27.311" v="3927" actId="1076"/>
          <ac:spMkLst>
            <pc:docMk/>
            <pc:sldMk cId="751406656" sldId="279"/>
            <ac:spMk id="2" creationId="{18B2525F-36B0-B093-265D-55A9E25BDB96}"/>
          </ac:spMkLst>
        </pc:spChg>
        <pc:spChg chg="add mod">
          <ac:chgData name="Chenyue Guo" userId="f2337ba5-59e6-4520-9cf7-74ce8c52a4f0" providerId="ADAL" clId="{D22D1D0F-0054-421A-9C3D-31A1C486A314}" dt="2024-05-06T18:42:23.676" v="3926" actId="1076"/>
          <ac:spMkLst>
            <pc:docMk/>
            <pc:sldMk cId="751406656" sldId="279"/>
            <ac:spMk id="3" creationId="{1C8C4E4D-62CC-5ACE-442D-B0CBF735BB81}"/>
          </ac:spMkLst>
        </pc:spChg>
        <pc:spChg chg="del">
          <ac:chgData name="Chenyue Guo" userId="f2337ba5-59e6-4520-9cf7-74ce8c52a4f0" providerId="ADAL" clId="{D22D1D0F-0054-421A-9C3D-31A1C486A314}" dt="2024-05-06T18:40:47.576" v="3904" actId="478"/>
          <ac:spMkLst>
            <pc:docMk/>
            <pc:sldMk cId="751406656" sldId="279"/>
            <ac:spMk id="14" creationId="{2D205A31-22A7-4A17-366E-472655B912CE}"/>
          </ac:spMkLst>
        </pc:spChg>
        <pc:picChg chg="add mod">
          <ac:chgData name="Chenyue Guo" userId="f2337ba5-59e6-4520-9cf7-74ce8c52a4f0" providerId="ADAL" clId="{D22D1D0F-0054-421A-9C3D-31A1C486A314}" dt="2024-05-06T18:42:17.905" v="3923" actId="1076"/>
          <ac:picMkLst>
            <pc:docMk/>
            <pc:sldMk cId="751406656" sldId="279"/>
            <ac:picMk id="7" creationId="{62C65480-9761-5F03-55C3-DA68D83E15BC}"/>
          </ac:picMkLst>
        </pc:picChg>
        <pc:picChg chg="add mod">
          <ac:chgData name="Chenyue Guo" userId="f2337ba5-59e6-4520-9cf7-74ce8c52a4f0" providerId="ADAL" clId="{D22D1D0F-0054-421A-9C3D-31A1C486A314}" dt="2024-05-06T18:42:19.555" v="3924" actId="1076"/>
          <ac:picMkLst>
            <pc:docMk/>
            <pc:sldMk cId="751406656" sldId="279"/>
            <ac:picMk id="8" creationId="{2364BD82-4F80-9999-2D27-5EC01FA9C4EA}"/>
          </ac:picMkLst>
        </pc:picChg>
        <pc:picChg chg="add mod">
          <ac:chgData name="Chenyue Guo" userId="f2337ba5-59e6-4520-9cf7-74ce8c52a4f0" providerId="ADAL" clId="{D22D1D0F-0054-421A-9C3D-31A1C486A314}" dt="2024-05-06T18:42:20.612" v="3925" actId="1076"/>
          <ac:picMkLst>
            <pc:docMk/>
            <pc:sldMk cId="751406656" sldId="279"/>
            <ac:picMk id="12" creationId="{2BBEC5FE-DB66-90F8-BDDE-F07DF4711490}"/>
          </ac:picMkLst>
        </pc:picChg>
        <pc:picChg chg="add del mod">
          <ac:chgData name="Chenyue Guo" userId="f2337ba5-59e6-4520-9cf7-74ce8c52a4f0" providerId="ADAL" clId="{D22D1D0F-0054-421A-9C3D-31A1C486A314}" dt="2024-05-06T18:42:04.751" v="3916" actId="478"/>
          <ac:picMkLst>
            <pc:docMk/>
            <pc:sldMk cId="751406656" sldId="279"/>
            <ac:picMk id="13" creationId="{0F913FBA-5194-7EEF-2E35-09A27486A6E6}"/>
          </ac:picMkLst>
        </pc:picChg>
        <pc:picChg chg="add mod">
          <ac:chgData name="Chenyue Guo" userId="f2337ba5-59e6-4520-9cf7-74ce8c52a4f0" providerId="ADAL" clId="{D22D1D0F-0054-421A-9C3D-31A1C486A314}" dt="2024-05-06T18:42:14.531" v="3921" actId="1076"/>
          <ac:picMkLst>
            <pc:docMk/>
            <pc:sldMk cId="751406656" sldId="279"/>
            <ac:picMk id="15" creationId="{C4AAFD4B-F2E3-E0C2-0A69-70074472D515}"/>
          </ac:picMkLst>
        </pc:picChg>
        <pc:cxnChg chg="del">
          <ac:chgData name="Chenyue Guo" userId="f2337ba5-59e6-4520-9cf7-74ce8c52a4f0" providerId="ADAL" clId="{D22D1D0F-0054-421A-9C3D-31A1C486A314}" dt="2024-05-06T18:40:48.511" v="3905" actId="478"/>
          <ac:cxnSpMkLst>
            <pc:docMk/>
            <pc:sldMk cId="751406656" sldId="279"/>
            <ac:cxnSpMk id="22" creationId="{77560727-3247-63E2-0A95-884447AD13E6}"/>
          </ac:cxnSpMkLst>
        </pc:cxnChg>
      </pc:sldChg>
      <pc:sldChg chg="addSp modSp add mod">
        <pc:chgData name="Chenyue Guo" userId="f2337ba5-59e6-4520-9cf7-74ce8c52a4f0" providerId="ADAL" clId="{D22D1D0F-0054-421A-9C3D-31A1C486A314}" dt="2024-05-07T16:22:54.315" v="6609" actId="20577"/>
        <pc:sldMkLst>
          <pc:docMk/>
          <pc:sldMk cId="1678972485" sldId="280"/>
        </pc:sldMkLst>
        <pc:spChg chg="add mod">
          <ac:chgData name="Chenyue Guo" userId="f2337ba5-59e6-4520-9cf7-74ce8c52a4f0" providerId="ADAL" clId="{D22D1D0F-0054-421A-9C3D-31A1C486A314}" dt="2024-05-07T16:22:54.315" v="6609" actId="20577"/>
          <ac:spMkLst>
            <pc:docMk/>
            <pc:sldMk cId="1678972485" sldId="280"/>
            <ac:spMk id="2" creationId="{41E92E63-45DC-309F-8524-AD5EC8C94307}"/>
          </ac:spMkLst>
        </pc:spChg>
        <pc:spChg chg="add mod">
          <ac:chgData name="Chenyue Guo" userId="f2337ba5-59e6-4520-9cf7-74ce8c52a4f0" providerId="ADAL" clId="{D22D1D0F-0054-421A-9C3D-31A1C486A314}" dt="2024-05-06T21:15:37.026" v="6005" actId="1076"/>
          <ac:spMkLst>
            <pc:docMk/>
            <pc:sldMk cId="1678972485" sldId="280"/>
            <ac:spMk id="8" creationId="{64E44BB3-C2EB-BD03-9419-2AE69AEFCA3E}"/>
          </ac:spMkLst>
        </pc:spChg>
        <pc:spChg chg="mod">
          <ac:chgData name="Chenyue Guo" userId="f2337ba5-59e6-4520-9cf7-74ce8c52a4f0" providerId="ADAL" clId="{D22D1D0F-0054-421A-9C3D-31A1C486A314}" dt="2024-05-06T21:16:01.283" v="6019" actId="20577"/>
          <ac:spMkLst>
            <pc:docMk/>
            <pc:sldMk cId="1678972485" sldId="280"/>
            <ac:spMk id="14" creationId="{2D205A31-22A7-4A17-366E-472655B912CE}"/>
          </ac:spMkLst>
        </pc:spChg>
        <pc:picChg chg="add mod">
          <ac:chgData name="Chenyue Guo" userId="f2337ba5-59e6-4520-9cf7-74ce8c52a4f0" providerId="ADAL" clId="{D22D1D0F-0054-421A-9C3D-31A1C486A314}" dt="2024-05-06T21:14:58.119" v="5982" actId="1076"/>
          <ac:picMkLst>
            <pc:docMk/>
            <pc:sldMk cId="1678972485" sldId="280"/>
            <ac:picMk id="3" creationId="{3B0C352D-71C7-CE16-4731-4451B14BD327}"/>
          </ac:picMkLst>
        </pc:picChg>
      </pc:sldChg>
      <pc:sldChg chg="modSp mod modShow addCm">
        <pc:chgData name="Chenyue Guo" userId="f2337ba5-59e6-4520-9cf7-74ce8c52a4f0" providerId="ADAL" clId="{D22D1D0F-0054-421A-9C3D-31A1C486A314}" dt="2024-05-09T15:27:31.102" v="7291" actId="729"/>
        <pc:sldMkLst>
          <pc:docMk/>
          <pc:sldMk cId="752523345" sldId="281"/>
        </pc:sldMkLst>
        <pc:graphicFrameChg chg="mod modGraphic">
          <ac:chgData name="Chenyue Guo" userId="f2337ba5-59e6-4520-9cf7-74ce8c52a4f0" providerId="ADAL" clId="{D22D1D0F-0054-421A-9C3D-31A1C486A314}" dt="2024-05-08T19:11:50.360" v="7124" actId="13926"/>
          <ac:graphicFrameMkLst>
            <pc:docMk/>
            <pc:sldMk cId="752523345" sldId="281"/>
            <ac:graphicFrameMk id="4" creationId="{2C89C7F7-D392-8536-E3FA-A9B634834B9C}"/>
          </ac:graphicFrameMkLst>
        </pc:graphicFrameChg>
        <pc:extLst>
          <p:ext xmlns:p="http://schemas.openxmlformats.org/presentationml/2006/main" uri="{D6D511B9-2390-475A-947B-AFAB55BFBCF1}">
            <pc226:cmChg xmlns:pc226="http://schemas.microsoft.com/office/powerpoint/2022/06/main/command" chg="add">
              <pc226:chgData name="Chenyue Guo" userId="f2337ba5-59e6-4520-9cf7-74ce8c52a4f0" providerId="ADAL" clId="{D22D1D0F-0054-421A-9C3D-31A1C486A314}" dt="2024-05-09T15:27:21.337" v="7290"/>
              <pc2:cmMkLst xmlns:pc2="http://schemas.microsoft.com/office/powerpoint/2019/9/main/command">
                <pc:docMk/>
                <pc:sldMk cId="752523345" sldId="281"/>
                <pc2:cmMk id="{FC0204BB-16F2-449E-BF69-170EDF371380}"/>
              </pc2:cmMkLst>
            </pc226:cmChg>
          </p:ext>
        </pc:extLst>
      </pc:sldChg>
      <pc:sldChg chg="add del">
        <pc:chgData name="Chenyue Guo" userId="f2337ba5-59e6-4520-9cf7-74ce8c52a4f0" providerId="ADAL" clId="{D22D1D0F-0054-421A-9C3D-31A1C486A314}" dt="2024-05-08T18:07:07.239" v="6623" actId="47"/>
        <pc:sldMkLst>
          <pc:docMk/>
          <pc:sldMk cId="2416021377" sldId="282"/>
        </pc:sldMkLst>
      </pc:sldChg>
      <pc:sldChg chg="addSp delSp modSp add mod ord">
        <pc:chgData name="Chenyue Guo" userId="f2337ba5-59e6-4520-9cf7-74ce8c52a4f0" providerId="ADAL" clId="{D22D1D0F-0054-421A-9C3D-31A1C486A314}" dt="2024-05-09T15:25:50.432" v="7289" actId="1076"/>
        <pc:sldMkLst>
          <pc:docMk/>
          <pc:sldMk cId="2932038299" sldId="282"/>
        </pc:sldMkLst>
        <pc:spChg chg="del">
          <ac:chgData name="Chenyue Guo" userId="f2337ba5-59e6-4520-9cf7-74ce8c52a4f0" providerId="ADAL" clId="{D22D1D0F-0054-421A-9C3D-31A1C486A314}" dt="2024-05-08T18:07:15.292" v="6628" actId="478"/>
          <ac:spMkLst>
            <pc:docMk/>
            <pc:sldMk cId="2932038299" sldId="282"/>
            <ac:spMk id="7" creationId="{C7EE52B3-5278-F3E2-CD0B-764A86A4F7BC}"/>
          </ac:spMkLst>
        </pc:spChg>
        <pc:spChg chg="add mod">
          <ac:chgData name="Chenyue Guo" userId="f2337ba5-59e6-4520-9cf7-74ce8c52a4f0" providerId="ADAL" clId="{D22D1D0F-0054-421A-9C3D-31A1C486A314}" dt="2024-05-09T15:22:56.700" v="7244" actId="14100"/>
          <ac:spMkLst>
            <pc:docMk/>
            <pc:sldMk cId="2932038299" sldId="282"/>
            <ac:spMk id="8" creationId="{00381254-E515-8174-0084-56CDFD051677}"/>
          </ac:spMkLst>
        </pc:spChg>
        <pc:spChg chg="add mod">
          <ac:chgData name="Chenyue Guo" userId="f2337ba5-59e6-4520-9cf7-74ce8c52a4f0" providerId="ADAL" clId="{D22D1D0F-0054-421A-9C3D-31A1C486A314}" dt="2024-05-09T15:23:07.506" v="7248" actId="1076"/>
          <ac:spMkLst>
            <pc:docMk/>
            <pc:sldMk cId="2932038299" sldId="282"/>
            <ac:spMk id="12" creationId="{1DFD05F6-A5C8-B9B5-599A-FA506B76AE40}"/>
          </ac:spMkLst>
        </pc:spChg>
        <pc:spChg chg="add del mod">
          <ac:chgData name="Chenyue Guo" userId="f2337ba5-59e6-4520-9cf7-74ce8c52a4f0" providerId="ADAL" clId="{D22D1D0F-0054-421A-9C3D-31A1C486A314}" dt="2024-05-08T19:10:44.102" v="7109" actId="478"/>
          <ac:spMkLst>
            <pc:docMk/>
            <pc:sldMk cId="2932038299" sldId="282"/>
            <ac:spMk id="13" creationId="{6DB1EDF2-A718-8F86-CE40-2D4376F1DE51}"/>
          </ac:spMkLst>
        </pc:spChg>
        <pc:spChg chg="add del mod">
          <ac:chgData name="Chenyue Guo" userId="f2337ba5-59e6-4520-9cf7-74ce8c52a4f0" providerId="ADAL" clId="{D22D1D0F-0054-421A-9C3D-31A1C486A314}" dt="2024-05-09T15:23:39.934" v="7255" actId="478"/>
          <ac:spMkLst>
            <pc:docMk/>
            <pc:sldMk cId="2932038299" sldId="282"/>
            <ac:spMk id="13" creationId="{F9A0D0E3-BDB1-9008-7335-5903D28D373A}"/>
          </ac:spMkLst>
        </pc:spChg>
        <pc:spChg chg="add mod">
          <ac:chgData name="Chenyue Guo" userId="f2337ba5-59e6-4520-9cf7-74ce8c52a4f0" providerId="ADAL" clId="{D22D1D0F-0054-421A-9C3D-31A1C486A314}" dt="2024-05-09T15:24:44.727" v="7268" actId="1076"/>
          <ac:spMkLst>
            <pc:docMk/>
            <pc:sldMk cId="2932038299" sldId="282"/>
            <ac:spMk id="14" creationId="{B9E5BBD7-2C4F-2C13-9D85-E94788B8068A}"/>
          </ac:spMkLst>
        </pc:spChg>
        <pc:spChg chg="add mod">
          <ac:chgData name="Chenyue Guo" userId="f2337ba5-59e6-4520-9cf7-74ce8c52a4f0" providerId="ADAL" clId="{D22D1D0F-0054-421A-9C3D-31A1C486A314}" dt="2024-05-09T15:24:47.160" v="7269" actId="1076"/>
          <ac:spMkLst>
            <pc:docMk/>
            <pc:sldMk cId="2932038299" sldId="282"/>
            <ac:spMk id="15" creationId="{0B53D54A-747A-22BD-CC82-FBB5B5AFC97A}"/>
          </ac:spMkLst>
        </pc:spChg>
        <pc:spChg chg="add del mod">
          <ac:chgData name="Chenyue Guo" userId="f2337ba5-59e6-4520-9cf7-74ce8c52a4f0" providerId="ADAL" clId="{D22D1D0F-0054-421A-9C3D-31A1C486A314}" dt="2024-05-08T19:11:15.083" v="7120" actId="478"/>
          <ac:spMkLst>
            <pc:docMk/>
            <pc:sldMk cId="2932038299" sldId="282"/>
            <ac:spMk id="15" creationId="{ED062043-2B12-7510-8211-0780036FDDC0}"/>
          </ac:spMkLst>
        </pc:spChg>
        <pc:spChg chg="del">
          <ac:chgData name="Chenyue Guo" userId="f2337ba5-59e6-4520-9cf7-74ce8c52a4f0" providerId="ADAL" clId="{D22D1D0F-0054-421A-9C3D-31A1C486A314}" dt="2024-05-08T18:07:16.769" v="6629" actId="478"/>
          <ac:spMkLst>
            <pc:docMk/>
            <pc:sldMk cId="2932038299" sldId="282"/>
            <ac:spMk id="28" creationId="{5A994889-94E1-CEFF-B6E7-55C0095065D5}"/>
          </ac:spMkLst>
        </pc:spChg>
        <pc:spChg chg="add mod">
          <ac:chgData name="Chenyue Guo" userId="f2337ba5-59e6-4520-9cf7-74ce8c52a4f0" providerId="ADAL" clId="{D22D1D0F-0054-421A-9C3D-31A1C486A314}" dt="2024-05-09T15:22:59.430" v="7245" actId="1076"/>
          <ac:spMkLst>
            <pc:docMk/>
            <pc:sldMk cId="2932038299" sldId="282"/>
            <ac:spMk id="83" creationId="{FB11386A-B8C1-A931-1A34-98BC4C5766F7}"/>
          </ac:spMkLst>
        </pc:spChg>
        <pc:spChg chg="add mod">
          <ac:chgData name="Chenyue Guo" userId="f2337ba5-59e6-4520-9cf7-74ce8c52a4f0" providerId="ADAL" clId="{D22D1D0F-0054-421A-9C3D-31A1C486A314}" dt="2024-05-09T15:24:56.595" v="7273" actId="1076"/>
          <ac:spMkLst>
            <pc:docMk/>
            <pc:sldMk cId="2932038299" sldId="282"/>
            <ac:spMk id="84" creationId="{A66BC5E6-93A8-9597-E3BE-710A58EF8C0C}"/>
          </ac:spMkLst>
        </pc:spChg>
        <pc:spChg chg="add mod">
          <ac:chgData name="Chenyue Guo" userId="f2337ba5-59e6-4520-9cf7-74ce8c52a4f0" providerId="ADAL" clId="{D22D1D0F-0054-421A-9C3D-31A1C486A314}" dt="2024-05-09T15:25:26.220" v="7282" actId="1076"/>
          <ac:spMkLst>
            <pc:docMk/>
            <pc:sldMk cId="2932038299" sldId="282"/>
            <ac:spMk id="86" creationId="{A558CDCA-581C-D97D-0AF6-296CB53C4356}"/>
          </ac:spMkLst>
        </pc:spChg>
        <pc:spChg chg="add mod">
          <ac:chgData name="Chenyue Guo" userId="f2337ba5-59e6-4520-9cf7-74ce8c52a4f0" providerId="ADAL" clId="{D22D1D0F-0054-421A-9C3D-31A1C486A314}" dt="2024-05-09T15:25:50.432" v="7289" actId="1076"/>
          <ac:spMkLst>
            <pc:docMk/>
            <pc:sldMk cId="2932038299" sldId="282"/>
            <ac:spMk id="88" creationId="{67BB8849-B4F8-1D60-5D7B-4543CDBCD2CB}"/>
          </ac:spMkLst>
        </pc:spChg>
        <pc:grpChg chg="add mod">
          <ac:chgData name="Chenyue Guo" userId="f2337ba5-59e6-4520-9cf7-74ce8c52a4f0" providerId="ADAL" clId="{D22D1D0F-0054-421A-9C3D-31A1C486A314}" dt="2024-05-09T15:23:05.190" v="7247" actId="1076"/>
          <ac:grpSpMkLst>
            <pc:docMk/>
            <pc:sldMk cId="2932038299" sldId="282"/>
            <ac:grpSpMk id="7" creationId="{253FBB66-7628-FED1-6DB0-28CCF63957B4}"/>
          </ac:grpSpMkLst>
        </pc:grpChg>
        <pc:grpChg chg="mod">
          <ac:chgData name="Chenyue Guo" userId="f2337ba5-59e6-4520-9cf7-74ce8c52a4f0" providerId="ADAL" clId="{D22D1D0F-0054-421A-9C3D-31A1C486A314}" dt="2024-05-08T19:00:17.690" v="6928"/>
          <ac:grpSpMkLst>
            <pc:docMk/>
            <pc:sldMk cId="2932038299" sldId="282"/>
            <ac:grpSpMk id="17" creationId="{4DCC9336-DBD0-6C98-2E24-6EDF3F2751F6}"/>
          </ac:grpSpMkLst>
        </pc:grpChg>
        <pc:grpChg chg="mod">
          <ac:chgData name="Chenyue Guo" userId="f2337ba5-59e6-4520-9cf7-74ce8c52a4f0" providerId="ADAL" clId="{D22D1D0F-0054-421A-9C3D-31A1C486A314}" dt="2024-05-08T19:00:17.690" v="6928"/>
          <ac:grpSpMkLst>
            <pc:docMk/>
            <pc:sldMk cId="2932038299" sldId="282"/>
            <ac:grpSpMk id="18" creationId="{C02B9A2E-3692-D166-59BC-A060F5B32985}"/>
          </ac:grpSpMkLst>
        </pc:grpChg>
        <pc:grpChg chg="mod">
          <ac:chgData name="Chenyue Guo" userId="f2337ba5-59e6-4520-9cf7-74ce8c52a4f0" providerId="ADAL" clId="{D22D1D0F-0054-421A-9C3D-31A1C486A314}" dt="2024-05-08T19:00:17.690" v="6928"/>
          <ac:grpSpMkLst>
            <pc:docMk/>
            <pc:sldMk cId="2932038299" sldId="282"/>
            <ac:grpSpMk id="19" creationId="{559F598A-A2CE-4109-09AF-92A697C5B8ED}"/>
          </ac:grpSpMkLst>
        </pc:grpChg>
        <pc:grpChg chg="mod">
          <ac:chgData name="Chenyue Guo" userId="f2337ba5-59e6-4520-9cf7-74ce8c52a4f0" providerId="ADAL" clId="{D22D1D0F-0054-421A-9C3D-31A1C486A314}" dt="2024-05-08T19:00:17.690" v="6928"/>
          <ac:grpSpMkLst>
            <pc:docMk/>
            <pc:sldMk cId="2932038299" sldId="282"/>
            <ac:grpSpMk id="20" creationId="{3263759B-725B-F333-05D4-CD014E7E0A1D}"/>
          </ac:grpSpMkLst>
        </pc:grpChg>
        <pc:grpChg chg="del">
          <ac:chgData name="Chenyue Guo" userId="f2337ba5-59e6-4520-9cf7-74ce8c52a4f0" providerId="ADAL" clId="{D22D1D0F-0054-421A-9C3D-31A1C486A314}" dt="2024-05-08T18:07:13.983" v="6627" actId="478"/>
          <ac:grpSpMkLst>
            <pc:docMk/>
            <pc:sldMk cId="2932038299" sldId="282"/>
            <ac:grpSpMk id="29" creationId="{863987BC-4B7B-46D9-57F8-503DE9136523}"/>
          </ac:grpSpMkLst>
        </pc:grpChg>
        <pc:grpChg chg="mod">
          <ac:chgData name="Chenyue Guo" userId="f2337ba5-59e6-4520-9cf7-74ce8c52a4f0" providerId="ADAL" clId="{D22D1D0F-0054-421A-9C3D-31A1C486A314}" dt="2024-05-08T19:00:17.690" v="6928"/>
          <ac:grpSpMkLst>
            <pc:docMk/>
            <pc:sldMk cId="2932038299" sldId="282"/>
            <ac:grpSpMk id="47" creationId="{A809BABA-D8F1-567D-BE29-A5234860EDF1}"/>
          </ac:grpSpMkLst>
        </pc:grpChg>
        <pc:picChg chg="mod">
          <ac:chgData name="Chenyue Guo" userId="f2337ba5-59e6-4520-9cf7-74ce8c52a4f0" providerId="ADAL" clId="{D22D1D0F-0054-421A-9C3D-31A1C486A314}" dt="2024-05-08T19:00:17.690" v="6928"/>
          <ac:picMkLst>
            <pc:docMk/>
            <pc:sldMk cId="2932038299" sldId="282"/>
            <ac:picMk id="16" creationId="{113DF814-1CA7-5850-BA9A-B4F3E4FC4D5C}"/>
          </ac:picMkLst>
        </pc:picChg>
        <pc:inkChg chg="mod">
          <ac:chgData name="Chenyue Guo" userId="f2337ba5-59e6-4520-9cf7-74ce8c52a4f0" providerId="ADAL" clId="{D22D1D0F-0054-421A-9C3D-31A1C486A314}" dt="2024-05-08T19:00:17.690" v="6928"/>
          <ac:inkMkLst>
            <pc:docMk/>
            <pc:sldMk cId="2932038299" sldId="282"/>
            <ac:inkMk id="21" creationId="{9CC389F8-2F6D-637A-DAE2-E82AA73EDEE4}"/>
          </ac:inkMkLst>
        </pc:inkChg>
        <pc:inkChg chg="mod">
          <ac:chgData name="Chenyue Guo" userId="f2337ba5-59e6-4520-9cf7-74ce8c52a4f0" providerId="ADAL" clId="{D22D1D0F-0054-421A-9C3D-31A1C486A314}" dt="2024-05-08T19:00:17.690" v="6928"/>
          <ac:inkMkLst>
            <pc:docMk/>
            <pc:sldMk cId="2932038299" sldId="282"/>
            <ac:inkMk id="22" creationId="{B42B70ED-89FE-47CF-EB9D-377D0D66B26E}"/>
          </ac:inkMkLst>
        </pc:inkChg>
        <pc:inkChg chg="mod">
          <ac:chgData name="Chenyue Guo" userId="f2337ba5-59e6-4520-9cf7-74ce8c52a4f0" providerId="ADAL" clId="{D22D1D0F-0054-421A-9C3D-31A1C486A314}" dt="2024-05-08T19:00:17.690" v="6928"/>
          <ac:inkMkLst>
            <pc:docMk/>
            <pc:sldMk cId="2932038299" sldId="282"/>
            <ac:inkMk id="23" creationId="{8A8B2D4A-87F2-1213-A791-8C7FCF5EDC26}"/>
          </ac:inkMkLst>
        </pc:inkChg>
        <pc:inkChg chg="mod">
          <ac:chgData name="Chenyue Guo" userId="f2337ba5-59e6-4520-9cf7-74ce8c52a4f0" providerId="ADAL" clId="{D22D1D0F-0054-421A-9C3D-31A1C486A314}" dt="2024-05-08T19:00:17.690" v="6928"/>
          <ac:inkMkLst>
            <pc:docMk/>
            <pc:sldMk cId="2932038299" sldId="282"/>
            <ac:inkMk id="24" creationId="{B63BE148-57C1-F824-9BFA-033C5CAECC3E}"/>
          </ac:inkMkLst>
        </pc:inkChg>
        <pc:inkChg chg="mod">
          <ac:chgData name="Chenyue Guo" userId="f2337ba5-59e6-4520-9cf7-74ce8c52a4f0" providerId="ADAL" clId="{D22D1D0F-0054-421A-9C3D-31A1C486A314}" dt="2024-05-08T19:00:17.690" v="6928"/>
          <ac:inkMkLst>
            <pc:docMk/>
            <pc:sldMk cId="2932038299" sldId="282"/>
            <ac:inkMk id="25" creationId="{A32D3232-BD1A-C8E0-AEE3-ADC36967685B}"/>
          </ac:inkMkLst>
        </pc:inkChg>
        <pc:inkChg chg="mod">
          <ac:chgData name="Chenyue Guo" userId="f2337ba5-59e6-4520-9cf7-74ce8c52a4f0" providerId="ADAL" clId="{D22D1D0F-0054-421A-9C3D-31A1C486A314}" dt="2024-05-08T19:00:17.690" v="6928"/>
          <ac:inkMkLst>
            <pc:docMk/>
            <pc:sldMk cId="2932038299" sldId="282"/>
            <ac:inkMk id="26" creationId="{2C8FBC20-5FE6-2F1A-8C80-234BF31C36FF}"/>
          </ac:inkMkLst>
        </pc:inkChg>
        <pc:inkChg chg="mod">
          <ac:chgData name="Chenyue Guo" userId="f2337ba5-59e6-4520-9cf7-74ce8c52a4f0" providerId="ADAL" clId="{D22D1D0F-0054-421A-9C3D-31A1C486A314}" dt="2024-05-08T19:00:17.690" v="6928"/>
          <ac:inkMkLst>
            <pc:docMk/>
            <pc:sldMk cId="2932038299" sldId="282"/>
            <ac:inkMk id="27" creationId="{43E1CB1F-F1F6-7CA6-2E57-5435142C829B}"/>
          </ac:inkMkLst>
        </pc:inkChg>
        <pc:inkChg chg="mod">
          <ac:chgData name="Chenyue Guo" userId="f2337ba5-59e6-4520-9cf7-74ce8c52a4f0" providerId="ADAL" clId="{D22D1D0F-0054-421A-9C3D-31A1C486A314}" dt="2024-05-08T19:00:17.690" v="6928"/>
          <ac:inkMkLst>
            <pc:docMk/>
            <pc:sldMk cId="2932038299" sldId="282"/>
            <ac:inkMk id="28" creationId="{BD8C722A-BFF0-0165-F78D-5DCE64640275}"/>
          </ac:inkMkLst>
        </pc:inkChg>
        <pc:inkChg chg="mod">
          <ac:chgData name="Chenyue Guo" userId="f2337ba5-59e6-4520-9cf7-74ce8c52a4f0" providerId="ADAL" clId="{D22D1D0F-0054-421A-9C3D-31A1C486A314}" dt="2024-05-08T19:00:17.690" v="6928"/>
          <ac:inkMkLst>
            <pc:docMk/>
            <pc:sldMk cId="2932038299" sldId="282"/>
            <ac:inkMk id="29" creationId="{86CFF8D2-65AC-80EE-E7E5-5A06AE26AD39}"/>
          </ac:inkMkLst>
        </pc:inkChg>
        <pc:inkChg chg="mod">
          <ac:chgData name="Chenyue Guo" userId="f2337ba5-59e6-4520-9cf7-74ce8c52a4f0" providerId="ADAL" clId="{D22D1D0F-0054-421A-9C3D-31A1C486A314}" dt="2024-05-08T19:00:17.690" v="6928"/>
          <ac:inkMkLst>
            <pc:docMk/>
            <pc:sldMk cId="2932038299" sldId="282"/>
            <ac:inkMk id="30" creationId="{74A1F8DD-F400-69E8-78CA-D2DEEFBB5797}"/>
          </ac:inkMkLst>
        </pc:inkChg>
        <pc:inkChg chg="mod">
          <ac:chgData name="Chenyue Guo" userId="f2337ba5-59e6-4520-9cf7-74ce8c52a4f0" providerId="ADAL" clId="{D22D1D0F-0054-421A-9C3D-31A1C486A314}" dt="2024-05-08T19:00:17.690" v="6928"/>
          <ac:inkMkLst>
            <pc:docMk/>
            <pc:sldMk cId="2932038299" sldId="282"/>
            <ac:inkMk id="31" creationId="{23DB4916-2C64-0C8E-138C-DBDBAB34C98E}"/>
          </ac:inkMkLst>
        </pc:inkChg>
        <pc:inkChg chg="mod">
          <ac:chgData name="Chenyue Guo" userId="f2337ba5-59e6-4520-9cf7-74ce8c52a4f0" providerId="ADAL" clId="{D22D1D0F-0054-421A-9C3D-31A1C486A314}" dt="2024-05-08T19:00:17.690" v="6928"/>
          <ac:inkMkLst>
            <pc:docMk/>
            <pc:sldMk cId="2932038299" sldId="282"/>
            <ac:inkMk id="32" creationId="{88432EC1-1064-C7F8-2FC7-897C8F020281}"/>
          </ac:inkMkLst>
        </pc:inkChg>
        <pc:inkChg chg="mod">
          <ac:chgData name="Chenyue Guo" userId="f2337ba5-59e6-4520-9cf7-74ce8c52a4f0" providerId="ADAL" clId="{D22D1D0F-0054-421A-9C3D-31A1C486A314}" dt="2024-05-08T19:00:17.690" v="6928"/>
          <ac:inkMkLst>
            <pc:docMk/>
            <pc:sldMk cId="2932038299" sldId="282"/>
            <ac:inkMk id="33" creationId="{29F03426-F766-D03D-0DE7-9AB9BAE4227F}"/>
          </ac:inkMkLst>
        </pc:inkChg>
        <pc:inkChg chg="mod">
          <ac:chgData name="Chenyue Guo" userId="f2337ba5-59e6-4520-9cf7-74ce8c52a4f0" providerId="ADAL" clId="{D22D1D0F-0054-421A-9C3D-31A1C486A314}" dt="2024-05-08T19:00:17.690" v="6928"/>
          <ac:inkMkLst>
            <pc:docMk/>
            <pc:sldMk cId="2932038299" sldId="282"/>
            <ac:inkMk id="34" creationId="{FC2B900D-93D8-0A0F-6979-C9C76CBE698C}"/>
          </ac:inkMkLst>
        </pc:inkChg>
        <pc:inkChg chg="mod">
          <ac:chgData name="Chenyue Guo" userId="f2337ba5-59e6-4520-9cf7-74ce8c52a4f0" providerId="ADAL" clId="{D22D1D0F-0054-421A-9C3D-31A1C486A314}" dt="2024-05-08T19:00:17.690" v="6928"/>
          <ac:inkMkLst>
            <pc:docMk/>
            <pc:sldMk cId="2932038299" sldId="282"/>
            <ac:inkMk id="35" creationId="{6584E9E1-FBC0-4701-2E63-A745E36CA0D8}"/>
          </ac:inkMkLst>
        </pc:inkChg>
        <pc:inkChg chg="mod">
          <ac:chgData name="Chenyue Guo" userId="f2337ba5-59e6-4520-9cf7-74ce8c52a4f0" providerId="ADAL" clId="{D22D1D0F-0054-421A-9C3D-31A1C486A314}" dt="2024-05-08T19:00:17.690" v="6928"/>
          <ac:inkMkLst>
            <pc:docMk/>
            <pc:sldMk cId="2932038299" sldId="282"/>
            <ac:inkMk id="36" creationId="{5E253078-1274-D640-E963-F82F4DDFA6A5}"/>
          </ac:inkMkLst>
        </pc:inkChg>
        <pc:inkChg chg="mod">
          <ac:chgData name="Chenyue Guo" userId="f2337ba5-59e6-4520-9cf7-74ce8c52a4f0" providerId="ADAL" clId="{D22D1D0F-0054-421A-9C3D-31A1C486A314}" dt="2024-05-08T19:00:17.690" v="6928"/>
          <ac:inkMkLst>
            <pc:docMk/>
            <pc:sldMk cId="2932038299" sldId="282"/>
            <ac:inkMk id="37" creationId="{946FAF17-9C40-8298-31E1-895DBF577C90}"/>
          </ac:inkMkLst>
        </pc:inkChg>
        <pc:inkChg chg="mod">
          <ac:chgData name="Chenyue Guo" userId="f2337ba5-59e6-4520-9cf7-74ce8c52a4f0" providerId="ADAL" clId="{D22D1D0F-0054-421A-9C3D-31A1C486A314}" dt="2024-05-08T19:00:17.690" v="6928"/>
          <ac:inkMkLst>
            <pc:docMk/>
            <pc:sldMk cId="2932038299" sldId="282"/>
            <ac:inkMk id="38" creationId="{667A8583-8FCE-B285-4D0C-1A86646C6633}"/>
          </ac:inkMkLst>
        </pc:inkChg>
        <pc:inkChg chg="mod">
          <ac:chgData name="Chenyue Guo" userId="f2337ba5-59e6-4520-9cf7-74ce8c52a4f0" providerId="ADAL" clId="{D22D1D0F-0054-421A-9C3D-31A1C486A314}" dt="2024-05-08T19:00:17.690" v="6928"/>
          <ac:inkMkLst>
            <pc:docMk/>
            <pc:sldMk cId="2932038299" sldId="282"/>
            <ac:inkMk id="39" creationId="{133E9845-52CB-AD67-5A9E-9EA1BFBD2817}"/>
          </ac:inkMkLst>
        </pc:inkChg>
        <pc:inkChg chg="mod">
          <ac:chgData name="Chenyue Guo" userId="f2337ba5-59e6-4520-9cf7-74ce8c52a4f0" providerId="ADAL" clId="{D22D1D0F-0054-421A-9C3D-31A1C486A314}" dt="2024-05-08T19:00:17.690" v="6928"/>
          <ac:inkMkLst>
            <pc:docMk/>
            <pc:sldMk cId="2932038299" sldId="282"/>
            <ac:inkMk id="40" creationId="{709806DD-744D-27DC-16B5-56BC4337431F}"/>
          </ac:inkMkLst>
        </pc:inkChg>
        <pc:inkChg chg="mod">
          <ac:chgData name="Chenyue Guo" userId="f2337ba5-59e6-4520-9cf7-74ce8c52a4f0" providerId="ADAL" clId="{D22D1D0F-0054-421A-9C3D-31A1C486A314}" dt="2024-05-08T19:00:17.690" v="6928"/>
          <ac:inkMkLst>
            <pc:docMk/>
            <pc:sldMk cId="2932038299" sldId="282"/>
            <ac:inkMk id="41" creationId="{13A8B6EA-A039-209B-D4BA-4D9013738F94}"/>
          </ac:inkMkLst>
        </pc:inkChg>
        <pc:inkChg chg="mod">
          <ac:chgData name="Chenyue Guo" userId="f2337ba5-59e6-4520-9cf7-74ce8c52a4f0" providerId="ADAL" clId="{D22D1D0F-0054-421A-9C3D-31A1C486A314}" dt="2024-05-08T19:00:17.690" v="6928"/>
          <ac:inkMkLst>
            <pc:docMk/>
            <pc:sldMk cId="2932038299" sldId="282"/>
            <ac:inkMk id="42" creationId="{FE29043F-EF41-045F-85B2-59DA5E30FF92}"/>
          </ac:inkMkLst>
        </pc:inkChg>
        <pc:inkChg chg="mod">
          <ac:chgData name="Chenyue Guo" userId="f2337ba5-59e6-4520-9cf7-74ce8c52a4f0" providerId="ADAL" clId="{D22D1D0F-0054-421A-9C3D-31A1C486A314}" dt="2024-05-08T19:00:17.690" v="6928"/>
          <ac:inkMkLst>
            <pc:docMk/>
            <pc:sldMk cId="2932038299" sldId="282"/>
            <ac:inkMk id="43" creationId="{8D2DCD23-FD1B-AEF6-B6CA-2FFE99D3F305}"/>
          </ac:inkMkLst>
        </pc:inkChg>
        <pc:inkChg chg="mod">
          <ac:chgData name="Chenyue Guo" userId="f2337ba5-59e6-4520-9cf7-74ce8c52a4f0" providerId="ADAL" clId="{D22D1D0F-0054-421A-9C3D-31A1C486A314}" dt="2024-05-08T19:00:17.690" v="6928"/>
          <ac:inkMkLst>
            <pc:docMk/>
            <pc:sldMk cId="2932038299" sldId="282"/>
            <ac:inkMk id="44" creationId="{FF42F823-7564-1A5A-1BCC-5FE52524FFB1}"/>
          </ac:inkMkLst>
        </pc:inkChg>
        <pc:inkChg chg="mod">
          <ac:chgData name="Chenyue Guo" userId="f2337ba5-59e6-4520-9cf7-74ce8c52a4f0" providerId="ADAL" clId="{D22D1D0F-0054-421A-9C3D-31A1C486A314}" dt="2024-05-08T19:00:17.690" v="6928"/>
          <ac:inkMkLst>
            <pc:docMk/>
            <pc:sldMk cId="2932038299" sldId="282"/>
            <ac:inkMk id="45" creationId="{B076DBE3-50AC-7061-7D0F-7346416188B9}"/>
          </ac:inkMkLst>
        </pc:inkChg>
        <pc:inkChg chg="mod">
          <ac:chgData name="Chenyue Guo" userId="f2337ba5-59e6-4520-9cf7-74ce8c52a4f0" providerId="ADAL" clId="{D22D1D0F-0054-421A-9C3D-31A1C486A314}" dt="2024-05-08T19:00:17.690" v="6928"/>
          <ac:inkMkLst>
            <pc:docMk/>
            <pc:sldMk cId="2932038299" sldId="282"/>
            <ac:inkMk id="46" creationId="{34505865-0E85-9D15-9698-72B0B33B78ED}"/>
          </ac:inkMkLst>
        </pc:inkChg>
        <pc:inkChg chg="mod">
          <ac:chgData name="Chenyue Guo" userId="f2337ba5-59e6-4520-9cf7-74ce8c52a4f0" providerId="ADAL" clId="{D22D1D0F-0054-421A-9C3D-31A1C486A314}" dt="2024-05-08T19:00:17.690" v="6928"/>
          <ac:inkMkLst>
            <pc:docMk/>
            <pc:sldMk cId="2932038299" sldId="282"/>
            <ac:inkMk id="48" creationId="{48759ED4-2B30-1FB6-3E15-70E21EAA5CDA}"/>
          </ac:inkMkLst>
        </pc:inkChg>
        <pc:inkChg chg="mod">
          <ac:chgData name="Chenyue Guo" userId="f2337ba5-59e6-4520-9cf7-74ce8c52a4f0" providerId="ADAL" clId="{D22D1D0F-0054-421A-9C3D-31A1C486A314}" dt="2024-05-08T19:00:17.690" v="6928"/>
          <ac:inkMkLst>
            <pc:docMk/>
            <pc:sldMk cId="2932038299" sldId="282"/>
            <ac:inkMk id="49" creationId="{C342E01A-996A-4E80-BD1F-E0474E0F2B23}"/>
          </ac:inkMkLst>
        </pc:inkChg>
        <pc:inkChg chg="mod">
          <ac:chgData name="Chenyue Guo" userId="f2337ba5-59e6-4520-9cf7-74ce8c52a4f0" providerId="ADAL" clId="{D22D1D0F-0054-421A-9C3D-31A1C486A314}" dt="2024-05-08T19:00:17.690" v="6928"/>
          <ac:inkMkLst>
            <pc:docMk/>
            <pc:sldMk cId="2932038299" sldId="282"/>
            <ac:inkMk id="50" creationId="{2018BFD9-60F2-DD32-950C-CB203CD07C75}"/>
          </ac:inkMkLst>
        </pc:inkChg>
        <pc:inkChg chg="mod">
          <ac:chgData name="Chenyue Guo" userId="f2337ba5-59e6-4520-9cf7-74ce8c52a4f0" providerId="ADAL" clId="{D22D1D0F-0054-421A-9C3D-31A1C486A314}" dt="2024-05-08T19:00:17.690" v="6928"/>
          <ac:inkMkLst>
            <pc:docMk/>
            <pc:sldMk cId="2932038299" sldId="282"/>
            <ac:inkMk id="51" creationId="{806072F4-B273-EA9C-6D1C-561B81680F95}"/>
          </ac:inkMkLst>
        </pc:inkChg>
        <pc:inkChg chg="mod">
          <ac:chgData name="Chenyue Guo" userId="f2337ba5-59e6-4520-9cf7-74ce8c52a4f0" providerId="ADAL" clId="{D22D1D0F-0054-421A-9C3D-31A1C486A314}" dt="2024-05-08T19:00:17.690" v="6928"/>
          <ac:inkMkLst>
            <pc:docMk/>
            <pc:sldMk cId="2932038299" sldId="282"/>
            <ac:inkMk id="52" creationId="{9F3F62AD-F43D-CF9F-6FEC-054B6AD85CD6}"/>
          </ac:inkMkLst>
        </pc:inkChg>
        <pc:inkChg chg="mod">
          <ac:chgData name="Chenyue Guo" userId="f2337ba5-59e6-4520-9cf7-74ce8c52a4f0" providerId="ADAL" clId="{D22D1D0F-0054-421A-9C3D-31A1C486A314}" dt="2024-05-08T19:00:17.690" v="6928"/>
          <ac:inkMkLst>
            <pc:docMk/>
            <pc:sldMk cId="2932038299" sldId="282"/>
            <ac:inkMk id="53" creationId="{0306EF11-9033-59BE-7559-498DCC72572C}"/>
          </ac:inkMkLst>
        </pc:inkChg>
        <pc:inkChg chg="mod">
          <ac:chgData name="Chenyue Guo" userId="f2337ba5-59e6-4520-9cf7-74ce8c52a4f0" providerId="ADAL" clId="{D22D1D0F-0054-421A-9C3D-31A1C486A314}" dt="2024-05-08T19:00:17.690" v="6928"/>
          <ac:inkMkLst>
            <pc:docMk/>
            <pc:sldMk cId="2932038299" sldId="282"/>
            <ac:inkMk id="54" creationId="{C2A96252-2477-BAD0-15D5-ACDD0980254B}"/>
          </ac:inkMkLst>
        </pc:inkChg>
        <pc:inkChg chg="mod">
          <ac:chgData name="Chenyue Guo" userId="f2337ba5-59e6-4520-9cf7-74ce8c52a4f0" providerId="ADAL" clId="{D22D1D0F-0054-421A-9C3D-31A1C486A314}" dt="2024-05-08T19:00:17.690" v="6928"/>
          <ac:inkMkLst>
            <pc:docMk/>
            <pc:sldMk cId="2932038299" sldId="282"/>
            <ac:inkMk id="55" creationId="{27CFC14C-5AB0-EFA2-A764-C5EEF9758667}"/>
          </ac:inkMkLst>
        </pc:inkChg>
        <pc:inkChg chg="mod">
          <ac:chgData name="Chenyue Guo" userId="f2337ba5-59e6-4520-9cf7-74ce8c52a4f0" providerId="ADAL" clId="{D22D1D0F-0054-421A-9C3D-31A1C486A314}" dt="2024-05-08T19:00:17.690" v="6928"/>
          <ac:inkMkLst>
            <pc:docMk/>
            <pc:sldMk cId="2932038299" sldId="282"/>
            <ac:inkMk id="56" creationId="{9F4AFCC0-E565-F902-D9AB-ACEC751611EE}"/>
          </ac:inkMkLst>
        </pc:inkChg>
        <pc:inkChg chg="mod">
          <ac:chgData name="Chenyue Guo" userId="f2337ba5-59e6-4520-9cf7-74ce8c52a4f0" providerId="ADAL" clId="{D22D1D0F-0054-421A-9C3D-31A1C486A314}" dt="2024-05-08T19:00:17.690" v="6928"/>
          <ac:inkMkLst>
            <pc:docMk/>
            <pc:sldMk cId="2932038299" sldId="282"/>
            <ac:inkMk id="57" creationId="{C5327AEA-0787-A1AE-50E0-79D69CD5A380}"/>
          </ac:inkMkLst>
        </pc:inkChg>
        <pc:inkChg chg="mod">
          <ac:chgData name="Chenyue Guo" userId="f2337ba5-59e6-4520-9cf7-74ce8c52a4f0" providerId="ADAL" clId="{D22D1D0F-0054-421A-9C3D-31A1C486A314}" dt="2024-05-08T19:00:17.690" v="6928"/>
          <ac:inkMkLst>
            <pc:docMk/>
            <pc:sldMk cId="2932038299" sldId="282"/>
            <ac:inkMk id="58" creationId="{E6535765-CA7C-37F1-0FF3-C0A34ACDBD0C}"/>
          </ac:inkMkLst>
        </pc:inkChg>
        <pc:inkChg chg="mod">
          <ac:chgData name="Chenyue Guo" userId="f2337ba5-59e6-4520-9cf7-74ce8c52a4f0" providerId="ADAL" clId="{D22D1D0F-0054-421A-9C3D-31A1C486A314}" dt="2024-05-08T19:00:17.690" v="6928"/>
          <ac:inkMkLst>
            <pc:docMk/>
            <pc:sldMk cId="2932038299" sldId="282"/>
            <ac:inkMk id="59" creationId="{8B7B7D44-54C0-E1D2-2562-D13B6E0573DB}"/>
          </ac:inkMkLst>
        </pc:inkChg>
        <pc:inkChg chg="mod">
          <ac:chgData name="Chenyue Guo" userId="f2337ba5-59e6-4520-9cf7-74ce8c52a4f0" providerId="ADAL" clId="{D22D1D0F-0054-421A-9C3D-31A1C486A314}" dt="2024-05-08T19:00:17.690" v="6928"/>
          <ac:inkMkLst>
            <pc:docMk/>
            <pc:sldMk cId="2932038299" sldId="282"/>
            <ac:inkMk id="60" creationId="{FB667D6F-2003-1BC1-C3AA-5D3EAA082ED6}"/>
          </ac:inkMkLst>
        </pc:inkChg>
        <pc:inkChg chg="mod">
          <ac:chgData name="Chenyue Guo" userId="f2337ba5-59e6-4520-9cf7-74ce8c52a4f0" providerId="ADAL" clId="{D22D1D0F-0054-421A-9C3D-31A1C486A314}" dt="2024-05-08T19:00:17.690" v="6928"/>
          <ac:inkMkLst>
            <pc:docMk/>
            <pc:sldMk cId="2932038299" sldId="282"/>
            <ac:inkMk id="61" creationId="{087AEB8D-EEE8-F41A-5C26-E2AC41DF00DA}"/>
          </ac:inkMkLst>
        </pc:inkChg>
        <pc:inkChg chg="mod">
          <ac:chgData name="Chenyue Guo" userId="f2337ba5-59e6-4520-9cf7-74ce8c52a4f0" providerId="ADAL" clId="{D22D1D0F-0054-421A-9C3D-31A1C486A314}" dt="2024-05-08T19:00:17.690" v="6928"/>
          <ac:inkMkLst>
            <pc:docMk/>
            <pc:sldMk cId="2932038299" sldId="282"/>
            <ac:inkMk id="62" creationId="{FF2C7541-55CA-B9E5-6912-99FC4201C3C8}"/>
          </ac:inkMkLst>
        </pc:inkChg>
        <pc:inkChg chg="mod">
          <ac:chgData name="Chenyue Guo" userId="f2337ba5-59e6-4520-9cf7-74ce8c52a4f0" providerId="ADAL" clId="{D22D1D0F-0054-421A-9C3D-31A1C486A314}" dt="2024-05-08T19:00:17.690" v="6928"/>
          <ac:inkMkLst>
            <pc:docMk/>
            <pc:sldMk cId="2932038299" sldId="282"/>
            <ac:inkMk id="63" creationId="{C82F2303-5620-B2DF-7A63-13FAC7970B81}"/>
          </ac:inkMkLst>
        </pc:inkChg>
        <pc:inkChg chg="mod">
          <ac:chgData name="Chenyue Guo" userId="f2337ba5-59e6-4520-9cf7-74ce8c52a4f0" providerId="ADAL" clId="{D22D1D0F-0054-421A-9C3D-31A1C486A314}" dt="2024-05-08T19:00:17.690" v="6928"/>
          <ac:inkMkLst>
            <pc:docMk/>
            <pc:sldMk cId="2932038299" sldId="282"/>
            <ac:inkMk id="64" creationId="{B2870A0C-E12D-82E6-392B-327BC4331530}"/>
          </ac:inkMkLst>
        </pc:inkChg>
        <pc:inkChg chg="mod">
          <ac:chgData name="Chenyue Guo" userId="f2337ba5-59e6-4520-9cf7-74ce8c52a4f0" providerId="ADAL" clId="{D22D1D0F-0054-421A-9C3D-31A1C486A314}" dt="2024-05-08T19:00:17.690" v="6928"/>
          <ac:inkMkLst>
            <pc:docMk/>
            <pc:sldMk cId="2932038299" sldId="282"/>
            <ac:inkMk id="65" creationId="{F92B9CE3-9B81-7AC8-0E66-01973A4B0009}"/>
          </ac:inkMkLst>
        </pc:inkChg>
        <pc:inkChg chg="mod">
          <ac:chgData name="Chenyue Guo" userId="f2337ba5-59e6-4520-9cf7-74ce8c52a4f0" providerId="ADAL" clId="{D22D1D0F-0054-421A-9C3D-31A1C486A314}" dt="2024-05-08T19:00:17.690" v="6928"/>
          <ac:inkMkLst>
            <pc:docMk/>
            <pc:sldMk cId="2932038299" sldId="282"/>
            <ac:inkMk id="66" creationId="{133CFFF0-55E9-178D-A92E-65FCB656B59F}"/>
          </ac:inkMkLst>
        </pc:inkChg>
        <pc:inkChg chg="mod">
          <ac:chgData name="Chenyue Guo" userId="f2337ba5-59e6-4520-9cf7-74ce8c52a4f0" providerId="ADAL" clId="{D22D1D0F-0054-421A-9C3D-31A1C486A314}" dt="2024-05-08T19:00:17.690" v="6928"/>
          <ac:inkMkLst>
            <pc:docMk/>
            <pc:sldMk cId="2932038299" sldId="282"/>
            <ac:inkMk id="67" creationId="{C10BABCC-D92B-326C-64E7-DE6CE79393CE}"/>
          </ac:inkMkLst>
        </pc:inkChg>
        <pc:inkChg chg="mod">
          <ac:chgData name="Chenyue Guo" userId="f2337ba5-59e6-4520-9cf7-74ce8c52a4f0" providerId="ADAL" clId="{D22D1D0F-0054-421A-9C3D-31A1C486A314}" dt="2024-05-08T19:00:17.690" v="6928"/>
          <ac:inkMkLst>
            <pc:docMk/>
            <pc:sldMk cId="2932038299" sldId="282"/>
            <ac:inkMk id="68" creationId="{A28F8B2E-07E0-3FE7-9737-5E2396C16E29}"/>
          </ac:inkMkLst>
        </pc:inkChg>
        <pc:inkChg chg="mod">
          <ac:chgData name="Chenyue Guo" userId="f2337ba5-59e6-4520-9cf7-74ce8c52a4f0" providerId="ADAL" clId="{D22D1D0F-0054-421A-9C3D-31A1C486A314}" dt="2024-05-08T19:00:17.690" v="6928"/>
          <ac:inkMkLst>
            <pc:docMk/>
            <pc:sldMk cId="2932038299" sldId="282"/>
            <ac:inkMk id="69" creationId="{6324038B-96A8-F50C-B5EA-11334601F4CF}"/>
          </ac:inkMkLst>
        </pc:inkChg>
        <pc:inkChg chg="mod">
          <ac:chgData name="Chenyue Guo" userId="f2337ba5-59e6-4520-9cf7-74ce8c52a4f0" providerId="ADAL" clId="{D22D1D0F-0054-421A-9C3D-31A1C486A314}" dt="2024-05-08T19:00:17.690" v="6928"/>
          <ac:inkMkLst>
            <pc:docMk/>
            <pc:sldMk cId="2932038299" sldId="282"/>
            <ac:inkMk id="70" creationId="{80ADB71D-8A95-9A34-2846-68AA638BEDCD}"/>
          </ac:inkMkLst>
        </pc:inkChg>
        <pc:inkChg chg="mod">
          <ac:chgData name="Chenyue Guo" userId="f2337ba5-59e6-4520-9cf7-74ce8c52a4f0" providerId="ADAL" clId="{D22D1D0F-0054-421A-9C3D-31A1C486A314}" dt="2024-05-08T19:00:17.690" v="6928"/>
          <ac:inkMkLst>
            <pc:docMk/>
            <pc:sldMk cId="2932038299" sldId="282"/>
            <ac:inkMk id="71" creationId="{7A499EF6-B55A-2D8B-F32C-806D20C3C557}"/>
          </ac:inkMkLst>
        </pc:inkChg>
        <pc:inkChg chg="mod">
          <ac:chgData name="Chenyue Guo" userId="f2337ba5-59e6-4520-9cf7-74ce8c52a4f0" providerId="ADAL" clId="{D22D1D0F-0054-421A-9C3D-31A1C486A314}" dt="2024-05-08T19:00:17.690" v="6928"/>
          <ac:inkMkLst>
            <pc:docMk/>
            <pc:sldMk cId="2932038299" sldId="282"/>
            <ac:inkMk id="72" creationId="{BA2358A8-A9CE-AA66-9CAE-FFFBF28929ED}"/>
          </ac:inkMkLst>
        </pc:inkChg>
        <pc:inkChg chg="mod">
          <ac:chgData name="Chenyue Guo" userId="f2337ba5-59e6-4520-9cf7-74ce8c52a4f0" providerId="ADAL" clId="{D22D1D0F-0054-421A-9C3D-31A1C486A314}" dt="2024-05-08T19:00:17.690" v="6928"/>
          <ac:inkMkLst>
            <pc:docMk/>
            <pc:sldMk cId="2932038299" sldId="282"/>
            <ac:inkMk id="73" creationId="{677381B1-27CB-1D53-8DEA-4C5DE6FBA2D2}"/>
          </ac:inkMkLst>
        </pc:inkChg>
        <pc:inkChg chg="mod">
          <ac:chgData name="Chenyue Guo" userId="f2337ba5-59e6-4520-9cf7-74ce8c52a4f0" providerId="ADAL" clId="{D22D1D0F-0054-421A-9C3D-31A1C486A314}" dt="2024-05-08T19:00:17.690" v="6928"/>
          <ac:inkMkLst>
            <pc:docMk/>
            <pc:sldMk cId="2932038299" sldId="282"/>
            <ac:inkMk id="74" creationId="{43E501D7-B459-1F43-B261-DC48118825B4}"/>
          </ac:inkMkLst>
        </pc:inkChg>
        <pc:inkChg chg="mod">
          <ac:chgData name="Chenyue Guo" userId="f2337ba5-59e6-4520-9cf7-74ce8c52a4f0" providerId="ADAL" clId="{D22D1D0F-0054-421A-9C3D-31A1C486A314}" dt="2024-05-08T19:00:17.690" v="6928"/>
          <ac:inkMkLst>
            <pc:docMk/>
            <pc:sldMk cId="2932038299" sldId="282"/>
            <ac:inkMk id="75" creationId="{B368C580-9B5F-47E1-ED5A-E810B091679D}"/>
          </ac:inkMkLst>
        </pc:inkChg>
        <pc:inkChg chg="mod">
          <ac:chgData name="Chenyue Guo" userId="f2337ba5-59e6-4520-9cf7-74ce8c52a4f0" providerId="ADAL" clId="{D22D1D0F-0054-421A-9C3D-31A1C486A314}" dt="2024-05-08T19:00:17.690" v="6928"/>
          <ac:inkMkLst>
            <pc:docMk/>
            <pc:sldMk cId="2932038299" sldId="282"/>
            <ac:inkMk id="76" creationId="{B300F360-D93C-B027-374F-C9066AF9133F}"/>
          </ac:inkMkLst>
        </pc:inkChg>
        <pc:inkChg chg="mod">
          <ac:chgData name="Chenyue Guo" userId="f2337ba5-59e6-4520-9cf7-74ce8c52a4f0" providerId="ADAL" clId="{D22D1D0F-0054-421A-9C3D-31A1C486A314}" dt="2024-05-08T19:00:17.690" v="6928"/>
          <ac:inkMkLst>
            <pc:docMk/>
            <pc:sldMk cId="2932038299" sldId="282"/>
            <ac:inkMk id="77" creationId="{1BDBEC6F-BF18-62EB-3BCC-B419806F8939}"/>
          </ac:inkMkLst>
        </pc:inkChg>
        <pc:inkChg chg="mod">
          <ac:chgData name="Chenyue Guo" userId="f2337ba5-59e6-4520-9cf7-74ce8c52a4f0" providerId="ADAL" clId="{D22D1D0F-0054-421A-9C3D-31A1C486A314}" dt="2024-05-08T19:00:17.690" v="6928"/>
          <ac:inkMkLst>
            <pc:docMk/>
            <pc:sldMk cId="2932038299" sldId="282"/>
            <ac:inkMk id="78" creationId="{9982671E-B91D-2815-74BF-D7A852B008C5}"/>
          </ac:inkMkLst>
        </pc:inkChg>
        <pc:inkChg chg="mod">
          <ac:chgData name="Chenyue Guo" userId="f2337ba5-59e6-4520-9cf7-74ce8c52a4f0" providerId="ADAL" clId="{D22D1D0F-0054-421A-9C3D-31A1C486A314}" dt="2024-05-08T19:00:17.690" v="6928"/>
          <ac:inkMkLst>
            <pc:docMk/>
            <pc:sldMk cId="2932038299" sldId="282"/>
            <ac:inkMk id="79" creationId="{2238BA92-B8C9-B15A-0BDD-BCAC9898471E}"/>
          </ac:inkMkLst>
        </pc:inkChg>
        <pc:inkChg chg="mod">
          <ac:chgData name="Chenyue Guo" userId="f2337ba5-59e6-4520-9cf7-74ce8c52a4f0" providerId="ADAL" clId="{D22D1D0F-0054-421A-9C3D-31A1C486A314}" dt="2024-05-08T19:00:17.690" v="6928"/>
          <ac:inkMkLst>
            <pc:docMk/>
            <pc:sldMk cId="2932038299" sldId="282"/>
            <ac:inkMk id="80" creationId="{B7BAB545-8137-E9B7-9BF2-FAD17443826F}"/>
          </ac:inkMkLst>
        </pc:inkChg>
        <pc:inkChg chg="mod">
          <ac:chgData name="Chenyue Guo" userId="f2337ba5-59e6-4520-9cf7-74ce8c52a4f0" providerId="ADAL" clId="{D22D1D0F-0054-421A-9C3D-31A1C486A314}" dt="2024-05-08T19:00:17.690" v="6928"/>
          <ac:inkMkLst>
            <pc:docMk/>
            <pc:sldMk cId="2932038299" sldId="282"/>
            <ac:inkMk id="81" creationId="{E62D56DF-C82F-60FF-84ED-07B301E24101}"/>
          </ac:inkMkLst>
        </pc:inkChg>
        <pc:inkChg chg="mod">
          <ac:chgData name="Chenyue Guo" userId="f2337ba5-59e6-4520-9cf7-74ce8c52a4f0" providerId="ADAL" clId="{D22D1D0F-0054-421A-9C3D-31A1C486A314}" dt="2024-05-08T19:00:17.690" v="6928"/>
          <ac:inkMkLst>
            <pc:docMk/>
            <pc:sldMk cId="2932038299" sldId="282"/>
            <ac:inkMk id="82" creationId="{4B538E46-AEB2-40FD-D7C2-176D05C62042}"/>
          </ac:inkMkLst>
        </pc:inkChg>
      </pc:sldChg>
      <pc:sldChg chg="addSp delSp modSp add mod delAnim modAnim">
        <pc:chgData name="Chenyue Guo" userId="f2337ba5-59e6-4520-9cf7-74ce8c52a4f0" providerId="ADAL" clId="{D22D1D0F-0054-421A-9C3D-31A1C486A314}" dt="2024-05-09T16:59:20.588" v="7968" actId="404"/>
        <pc:sldMkLst>
          <pc:docMk/>
          <pc:sldMk cId="2446932325" sldId="283"/>
        </pc:sldMkLst>
        <pc:spChg chg="add mod">
          <ac:chgData name="Chenyue Guo" userId="f2337ba5-59e6-4520-9cf7-74ce8c52a4f0" providerId="ADAL" clId="{D22D1D0F-0054-421A-9C3D-31A1C486A314}" dt="2024-05-09T16:58:49.745" v="7957" actId="20577"/>
          <ac:spMkLst>
            <pc:docMk/>
            <pc:sldMk cId="2446932325" sldId="283"/>
            <ac:spMk id="8" creationId="{F492D591-9729-5A92-D207-098623E96BE8}"/>
          </ac:spMkLst>
        </pc:spChg>
        <pc:spChg chg="mod">
          <ac:chgData name="Chenyue Guo" userId="f2337ba5-59e6-4520-9cf7-74ce8c52a4f0" providerId="ADAL" clId="{D22D1D0F-0054-421A-9C3D-31A1C486A314}" dt="2024-05-09T16:59:20.588" v="7968" actId="404"/>
          <ac:spMkLst>
            <pc:docMk/>
            <pc:sldMk cId="2446932325" sldId="283"/>
            <ac:spMk id="15" creationId="{AA570FF2-1A0C-6510-3CBE-D02CDC51CEAC}"/>
          </ac:spMkLst>
        </pc:spChg>
        <pc:spChg chg="del mod">
          <ac:chgData name="Chenyue Guo" userId="f2337ba5-59e6-4520-9cf7-74ce8c52a4f0" providerId="ADAL" clId="{D22D1D0F-0054-421A-9C3D-31A1C486A314}" dt="2024-05-09T16:24:41.726" v="7455" actId="478"/>
          <ac:spMkLst>
            <pc:docMk/>
            <pc:sldMk cId="2446932325" sldId="283"/>
            <ac:spMk id="16" creationId="{6BA63D54-99C4-3774-D166-CB41B637AB43}"/>
          </ac:spMkLst>
        </pc:spChg>
        <pc:spChg chg="mod">
          <ac:chgData name="Chenyue Guo" userId="f2337ba5-59e6-4520-9cf7-74ce8c52a4f0" providerId="ADAL" clId="{D22D1D0F-0054-421A-9C3D-31A1C486A314}" dt="2024-05-09T16:52:13.973" v="7887" actId="207"/>
          <ac:spMkLst>
            <pc:docMk/>
            <pc:sldMk cId="2446932325" sldId="283"/>
            <ac:spMk id="17" creationId="{6D120ECD-6131-4482-3613-19F2C3E29677}"/>
          </ac:spMkLst>
        </pc:spChg>
        <pc:grpChg chg="del">
          <ac:chgData name="Chenyue Guo" userId="f2337ba5-59e6-4520-9cf7-74ce8c52a4f0" providerId="ADAL" clId="{D22D1D0F-0054-421A-9C3D-31A1C486A314}" dt="2024-05-09T16:03:10.537" v="7301" actId="478"/>
          <ac:grpSpMkLst>
            <pc:docMk/>
            <pc:sldMk cId="2446932325" sldId="283"/>
            <ac:grpSpMk id="18" creationId="{1272A0AD-F475-FD1A-19AE-377077925AA4}"/>
          </ac:grpSpMkLst>
        </pc:grpChg>
        <pc:graphicFrameChg chg="add del mod">
          <ac:chgData name="Chenyue Guo" userId="f2337ba5-59e6-4520-9cf7-74ce8c52a4f0" providerId="ADAL" clId="{D22D1D0F-0054-421A-9C3D-31A1C486A314}" dt="2024-05-09T16:04:50.270" v="7328" actId="478"/>
          <ac:graphicFrameMkLst>
            <pc:docMk/>
            <pc:sldMk cId="2446932325" sldId="283"/>
            <ac:graphicFrameMk id="2" creationId="{EE055519-D958-5CD5-94D1-21CEB4CAC8C2}"/>
          </ac:graphicFrameMkLst>
        </pc:graphicFrameChg>
        <pc:graphicFrameChg chg="add del mod">
          <ac:chgData name="Chenyue Guo" userId="f2337ba5-59e6-4520-9cf7-74ce8c52a4f0" providerId="ADAL" clId="{D22D1D0F-0054-421A-9C3D-31A1C486A314}" dt="2024-05-09T16:18:17.933" v="7369" actId="478"/>
          <ac:graphicFrameMkLst>
            <pc:docMk/>
            <pc:sldMk cId="2446932325" sldId="283"/>
            <ac:graphicFrameMk id="3" creationId="{EE055519-D958-5CD5-94D1-21CEB4CAC8C2}"/>
          </ac:graphicFrameMkLst>
        </pc:graphicFrameChg>
        <pc:graphicFrameChg chg="add del mod">
          <ac:chgData name="Chenyue Guo" userId="f2337ba5-59e6-4520-9cf7-74ce8c52a4f0" providerId="ADAL" clId="{D22D1D0F-0054-421A-9C3D-31A1C486A314}" dt="2024-05-09T16:56:06.487" v="7937" actId="404"/>
          <ac:graphicFrameMkLst>
            <pc:docMk/>
            <pc:sldMk cId="2446932325" sldId="283"/>
            <ac:graphicFrameMk id="7" creationId="{07D290BE-56BB-3F24-5153-028CBBE7305F}"/>
          </ac:graphicFrameMkLst>
        </pc:graphicFrameChg>
      </pc:sldChg>
      <pc:sldChg chg="addSp delSp modSp add mod">
        <pc:chgData name="Chenyue Guo" userId="f2337ba5-59e6-4520-9cf7-74ce8c52a4f0" providerId="ADAL" clId="{D22D1D0F-0054-421A-9C3D-31A1C486A314}" dt="2024-05-09T16:59:32.959" v="7972" actId="403"/>
        <pc:sldMkLst>
          <pc:docMk/>
          <pc:sldMk cId="1379464745" sldId="284"/>
        </pc:sldMkLst>
        <pc:spChg chg="add mod">
          <ac:chgData name="Chenyue Guo" userId="f2337ba5-59e6-4520-9cf7-74ce8c52a4f0" providerId="ADAL" clId="{D22D1D0F-0054-421A-9C3D-31A1C486A314}" dt="2024-05-09T16:52:10.992" v="7886" actId="207"/>
          <ac:spMkLst>
            <pc:docMk/>
            <pc:sldMk cId="1379464745" sldId="284"/>
            <ac:spMk id="2" creationId="{CFBD11E2-4B4F-EEEC-EB43-3D8AF18E3F18}"/>
          </ac:spMkLst>
        </pc:spChg>
        <pc:spChg chg="add mod">
          <ac:chgData name="Chenyue Guo" userId="f2337ba5-59e6-4520-9cf7-74ce8c52a4f0" providerId="ADAL" clId="{D22D1D0F-0054-421A-9C3D-31A1C486A314}" dt="2024-05-09T16:37:46.856" v="7560" actId="20577"/>
          <ac:spMkLst>
            <pc:docMk/>
            <pc:sldMk cId="1379464745" sldId="284"/>
            <ac:spMk id="3" creationId="{FEF0AB2D-BB6D-59FF-6836-583A9E117596}"/>
          </ac:spMkLst>
        </pc:spChg>
        <pc:spChg chg="mod">
          <ac:chgData name="Chenyue Guo" userId="f2337ba5-59e6-4520-9cf7-74ce8c52a4f0" providerId="ADAL" clId="{D22D1D0F-0054-421A-9C3D-31A1C486A314}" dt="2024-05-09T16:59:32.959" v="7972" actId="403"/>
          <ac:spMkLst>
            <pc:docMk/>
            <pc:sldMk cId="1379464745" sldId="284"/>
            <ac:spMk id="15" creationId="{AA570FF2-1A0C-6510-3CBE-D02CDC51CEAC}"/>
          </ac:spMkLst>
        </pc:spChg>
        <pc:spChg chg="mod">
          <ac:chgData name="Chenyue Guo" userId="f2337ba5-59e6-4520-9cf7-74ce8c52a4f0" providerId="ADAL" clId="{D22D1D0F-0054-421A-9C3D-31A1C486A314}" dt="2024-05-09T16:52:25.089" v="7889" actId="207"/>
          <ac:spMkLst>
            <pc:docMk/>
            <pc:sldMk cId="1379464745" sldId="284"/>
            <ac:spMk id="16" creationId="{6BA63D54-99C4-3774-D166-CB41B637AB43}"/>
          </ac:spMkLst>
        </pc:spChg>
        <pc:spChg chg="del">
          <ac:chgData name="Chenyue Guo" userId="f2337ba5-59e6-4520-9cf7-74ce8c52a4f0" providerId="ADAL" clId="{D22D1D0F-0054-421A-9C3D-31A1C486A314}" dt="2024-05-09T16:25:32.688" v="7489" actId="478"/>
          <ac:spMkLst>
            <pc:docMk/>
            <pc:sldMk cId="1379464745" sldId="284"/>
            <ac:spMk id="17" creationId="{6D120ECD-6131-4482-3613-19F2C3E29677}"/>
          </ac:spMkLst>
        </pc:spChg>
        <pc:graphicFrameChg chg="mod">
          <ac:chgData name="Chenyue Guo" userId="f2337ba5-59e6-4520-9cf7-74ce8c52a4f0" providerId="ADAL" clId="{D22D1D0F-0054-421A-9C3D-31A1C486A314}" dt="2024-05-09T16:38:57.289" v="7582"/>
          <ac:graphicFrameMkLst>
            <pc:docMk/>
            <pc:sldMk cId="1379464745" sldId="284"/>
            <ac:graphicFrameMk id="7" creationId="{07D290BE-56BB-3F24-5153-028CBBE7305F}"/>
          </ac:graphicFrameMkLst>
        </pc:graphicFrameChg>
      </pc:sldChg>
      <pc:sldChg chg="new del">
        <pc:chgData name="Chenyue Guo" userId="f2337ba5-59e6-4520-9cf7-74ce8c52a4f0" providerId="ADAL" clId="{D22D1D0F-0054-421A-9C3D-31A1C486A314}" dt="2024-05-09T16:22:49.642" v="7437" actId="2696"/>
        <pc:sldMkLst>
          <pc:docMk/>
          <pc:sldMk cId="3614168500" sldId="284"/>
        </pc:sldMkLst>
      </pc:sldChg>
      <pc:sldChg chg="addSp delSp modSp add mod">
        <pc:chgData name="Chenyue Guo" userId="f2337ba5-59e6-4520-9cf7-74ce8c52a4f0" providerId="ADAL" clId="{D22D1D0F-0054-421A-9C3D-31A1C486A314}" dt="2024-05-09T16:59:37.565" v="7974" actId="404"/>
        <pc:sldMkLst>
          <pc:docMk/>
          <pc:sldMk cId="644450732" sldId="285"/>
        </pc:sldMkLst>
        <pc:spChg chg="mod">
          <ac:chgData name="Chenyue Guo" userId="f2337ba5-59e6-4520-9cf7-74ce8c52a4f0" providerId="ADAL" clId="{D22D1D0F-0054-421A-9C3D-31A1C486A314}" dt="2024-05-09T16:52:07.978" v="7885" actId="207"/>
          <ac:spMkLst>
            <pc:docMk/>
            <pc:sldMk cId="644450732" sldId="285"/>
            <ac:spMk id="2" creationId="{CFBD11E2-4B4F-EEEC-EB43-3D8AF18E3F18}"/>
          </ac:spMkLst>
        </pc:spChg>
        <pc:spChg chg="add mod">
          <ac:chgData name="Chenyue Guo" userId="f2337ba5-59e6-4520-9cf7-74ce8c52a4f0" providerId="ADAL" clId="{D22D1D0F-0054-421A-9C3D-31A1C486A314}" dt="2024-05-09T16:38:05.640" v="7579" actId="1076"/>
          <ac:spMkLst>
            <pc:docMk/>
            <pc:sldMk cId="644450732" sldId="285"/>
            <ac:spMk id="8" creationId="{556F9C33-CFCF-1B33-628D-7897119EEE15}"/>
          </ac:spMkLst>
        </pc:spChg>
        <pc:spChg chg="mod">
          <ac:chgData name="Chenyue Guo" userId="f2337ba5-59e6-4520-9cf7-74ce8c52a4f0" providerId="ADAL" clId="{D22D1D0F-0054-421A-9C3D-31A1C486A314}" dt="2024-05-09T16:59:37.565" v="7974" actId="404"/>
          <ac:spMkLst>
            <pc:docMk/>
            <pc:sldMk cId="644450732" sldId="285"/>
            <ac:spMk id="15" creationId="{AA570FF2-1A0C-6510-3CBE-D02CDC51CEAC}"/>
          </ac:spMkLst>
        </pc:spChg>
        <pc:spChg chg="mod">
          <ac:chgData name="Chenyue Guo" userId="f2337ba5-59e6-4520-9cf7-74ce8c52a4f0" providerId="ADAL" clId="{D22D1D0F-0054-421A-9C3D-31A1C486A314}" dt="2024-05-09T16:52:20.834" v="7888" actId="207"/>
          <ac:spMkLst>
            <pc:docMk/>
            <pc:sldMk cId="644450732" sldId="285"/>
            <ac:spMk id="16" creationId="{6BA63D54-99C4-3774-D166-CB41B637AB43}"/>
          </ac:spMkLst>
        </pc:spChg>
        <pc:graphicFrameChg chg="add mod">
          <ac:chgData name="Chenyue Guo" userId="f2337ba5-59e6-4520-9cf7-74ce8c52a4f0" providerId="ADAL" clId="{D22D1D0F-0054-421A-9C3D-31A1C486A314}" dt="2024-05-09T16:39:05.238" v="7584"/>
          <ac:graphicFrameMkLst>
            <pc:docMk/>
            <pc:sldMk cId="644450732" sldId="285"/>
            <ac:graphicFrameMk id="3" creationId="{EE055519-D958-5CD5-94D1-21CEB4CAC8C2}"/>
          </ac:graphicFrameMkLst>
        </pc:graphicFrameChg>
        <pc:graphicFrameChg chg="del">
          <ac:chgData name="Chenyue Guo" userId="f2337ba5-59e6-4520-9cf7-74ce8c52a4f0" providerId="ADAL" clId="{D22D1D0F-0054-421A-9C3D-31A1C486A314}" dt="2024-05-09T16:26:36.273" v="7492" actId="478"/>
          <ac:graphicFrameMkLst>
            <pc:docMk/>
            <pc:sldMk cId="644450732" sldId="285"/>
            <ac:graphicFrameMk id="7" creationId="{07D290BE-56BB-3F24-5153-028CBBE7305F}"/>
          </ac:graphicFrameMkLst>
        </pc:graphicFrameChg>
      </pc:sldChg>
      <pc:sldChg chg="add del mod modShow">
        <pc:chgData name="Chenyue Guo" userId="f2337ba5-59e6-4520-9cf7-74ce8c52a4f0" providerId="ADAL" clId="{D22D1D0F-0054-421A-9C3D-31A1C486A314}" dt="2024-05-09T16:55:08.720" v="7923" actId="2696"/>
        <pc:sldMkLst>
          <pc:docMk/>
          <pc:sldMk cId="117087258" sldId="286"/>
        </pc:sldMkLst>
      </pc:sldChg>
      <pc:sldMasterChg chg="new mod addSldLayout delSldLayout modSldLayout">
        <pc:chgData name="Chenyue Guo" userId="f2337ba5-59e6-4520-9cf7-74ce8c52a4f0" providerId="ADAL" clId="{D22D1D0F-0054-421A-9C3D-31A1C486A314}" dt="2024-05-04T16:29:15.589" v="4" actId="2696"/>
        <pc:sldMasterMkLst>
          <pc:docMk/>
          <pc:sldMasterMk cId="2633775510" sldId="2147483660"/>
        </pc:sldMasterMkLst>
        <pc:sldLayoutChg chg="new replId">
          <pc:chgData name="Chenyue Guo" userId="f2337ba5-59e6-4520-9cf7-74ce8c52a4f0" providerId="ADAL" clId="{D22D1D0F-0054-421A-9C3D-31A1C486A314}" dt="2024-05-04T16:29:09.313" v="2" actId="6938"/>
          <pc:sldLayoutMkLst>
            <pc:docMk/>
            <pc:sldMasterMk cId="2633775510" sldId="2147483660"/>
            <pc:sldLayoutMk cId="1296279169" sldId="2147483661"/>
          </pc:sldLayoutMkLst>
        </pc:sldLayoutChg>
        <pc:sldLayoutChg chg="new replId">
          <pc:chgData name="Chenyue Guo" userId="f2337ba5-59e6-4520-9cf7-74ce8c52a4f0" providerId="ADAL" clId="{D22D1D0F-0054-421A-9C3D-31A1C486A314}" dt="2024-05-04T16:29:09.313" v="2" actId="6938"/>
          <pc:sldLayoutMkLst>
            <pc:docMk/>
            <pc:sldMasterMk cId="2633775510" sldId="2147483660"/>
            <pc:sldLayoutMk cId="2077116206" sldId="2147483662"/>
          </pc:sldLayoutMkLst>
        </pc:sldLayoutChg>
        <pc:sldLayoutChg chg="new replId">
          <pc:chgData name="Chenyue Guo" userId="f2337ba5-59e6-4520-9cf7-74ce8c52a4f0" providerId="ADAL" clId="{D22D1D0F-0054-421A-9C3D-31A1C486A314}" dt="2024-05-04T16:29:09.313" v="2" actId="6938"/>
          <pc:sldLayoutMkLst>
            <pc:docMk/>
            <pc:sldMasterMk cId="2633775510" sldId="2147483660"/>
            <pc:sldLayoutMk cId="831605102" sldId="2147483663"/>
          </pc:sldLayoutMkLst>
        </pc:sldLayoutChg>
        <pc:sldLayoutChg chg="new replId">
          <pc:chgData name="Chenyue Guo" userId="f2337ba5-59e6-4520-9cf7-74ce8c52a4f0" providerId="ADAL" clId="{D22D1D0F-0054-421A-9C3D-31A1C486A314}" dt="2024-05-04T16:29:09.313" v="2" actId="6938"/>
          <pc:sldLayoutMkLst>
            <pc:docMk/>
            <pc:sldMasterMk cId="2633775510" sldId="2147483660"/>
            <pc:sldLayoutMk cId="1622288611" sldId="2147483664"/>
          </pc:sldLayoutMkLst>
        </pc:sldLayoutChg>
        <pc:sldLayoutChg chg="new replId">
          <pc:chgData name="Chenyue Guo" userId="f2337ba5-59e6-4520-9cf7-74ce8c52a4f0" providerId="ADAL" clId="{D22D1D0F-0054-421A-9C3D-31A1C486A314}" dt="2024-05-04T16:29:09.313" v="2" actId="6938"/>
          <pc:sldLayoutMkLst>
            <pc:docMk/>
            <pc:sldMasterMk cId="2633775510" sldId="2147483660"/>
            <pc:sldLayoutMk cId="3833207308" sldId="2147483665"/>
          </pc:sldLayoutMkLst>
        </pc:sldLayoutChg>
        <pc:sldLayoutChg chg="new replId">
          <pc:chgData name="Chenyue Guo" userId="f2337ba5-59e6-4520-9cf7-74ce8c52a4f0" providerId="ADAL" clId="{D22D1D0F-0054-421A-9C3D-31A1C486A314}" dt="2024-05-04T16:29:09.313" v="2" actId="6938"/>
          <pc:sldLayoutMkLst>
            <pc:docMk/>
            <pc:sldMasterMk cId="2633775510" sldId="2147483660"/>
            <pc:sldLayoutMk cId="1732015473" sldId="2147483666"/>
          </pc:sldLayoutMkLst>
        </pc:sldLayoutChg>
        <pc:sldLayoutChg chg="new replId">
          <pc:chgData name="Chenyue Guo" userId="f2337ba5-59e6-4520-9cf7-74ce8c52a4f0" providerId="ADAL" clId="{D22D1D0F-0054-421A-9C3D-31A1C486A314}" dt="2024-05-04T16:29:09.313" v="2" actId="6938"/>
          <pc:sldLayoutMkLst>
            <pc:docMk/>
            <pc:sldMasterMk cId="2633775510" sldId="2147483660"/>
            <pc:sldLayoutMk cId="1801666411" sldId="2147483667"/>
          </pc:sldLayoutMkLst>
        </pc:sldLayoutChg>
        <pc:sldLayoutChg chg="new replId">
          <pc:chgData name="Chenyue Guo" userId="f2337ba5-59e6-4520-9cf7-74ce8c52a4f0" providerId="ADAL" clId="{D22D1D0F-0054-421A-9C3D-31A1C486A314}" dt="2024-05-04T16:29:09.313" v="2" actId="6938"/>
          <pc:sldLayoutMkLst>
            <pc:docMk/>
            <pc:sldMasterMk cId="2633775510" sldId="2147483660"/>
            <pc:sldLayoutMk cId="3272033138" sldId="2147483668"/>
          </pc:sldLayoutMkLst>
        </pc:sldLayoutChg>
        <pc:sldLayoutChg chg="new replId">
          <pc:chgData name="Chenyue Guo" userId="f2337ba5-59e6-4520-9cf7-74ce8c52a4f0" providerId="ADAL" clId="{D22D1D0F-0054-421A-9C3D-31A1C486A314}" dt="2024-05-04T16:29:09.313" v="2" actId="6938"/>
          <pc:sldLayoutMkLst>
            <pc:docMk/>
            <pc:sldMasterMk cId="2633775510" sldId="2147483660"/>
            <pc:sldLayoutMk cId="1286426907" sldId="2147483669"/>
          </pc:sldLayoutMkLst>
        </pc:sldLayoutChg>
        <pc:sldLayoutChg chg="new replId">
          <pc:chgData name="Chenyue Guo" userId="f2337ba5-59e6-4520-9cf7-74ce8c52a4f0" providerId="ADAL" clId="{D22D1D0F-0054-421A-9C3D-31A1C486A314}" dt="2024-05-04T16:29:09.313" v="2" actId="6938"/>
          <pc:sldLayoutMkLst>
            <pc:docMk/>
            <pc:sldMasterMk cId="2633775510" sldId="2147483660"/>
            <pc:sldLayoutMk cId="167762262" sldId="2147483670"/>
          </pc:sldLayoutMkLst>
        </pc:sldLayoutChg>
        <pc:sldLayoutChg chg="new replId">
          <pc:chgData name="Chenyue Guo" userId="f2337ba5-59e6-4520-9cf7-74ce8c52a4f0" providerId="ADAL" clId="{D22D1D0F-0054-421A-9C3D-31A1C486A314}" dt="2024-05-04T16:29:09.313" v="2" actId="6938"/>
          <pc:sldLayoutMkLst>
            <pc:docMk/>
            <pc:sldMasterMk cId="2633775510" sldId="2147483660"/>
            <pc:sldLayoutMk cId="1042661361" sldId="2147483671"/>
          </pc:sldLayoutMkLst>
        </pc:sldLayoutChg>
        <pc:sldLayoutChg chg="new del mod">
          <pc:chgData name="Chenyue Guo" userId="f2337ba5-59e6-4520-9cf7-74ce8c52a4f0" providerId="ADAL" clId="{D22D1D0F-0054-421A-9C3D-31A1C486A314}" dt="2024-05-04T16:29:15.589" v="4" actId="2696"/>
          <pc:sldLayoutMkLst>
            <pc:docMk/>
            <pc:sldMasterMk cId="2633775510" sldId="2147483660"/>
            <pc:sldLayoutMk cId="2239623295" sldId="2147483672"/>
          </pc:sldLayoutMkLst>
        </pc:sldLayoutChg>
      </pc:sldMasterChg>
    </pc:docChg>
  </pc:docChgLst>
  <pc:docChgLst>
    <pc:chgData name="Jianhui Zhou" userId="583f8526-7455-4e40-8c6e-bc209287fb92" providerId="ADAL" clId="{EE0C765F-8F1D-F549-A169-5FE8FFF94D49}"/>
    <pc:docChg chg="undo custSel modSld sldOrd">
      <pc:chgData name="Jianhui Zhou" userId="583f8526-7455-4e40-8c6e-bc209287fb92" providerId="ADAL" clId="{EE0C765F-8F1D-F549-A169-5FE8FFF94D49}" dt="2024-05-09T18:25:07.409" v="198" actId="1076"/>
      <pc:docMkLst>
        <pc:docMk/>
      </pc:docMkLst>
      <pc:sldChg chg="modSp mod">
        <pc:chgData name="Jianhui Zhou" userId="583f8526-7455-4e40-8c6e-bc209287fb92" providerId="ADAL" clId="{EE0C765F-8F1D-F549-A169-5FE8FFF94D49}" dt="2024-05-09T18:18:05.906" v="28" actId="15"/>
        <pc:sldMkLst>
          <pc:docMk/>
          <pc:sldMk cId="2261010745" sldId="264"/>
        </pc:sldMkLst>
        <pc:spChg chg="mod">
          <ac:chgData name="Jianhui Zhou" userId="583f8526-7455-4e40-8c6e-bc209287fb92" providerId="ADAL" clId="{EE0C765F-8F1D-F549-A169-5FE8FFF94D49}" dt="2024-05-09T18:18:05.906" v="28" actId="15"/>
          <ac:spMkLst>
            <pc:docMk/>
            <pc:sldMk cId="2261010745" sldId="264"/>
            <ac:spMk id="25" creationId="{0D6C0FAF-BDFF-96AF-3564-D9FC9E42D52E}"/>
          </ac:spMkLst>
        </pc:spChg>
      </pc:sldChg>
      <pc:sldChg chg="addCm modCm modNotesTx">
        <pc:chgData name="Jianhui Zhou" userId="583f8526-7455-4e40-8c6e-bc209287fb92" providerId="ADAL" clId="{EE0C765F-8F1D-F549-A169-5FE8FFF94D49}" dt="2024-05-09T18:21:18.543" v="145" actId="20577"/>
        <pc:sldMkLst>
          <pc:docMk/>
          <pc:sldMk cId="1352641573" sldId="271"/>
        </pc:sldMkLst>
        <pc:extLst>
          <p:ext xmlns:p="http://schemas.openxmlformats.org/presentationml/2006/main" uri="{D6D511B9-2390-475A-947B-AFAB55BFBCF1}">
            <pc226:cmChg xmlns:pc226="http://schemas.microsoft.com/office/powerpoint/2022/06/main/command" chg="">
              <pc226:chgData name="Jianhui Zhou" userId="583f8526-7455-4e40-8c6e-bc209287fb92" providerId="ADAL" clId="{EE0C765F-8F1D-F549-A169-5FE8FFF94D49}" dt="2024-05-09T18:20:39.629" v="33"/>
              <pc2:cmMkLst xmlns:pc2="http://schemas.microsoft.com/office/powerpoint/2019/9/main/command">
                <pc:docMk/>
                <pc:sldMk cId="1352641573" sldId="271"/>
                <pc2:cmMk id="{B0DF0D32-ECF1-AA44-88E6-C6609BF82FD1}"/>
              </pc2:cmMkLst>
              <pc226:cmRplyChg chg="add">
                <pc226:chgData name="Jianhui Zhou" userId="583f8526-7455-4e40-8c6e-bc209287fb92" providerId="ADAL" clId="{EE0C765F-8F1D-F549-A169-5FE8FFF94D49}" dt="2024-05-09T18:20:39.629" v="33"/>
                <pc2:cmRplyMkLst xmlns:pc2="http://schemas.microsoft.com/office/powerpoint/2019/9/main/command">
                  <pc:docMk/>
                  <pc:sldMk cId="1352641573" sldId="271"/>
                  <pc2:cmMk id="{B0DF0D32-ECF1-AA44-88E6-C6609BF82FD1}"/>
                  <pc2:cmRplyMk id="{C5FCDD6C-B505-C042-B2FC-D733E527A766}"/>
                </pc2:cmRplyMkLst>
              </pc226:cmRplyChg>
            </pc226:cmChg>
            <pc226:cmChg xmlns:pc226="http://schemas.microsoft.com/office/powerpoint/2022/06/main/command" chg="add">
              <pc226:chgData name="Jianhui Zhou" userId="583f8526-7455-4e40-8c6e-bc209287fb92" providerId="ADAL" clId="{EE0C765F-8F1D-F549-A169-5FE8FFF94D49}" dt="2024-05-09T18:20:24.538" v="32"/>
              <pc2:cmMkLst xmlns:pc2="http://schemas.microsoft.com/office/powerpoint/2019/9/main/command">
                <pc:docMk/>
                <pc:sldMk cId="1352641573" sldId="271"/>
                <pc2:cmMk id="{EB65B5F5-4E9C-694A-8791-C5B53C59BB60}"/>
              </pc2:cmMkLst>
            </pc226:cmChg>
          </p:ext>
        </pc:extLst>
      </pc:sldChg>
      <pc:sldChg chg="addCm modCm">
        <pc:chgData name="Jianhui Zhou" userId="583f8526-7455-4e40-8c6e-bc209287fb92" providerId="ADAL" clId="{EE0C765F-8F1D-F549-A169-5FE8FFF94D49}" dt="2024-05-09T18:23:52.191" v="148"/>
        <pc:sldMkLst>
          <pc:docMk/>
          <pc:sldMk cId="661910672" sldId="272"/>
        </pc:sldMkLst>
        <pc:extLst>
          <p:ext xmlns:p="http://schemas.openxmlformats.org/presentationml/2006/main" uri="{D6D511B9-2390-475A-947B-AFAB55BFBCF1}">
            <pc226:cmChg xmlns:pc226="http://schemas.microsoft.com/office/powerpoint/2022/06/main/command" chg="add">
              <pc226:chgData name="Jianhui Zhou" userId="583f8526-7455-4e40-8c6e-bc209287fb92" providerId="ADAL" clId="{EE0C765F-8F1D-F549-A169-5FE8FFF94D49}" dt="2024-05-09T18:22:10.259" v="147"/>
              <pc2:cmMkLst xmlns:pc2="http://schemas.microsoft.com/office/powerpoint/2019/9/main/command">
                <pc:docMk/>
                <pc:sldMk cId="661910672" sldId="272"/>
                <pc2:cmMk id="{0F388420-6F14-E146-AE3C-C3730813C260}"/>
              </pc2:cmMkLst>
            </pc226:cmChg>
            <pc226:cmChg xmlns:pc226="http://schemas.microsoft.com/office/powerpoint/2022/06/main/command" chg="">
              <pc226:chgData name="Jianhui Zhou" userId="583f8526-7455-4e40-8c6e-bc209287fb92" providerId="ADAL" clId="{EE0C765F-8F1D-F549-A169-5FE8FFF94D49}" dt="2024-05-09T18:23:52.191" v="148"/>
              <pc2:cmMkLst xmlns:pc2="http://schemas.microsoft.com/office/powerpoint/2019/9/main/command">
                <pc:docMk/>
                <pc:sldMk cId="661910672" sldId="272"/>
                <pc2:cmMk id="{7FB57434-11DB-E04F-8FFA-46C9430D92E1}"/>
              </pc2:cmMkLst>
              <pc226:cmRplyChg chg="add">
                <pc226:chgData name="Jianhui Zhou" userId="583f8526-7455-4e40-8c6e-bc209287fb92" providerId="ADAL" clId="{EE0C765F-8F1D-F549-A169-5FE8FFF94D49}" dt="2024-05-09T18:23:52.191" v="148"/>
                <pc2:cmRplyMkLst xmlns:pc2="http://schemas.microsoft.com/office/powerpoint/2019/9/main/command">
                  <pc:docMk/>
                  <pc:sldMk cId="661910672" sldId="272"/>
                  <pc2:cmMk id="{7FB57434-11DB-E04F-8FFA-46C9430D92E1}"/>
                  <pc2:cmRplyMk id="{F43B71AC-F52A-B241-BF8B-F291A90E45DB}"/>
                </pc2:cmRplyMkLst>
              </pc226:cmRplyChg>
            </pc226:cmChg>
          </p:ext>
        </pc:extLst>
      </pc:sldChg>
      <pc:sldChg chg="modSp mod">
        <pc:chgData name="Jianhui Zhou" userId="583f8526-7455-4e40-8c6e-bc209287fb92" providerId="ADAL" clId="{EE0C765F-8F1D-F549-A169-5FE8FFF94D49}" dt="2024-05-09T18:21:27.539" v="146" actId="13926"/>
        <pc:sldMkLst>
          <pc:docMk/>
          <pc:sldMk cId="307699527" sldId="273"/>
        </pc:sldMkLst>
        <pc:graphicFrameChg chg="modGraphic">
          <ac:chgData name="Jianhui Zhou" userId="583f8526-7455-4e40-8c6e-bc209287fb92" providerId="ADAL" clId="{EE0C765F-8F1D-F549-A169-5FE8FFF94D49}" dt="2024-05-09T18:21:27.539" v="146" actId="13926"/>
          <ac:graphicFrameMkLst>
            <pc:docMk/>
            <pc:sldMk cId="307699527" sldId="273"/>
            <ac:graphicFrameMk id="2" creationId="{8A57C0DF-147C-B54C-F502-12FC8ADDF81D}"/>
          </ac:graphicFrameMkLst>
        </pc:graphicFrameChg>
      </pc:sldChg>
      <pc:sldChg chg="addCm">
        <pc:chgData name="Jianhui Zhou" userId="583f8526-7455-4e40-8c6e-bc209287fb92" providerId="ADAL" clId="{EE0C765F-8F1D-F549-A169-5FE8FFF94D49}" dt="2024-05-09T18:16:25.254" v="4"/>
        <pc:sldMkLst>
          <pc:docMk/>
          <pc:sldMk cId="3492015182" sldId="275"/>
        </pc:sldMkLst>
        <pc:extLst>
          <p:ext xmlns:p="http://schemas.openxmlformats.org/presentationml/2006/main" uri="{D6D511B9-2390-475A-947B-AFAB55BFBCF1}">
            <pc226:cmChg xmlns:pc226="http://schemas.microsoft.com/office/powerpoint/2022/06/main/command" chg="add">
              <pc226:chgData name="Jianhui Zhou" userId="583f8526-7455-4e40-8c6e-bc209287fb92" providerId="ADAL" clId="{EE0C765F-8F1D-F549-A169-5FE8FFF94D49}" dt="2024-05-09T18:16:25.254" v="4"/>
              <pc2:cmMkLst xmlns:pc2="http://schemas.microsoft.com/office/powerpoint/2019/9/main/command">
                <pc:docMk/>
                <pc:sldMk cId="3492015182" sldId="275"/>
                <pc2:cmMk id="{5B83A3C6-1531-8E4F-92A2-FCC39A075934}"/>
              </pc2:cmMkLst>
            </pc226:cmChg>
          </p:ext>
        </pc:extLst>
      </pc:sldChg>
      <pc:sldChg chg="modSp mod modCm">
        <pc:chgData name="Jianhui Zhou" userId="583f8526-7455-4e40-8c6e-bc209287fb92" providerId="ADAL" clId="{EE0C765F-8F1D-F549-A169-5FE8FFF94D49}" dt="2024-05-09T18:24:30.221" v="161" actId="20577"/>
        <pc:sldMkLst>
          <pc:docMk/>
          <pc:sldMk cId="3690761369" sldId="276"/>
        </pc:sldMkLst>
        <pc:spChg chg="mod">
          <ac:chgData name="Jianhui Zhou" userId="583f8526-7455-4e40-8c6e-bc209287fb92" providerId="ADAL" clId="{EE0C765F-8F1D-F549-A169-5FE8FFF94D49}" dt="2024-05-09T18:24:30.221" v="161" actId="20577"/>
          <ac:spMkLst>
            <pc:docMk/>
            <pc:sldMk cId="3690761369" sldId="276"/>
            <ac:spMk id="2" creationId="{FE3E9A17-5F0F-A607-D77C-F1EF3820F04A}"/>
          </ac:spMkLst>
        </pc:spChg>
        <pc:extLst>
          <p:ext xmlns:p="http://schemas.openxmlformats.org/presentationml/2006/main" uri="{D6D511B9-2390-475A-947B-AFAB55BFBCF1}">
            <pc226:cmChg xmlns:pc226="http://schemas.microsoft.com/office/powerpoint/2022/06/main/command" chg="">
              <pc226:chgData name="Jianhui Zhou" userId="583f8526-7455-4e40-8c6e-bc209287fb92" providerId="ADAL" clId="{EE0C765F-8F1D-F549-A169-5FE8FFF94D49}" dt="2024-05-09T18:13:45.812" v="3"/>
              <pc2:cmMkLst xmlns:pc2="http://schemas.microsoft.com/office/powerpoint/2019/9/main/command">
                <pc:docMk/>
                <pc:sldMk cId="3690761369" sldId="276"/>
                <pc2:cmMk id="{E8AD5B11-E44E-074F-B195-CF7DBBD87F8A}"/>
              </pc2:cmMkLst>
              <pc226:cmRplyChg chg="add">
                <pc226:chgData name="Jianhui Zhou" userId="583f8526-7455-4e40-8c6e-bc209287fb92" providerId="ADAL" clId="{EE0C765F-8F1D-F549-A169-5FE8FFF94D49}" dt="2024-05-09T18:13:45.812" v="3"/>
                <pc2:cmRplyMkLst xmlns:pc2="http://schemas.microsoft.com/office/powerpoint/2019/9/main/command">
                  <pc:docMk/>
                  <pc:sldMk cId="3690761369" sldId="276"/>
                  <pc2:cmMk id="{E8AD5B11-E44E-074F-B195-CF7DBBD87F8A}"/>
                  <pc2:cmRplyMk id="{1715FBBC-3832-0647-A7D6-A031CBEC8E5E}"/>
                </pc2:cmRplyMkLst>
              </pc226:cmRplyChg>
            </pc226:cmChg>
          </p:ext>
        </pc:extLst>
      </pc:sldChg>
      <pc:sldChg chg="ord addCm modCm">
        <pc:chgData name="Jianhui Zhou" userId="583f8526-7455-4e40-8c6e-bc209287fb92" providerId="ADAL" clId="{EE0C765F-8F1D-F549-A169-5FE8FFF94D49}" dt="2024-05-09T18:19:59.588" v="31"/>
        <pc:sldMkLst>
          <pc:docMk/>
          <pc:sldMk cId="1179777409" sldId="278"/>
        </pc:sldMkLst>
        <pc:extLst>
          <p:ext xmlns:p="http://schemas.openxmlformats.org/presentationml/2006/main" uri="{D6D511B9-2390-475A-947B-AFAB55BFBCF1}">
            <pc226:cmChg xmlns:pc226="http://schemas.microsoft.com/office/powerpoint/2022/06/main/command" chg="add">
              <pc226:chgData name="Jianhui Zhou" userId="583f8526-7455-4e40-8c6e-bc209287fb92" providerId="ADAL" clId="{EE0C765F-8F1D-F549-A169-5FE8FFF94D49}" dt="2024-05-09T18:19:59.588" v="31"/>
              <pc2:cmMkLst xmlns:pc2="http://schemas.microsoft.com/office/powerpoint/2019/9/main/command">
                <pc:docMk/>
                <pc:sldMk cId="1179777409" sldId="278"/>
                <pc2:cmMk id="{95F6DFD5-4DDE-2A49-ADD6-C144B497FA07}"/>
              </pc2:cmMkLst>
              <pc226:cmRplyChg chg="add">
                <pc226:chgData name="Jianhui Zhou" userId="583f8526-7455-4e40-8c6e-bc209287fb92" providerId="ADAL" clId="{EE0C765F-8F1D-F549-A169-5FE8FFF94D49}" dt="2024-05-09T18:19:59.588" v="31"/>
                <pc2:cmRplyMkLst xmlns:pc2="http://schemas.microsoft.com/office/powerpoint/2019/9/main/command">
                  <pc:docMk/>
                  <pc:sldMk cId="1179777409" sldId="278"/>
                  <pc2:cmMk id="{95F6DFD5-4DDE-2A49-ADD6-C144B497FA07}"/>
                  <pc2:cmRplyMk id="{05EA14B4-E30C-FB4C-B274-F5D95590180C}"/>
                </pc2:cmRplyMkLst>
              </pc226:cmRplyChg>
            </pc226:cmChg>
          </p:ext>
        </pc:extLst>
      </pc:sldChg>
      <pc:sldChg chg="modSp mod">
        <pc:chgData name="Jianhui Zhou" userId="583f8526-7455-4e40-8c6e-bc209287fb92" providerId="ADAL" clId="{EE0C765F-8F1D-F549-A169-5FE8FFF94D49}" dt="2024-05-09T18:25:07.409" v="198" actId="1076"/>
        <pc:sldMkLst>
          <pc:docMk/>
          <pc:sldMk cId="1678972485" sldId="280"/>
        </pc:sldMkLst>
        <pc:spChg chg="mod">
          <ac:chgData name="Jianhui Zhou" userId="583f8526-7455-4e40-8c6e-bc209287fb92" providerId="ADAL" clId="{EE0C765F-8F1D-F549-A169-5FE8FFF94D49}" dt="2024-05-09T18:24:57.824" v="194" actId="20577"/>
          <ac:spMkLst>
            <pc:docMk/>
            <pc:sldMk cId="1678972485" sldId="280"/>
            <ac:spMk id="2" creationId="{41E92E63-45DC-309F-8524-AD5EC8C94307}"/>
          </ac:spMkLst>
        </pc:spChg>
        <pc:grpChg chg="mod">
          <ac:chgData name="Jianhui Zhou" userId="583f8526-7455-4e40-8c6e-bc209287fb92" providerId="ADAL" clId="{EE0C765F-8F1D-F549-A169-5FE8FFF94D49}" dt="2024-05-09T18:25:07.409" v="198" actId="1076"/>
          <ac:grpSpMkLst>
            <pc:docMk/>
            <pc:sldMk cId="1678972485" sldId="280"/>
            <ac:grpSpMk id="4" creationId="{ABB9F9A8-296E-41B2-A187-CBCAD36C7D46}"/>
          </ac:grpSpMkLst>
        </pc:grpChg>
      </pc:sldChg>
      <pc:sldChg chg="modCm">
        <pc:chgData name="Jianhui Zhou" userId="583f8526-7455-4e40-8c6e-bc209287fb92" providerId="ADAL" clId="{EE0C765F-8F1D-F549-A169-5FE8FFF94D49}" dt="2024-05-09T18:17:20.560" v="5"/>
        <pc:sldMkLst>
          <pc:docMk/>
          <pc:sldMk cId="752523345" sldId="281"/>
        </pc:sldMkLst>
        <pc:extLst>
          <p:ext xmlns:p="http://schemas.openxmlformats.org/presentationml/2006/main" uri="{D6D511B9-2390-475A-947B-AFAB55BFBCF1}">
            <pc226:cmChg xmlns:pc226="http://schemas.microsoft.com/office/powerpoint/2022/06/main/command" chg="">
              <pc226:chgData name="Jianhui Zhou" userId="583f8526-7455-4e40-8c6e-bc209287fb92" providerId="ADAL" clId="{EE0C765F-8F1D-F549-A169-5FE8FFF94D49}" dt="2024-05-09T18:17:20.560" v="5"/>
              <pc2:cmMkLst xmlns:pc2="http://schemas.microsoft.com/office/powerpoint/2019/9/main/command">
                <pc:docMk/>
                <pc:sldMk cId="752523345" sldId="281"/>
                <pc2:cmMk id="{FC0204BB-16F2-449E-BF69-170EDF371380}"/>
              </pc2:cmMkLst>
              <pc226:cmRplyChg chg="add">
                <pc226:chgData name="Jianhui Zhou" userId="583f8526-7455-4e40-8c6e-bc209287fb92" providerId="ADAL" clId="{EE0C765F-8F1D-F549-A169-5FE8FFF94D49}" dt="2024-05-09T18:17:20.560" v="5"/>
                <pc2:cmRplyMkLst xmlns:pc2="http://schemas.microsoft.com/office/powerpoint/2019/9/main/command">
                  <pc:docMk/>
                  <pc:sldMk cId="752523345" sldId="281"/>
                  <pc2:cmMk id="{FC0204BB-16F2-449E-BF69-170EDF371380}"/>
                  <pc2:cmRplyMk id="{E1229A1E-145A-624F-9965-A108D06C7495}"/>
                </pc2:cmRplyMkLst>
              </pc226:cmRplyChg>
            </pc226:cmChg>
          </p:ext>
        </pc:extLst>
      </pc:sldChg>
      <pc:sldChg chg="modSp mod">
        <pc:chgData name="Jianhui Zhou" userId="583f8526-7455-4e40-8c6e-bc209287fb92" providerId="ADAL" clId="{EE0C765F-8F1D-F549-A169-5FE8FFF94D49}" dt="2024-05-09T17:45:24.371" v="2" actId="1035"/>
        <pc:sldMkLst>
          <pc:docMk/>
          <pc:sldMk cId="2932038299" sldId="282"/>
        </pc:sldMkLst>
        <pc:spChg chg="mod">
          <ac:chgData name="Jianhui Zhou" userId="583f8526-7455-4e40-8c6e-bc209287fb92" providerId="ADAL" clId="{EE0C765F-8F1D-F549-A169-5FE8FFF94D49}" dt="2024-05-09T17:45:24.371" v="2" actId="1035"/>
          <ac:spMkLst>
            <pc:docMk/>
            <pc:sldMk cId="2932038299" sldId="282"/>
            <ac:spMk id="84" creationId="{A66BC5E6-93A8-9597-E3BE-710A58EF8C0C}"/>
          </ac:spMkLst>
        </pc:spChg>
      </pc:sldChg>
      <pc:sldChg chg="modSp mod">
        <pc:chgData name="Jianhui Zhou" userId="583f8526-7455-4e40-8c6e-bc209287fb92" providerId="ADAL" clId="{EE0C765F-8F1D-F549-A169-5FE8FFF94D49}" dt="2024-05-09T18:17:43.857" v="7" actId="15"/>
        <pc:sldMkLst>
          <pc:docMk/>
          <pc:sldMk cId="1379464745" sldId="284"/>
        </pc:sldMkLst>
        <pc:spChg chg="mod">
          <ac:chgData name="Jianhui Zhou" userId="583f8526-7455-4e40-8c6e-bc209287fb92" providerId="ADAL" clId="{EE0C765F-8F1D-F549-A169-5FE8FFF94D49}" dt="2024-05-09T18:17:43.857" v="7" actId="15"/>
          <ac:spMkLst>
            <pc:docMk/>
            <pc:sldMk cId="1379464745" sldId="284"/>
            <ac:spMk id="15" creationId="{AA570FF2-1A0C-6510-3CBE-D02CDC51CEAC}"/>
          </ac:spMkLst>
        </pc:spChg>
      </pc:sldChg>
      <pc:sldChg chg="modSp mod">
        <pc:chgData name="Jianhui Zhou" userId="583f8526-7455-4e40-8c6e-bc209287fb92" providerId="ADAL" clId="{EE0C765F-8F1D-F549-A169-5FE8FFF94D49}" dt="2024-05-09T18:17:49.370" v="9" actId="15"/>
        <pc:sldMkLst>
          <pc:docMk/>
          <pc:sldMk cId="644450732" sldId="285"/>
        </pc:sldMkLst>
        <pc:spChg chg="mod">
          <ac:chgData name="Jianhui Zhou" userId="583f8526-7455-4e40-8c6e-bc209287fb92" providerId="ADAL" clId="{EE0C765F-8F1D-F549-A169-5FE8FFF94D49}" dt="2024-05-09T18:17:49.370" v="9" actId="15"/>
          <ac:spMkLst>
            <pc:docMk/>
            <pc:sldMk cId="644450732" sldId="285"/>
            <ac:spMk id="15" creationId="{AA570FF2-1A0C-6510-3CBE-D02CDC51CEAC}"/>
          </ac:spMkLst>
        </pc:spChg>
      </pc:sldChg>
    </pc:docChg>
  </pc:docChgLst>
  <pc:docChgLst>
    <pc:chgData name="Chenyue Guo" userId="f2337ba5-59e6-4520-9cf7-74ce8c52a4f0" providerId="ADAL" clId="{B685F554-5336-4763-9736-2A5CA7D3CEEC}"/>
    <pc:docChg chg="modSld">
      <pc:chgData name="Chenyue Guo" userId="f2337ba5-59e6-4520-9cf7-74ce8c52a4f0" providerId="ADAL" clId="{B685F554-5336-4763-9736-2A5CA7D3CEEC}" dt="2024-05-10T16:15:41.589" v="8" actId="20577"/>
      <pc:docMkLst>
        <pc:docMk/>
      </pc:docMkLst>
      <pc:sldChg chg="modSp mod">
        <pc:chgData name="Chenyue Guo" userId="f2337ba5-59e6-4520-9cf7-74ce8c52a4f0" providerId="ADAL" clId="{B685F554-5336-4763-9736-2A5CA7D3CEEC}" dt="2024-05-10T16:00:55.036" v="0" actId="1076"/>
        <pc:sldMkLst>
          <pc:docMk/>
          <pc:sldMk cId="2826690894" sldId="260"/>
        </pc:sldMkLst>
        <pc:spChg chg="mod">
          <ac:chgData name="Chenyue Guo" userId="f2337ba5-59e6-4520-9cf7-74ce8c52a4f0" providerId="ADAL" clId="{B685F554-5336-4763-9736-2A5CA7D3CEEC}" dt="2024-05-10T16:00:55.036" v="0" actId="1076"/>
          <ac:spMkLst>
            <pc:docMk/>
            <pc:sldMk cId="2826690894" sldId="260"/>
            <ac:spMk id="31" creationId="{0695CB44-2511-501D-1F9F-8C451E039427}"/>
          </ac:spMkLst>
        </pc:spChg>
      </pc:sldChg>
      <pc:sldChg chg="modSp mod">
        <pc:chgData name="Chenyue Guo" userId="f2337ba5-59e6-4520-9cf7-74ce8c52a4f0" providerId="ADAL" clId="{B685F554-5336-4763-9736-2A5CA7D3CEEC}" dt="2024-05-10T16:15:41.589" v="8" actId="20577"/>
        <pc:sldMkLst>
          <pc:docMk/>
          <pc:sldMk cId="1107137868" sldId="266"/>
        </pc:sldMkLst>
        <pc:spChg chg="mod">
          <ac:chgData name="Chenyue Guo" userId="f2337ba5-59e6-4520-9cf7-74ce8c52a4f0" providerId="ADAL" clId="{B685F554-5336-4763-9736-2A5CA7D3CEEC}" dt="2024-05-10T16:15:37.575" v="6" actId="20577"/>
          <ac:spMkLst>
            <pc:docMk/>
            <pc:sldMk cId="1107137868" sldId="266"/>
            <ac:spMk id="12" creationId="{DB78938F-83CE-BA80-F5AD-FE06FFB76D83}"/>
          </ac:spMkLst>
        </pc:spChg>
        <pc:spChg chg="mod">
          <ac:chgData name="Chenyue Guo" userId="f2337ba5-59e6-4520-9cf7-74ce8c52a4f0" providerId="ADAL" clId="{B685F554-5336-4763-9736-2A5CA7D3CEEC}" dt="2024-05-10T16:15:41.589" v="8" actId="20577"/>
          <ac:spMkLst>
            <pc:docMk/>
            <pc:sldMk cId="1107137868" sldId="266"/>
            <ac:spMk id="13" creationId="{F790D8C8-F31D-E030-7F48-0DB02F054BDE}"/>
          </ac:spMkLst>
        </pc:spChg>
      </pc:sldChg>
      <pc:sldChg chg="modSp mod">
        <pc:chgData name="Chenyue Guo" userId="f2337ba5-59e6-4520-9cf7-74ce8c52a4f0" providerId="ADAL" clId="{B685F554-5336-4763-9736-2A5CA7D3CEEC}" dt="2024-05-10T16:03:02.171" v="5" actId="1076"/>
        <pc:sldMkLst>
          <pc:docMk/>
          <pc:sldMk cId="2932038299" sldId="282"/>
        </pc:sldMkLst>
        <pc:grpChg chg="mod">
          <ac:chgData name="Chenyue Guo" userId="f2337ba5-59e6-4520-9cf7-74ce8c52a4f0" providerId="ADAL" clId="{B685F554-5336-4763-9736-2A5CA7D3CEEC}" dt="2024-05-10T16:03:02.171" v="5" actId="1076"/>
          <ac:grpSpMkLst>
            <pc:docMk/>
            <pc:sldMk cId="2932038299" sldId="282"/>
            <ac:grpSpMk id="7" creationId="{253FBB66-7628-FED1-6DB0-28CCF63957B4}"/>
          </ac:grpSpMkLst>
        </pc:grpChg>
      </pc:sldChg>
    </pc:docChg>
  </pc:docChgLst>
  <pc:docChgLst>
    <pc:chgData name="Chenyue Guo" userId="f2337ba5-59e6-4520-9cf7-74ce8c52a4f0" providerId="ADAL" clId="{6DEC3E2C-05A7-44E3-B40D-D5B9C5F76949}"/>
    <pc:docChg chg="undo custSel addSld delSld modSld sldOrd modSection">
      <pc:chgData name="Chenyue Guo" userId="f2337ba5-59e6-4520-9cf7-74ce8c52a4f0" providerId="ADAL" clId="{6DEC3E2C-05A7-44E3-B40D-D5B9C5F76949}" dt="2024-05-12T02:03:04.311" v="11838" actId="1076"/>
      <pc:docMkLst>
        <pc:docMk/>
      </pc:docMkLst>
      <pc:sldChg chg="modNotesTx">
        <pc:chgData name="Chenyue Guo" userId="f2337ba5-59e6-4520-9cf7-74ce8c52a4f0" providerId="ADAL" clId="{6DEC3E2C-05A7-44E3-B40D-D5B9C5F76949}" dt="2024-05-11T16:14:49.545" v="1873" actId="20577"/>
        <pc:sldMkLst>
          <pc:docMk/>
          <pc:sldMk cId="2826690894" sldId="260"/>
        </pc:sldMkLst>
      </pc:sldChg>
      <pc:sldChg chg="addSp delSp modSp mod modNotesTx">
        <pc:chgData name="Chenyue Guo" userId="f2337ba5-59e6-4520-9cf7-74ce8c52a4f0" providerId="ADAL" clId="{6DEC3E2C-05A7-44E3-B40D-D5B9C5F76949}" dt="2024-05-12T02:01:20.720" v="11829" actId="1076"/>
        <pc:sldMkLst>
          <pc:docMk/>
          <pc:sldMk cId="2261010745" sldId="264"/>
        </pc:sldMkLst>
        <pc:spChg chg="add mod">
          <ac:chgData name="Chenyue Guo" userId="f2337ba5-59e6-4520-9cf7-74ce8c52a4f0" providerId="ADAL" clId="{6DEC3E2C-05A7-44E3-B40D-D5B9C5F76949}" dt="2024-05-11T16:04:59.149" v="1171" actId="1076"/>
          <ac:spMkLst>
            <pc:docMk/>
            <pc:sldMk cId="2261010745" sldId="264"/>
            <ac:spMk id="3" creationId="{0AABD957-299C-36F5-EE1E-4CFED6CA2B36}"/>
          </ac:spMkLst>
        </pc:spChg>
        <pc:spChg chg="add mod">
          <ac:chgData name="Chenyue Guo" userId="f2337ba5-59e6-4520-9cf7-74ce8c52a4f0" providerId="ADAL" clId="{6DEC3E2C-05A7-44E3-B40D-D5B9C5F76949}" dt="2024-05-11T16:05:08.543" v="1183" actId="1076"/>
          <ac:spMkLst>
            <pc:docMk/>
            <pc:sldMk cId="2261010745" sldId="264"/>
            <ac:spMk id="7" creationId="{39855BA4-94E0-DC5D-A880-0A2ABD09A4C2}"/>
          </ac:spMkLst>
        </pc:spChg>
        <pc:spChg chg="mod">
          <ac:chgData name="Chenyue Guo" userId="f2337ba5-59e6-4520-9cf7-74ce8c52a4f0" providerId="ADAL" clId="{6DEC3E2C-05A7-44E3-B40D-D5B9C5F76949}" dt="2024-05-11T16:04:50.853" v="1168" actId="1076"/>
          <ac:spMkLst>
            <pc:docMk/>
            <pc:sldMk cId="2261010745" sldId="264"/>
            <ac:spMk id="8" creationId="{3AB19BBC-AAD3-E5E1-B303-4CB20DD10BA8}"/>
          </ac:spMkLst>
        </pc:spChg>
        <pc:spChg chg="del">
          <ac:chgData name="Chenyue Guo" userId="f2337ba5-59e6-4520-9cf7-74ce8c52a4f0" providerId="ADAL" clId="{6DEC3E2C-05A7-44E3-B40D-D5B9C5F76949}" dt="2024-05-11T16:04:20.999" v="1156" actId="478"/>
          <ac:spMkLst>
            <pc:docMk/>
            <pc:sldMk cId="2261010745" sldId="264"/>
            <ac:spMk id="23" creationId="{8D9D89D2-B238-35AA-D34C-357D9919E9A1}"/>
          </ac:spMkLst>
        </pc:spChg>
        <pc:spChg chg="mod">
          <ac:chgData name="Chenyue Guo" userId="f2337ba5-59e6-4520-9cf7-74ce8c52a4f0" providerId="ADAL" clId="{6DEC3E2C-05A7-44E3-B40D-D5B9C5F76949}" dt="2024-05-11T16:05:12.289" v="1185" actId="1076"/>
          <ac:spMkLst>
            <pc:docMk/>
            <pc:sldMk cId="2261010745" sldId="264"/>
            <ac:spMk id="26" creationId="{6322553F-4819-CF25-3FAC-2B6FADBF054F}"/>
          </ac:spMkLst>
        </pc:spChg>
        <pc:spChg chg="mod">
          <ac:chgData name="Chenyue Guo" userId="f2337ba5-59e6-4520-9cf7-74ce8c52a4f0" providerId="ADAL" clId="{6DEC3E2C-05A7-44E3-B40D-D5B9C5F76949}" dt="2024-05-11T16:04:52.642" v="1169" actId="1076"/>
          <ac:spMkLst>
            <pc:docMk/>
            <pc:sldMk cId="2261010745" sldId="264"/>
            <ac:spMk id="27" creationId="{F233A76E-09D3-46B1-C2B0-B595F784B9EB}"/>
          </ac:spMkLst>
        </pc:spChg>
        <pc:spChg chg="mod">
          <ac:chgData name="Chenyue Guo" userId="f2337ba5-59e6-4520-9cf7-74ce8c52a4f0" providerId="ADAL" clId="{6DEC3E2C-05A7-44E3-B40D-D5B9C5F76949}" dt="2024-05-12T02:01:20.720" v="11829" actId="1076"/>
          <ac:spMkLst>
            <pc:docMk/>
            <pc:sldMk cId="2261010745" sldId="264"/>
            <ac:spMk id="44" creationId="{6A2D7FB2-D14E-1F77-5E94-1A9EC320CC51}"/>
          </ac:spMkLst>
        </pc:spChg>
        <pc:picChg chg="mod">
          <ac:chgData name="Chenyue Guo" userId="f2337ba5-59e6-4520-9cf7-74ce8c52a4f0" providerId="ADAL" clId="{6DEC3E2C-05A7-44E3-B40D-D5B9C5F76949}" dt="2024-05-11T16:05:09.730" v="1184" actId="1076"/>
          <ac:picMkLst>
            <pc:docMk/>
            <pc:sldMk cId="2261010745" sldId="264"/>
            <ac:picMk id="2" creationId="{46C3E8C2-C68C-F0E6-DFCA-94F002ABC140}"/>
          </ac:picMkLst>
        </pc:picChg>
        <pc:picChg chg="del">
          <ac:chgData name="Chenyue Guo" userId="f2337ba5-59e6-4520-9cf7-74ce8c52a4f0" providerId="ADAL" clId="{6DEC3E2C-05A7-44E3-B40D-D5B9C5F76949}" dt="2024-05-11T16:04:19.359" v="1155" actId="478"/>
          <ac:picMkLst>
            <pc:docMk/>
            <pc:sldMk cId="2261010745" sldId="264"/>
            <ac:picMk id="24" creationId="{041E6812-263B-C46F-CB7E-E5C8F0A0E04B}"/>
          </ac:picMkLst>
        </pc:picChg>
      </pc:sldChg>
      <pc:sldChg chg="addSp delSp modSp mod modNotesTx">
        <pc:chgData name="Chenyue Guo" userId="f2337ba5-59e6-4520-9cf7-74ce8c52a4f0" providerId="ADAL" clId="{6DEC3E2C-05A7-44E3-B40D-D5B9C5F76949}" dt="2024-05-12T01:58:37.133" v="11807" actId="20577"/>
        <pc:sldMkLst>
          <pc:docMk/>
          <pc:sldMk cId="886577713" sldId="265"/>
        </pc:sldMkLst>
        <pc:spChg chg="mod">
          <ac:chgData name="Chenyue Guo" userId="f2337ba5-59e6-4520-9cf7-74ce8c52a4f0" providerId="ADAL" clId="{6DEC3E2C-05A7-44E3-B40D-D5B9C5F76949}" dt="2024-05-12T01:58:37.133" v="11807" actId="20577"/>
          <ac:spMkLst>
            <pc:docMk/>
            <pc:sldMk cId="886577713" sldId="265"/>
            <ac:spMk id="2" creationId="{1A9FB5F1-B82C-61C2-90BB-C8A65B92CAEA}"/>
          </ac:spMkLst>
        </pc:spChg>
        <pc:spChg chg="add mod">
          <ac:chgData name="Chenyue Guo" userId="f2337ba5-59e6-4520-9cf7-74ce8c52a4f0" providerId="ADAL" clId="{6DEC3E2C-05A7-44E3-B40D-D5B9C5F76949}" dt="2024-05-11T16:06:05.032" v="1192" actId="164"/>
          <ac:spMkLst>
            <pc:docMk/>
            <pc:sldMk cId="886577713" sldId="265"/>
            <ac:spMk id="3" creationId="{7A37E8CC-E138-BBF6-0FE0-977859239597}"/>
          </ac:spMkLst>
        </pc:spChg>
        <pc:spChg chg="mod">
          <ac:chgData name="Chenyue Guo" userId="f2337ba5-59e6-4520-9cf7-74ce8c52a4f0" providerId="ADAL" clId="{6DEC3E2C-05A7-44E3-B40D-D5B9C5F76949}" dt="2024-05-10T17:15:39.438" v="1068" actId="404"/>
          <ac:spMkLst>
            <pc:docMk/>
            <pc:sldMk cId="886577713" sldId="265"/>
            <ac:spMk id="16" creationId="{6BA631B6-0FE0-2474-1677-E133777988BE}"/>
          </ac:spMkLst>
        </pc:spChg>
        <pc:spChg chg="del mod">
          <ac:chgData name="Chenyue Guo" userId="f2337ba5-59e6-4520-9cf7-74ce8c52a4f0" providerId="ADAL" clId="{6DEC3E2C-05A7-44E3-B40D-D5B9C5F76949}" dt="2024-05-12T01:58:11.823" v="11798" actId="478"/>
          <ac:spMkLst>
            <pc:docMk/>
            <pc:sldMk cId="886577713" sldId="265"/>
            <ac:spMk id="17" creationId="{569BFEB0-F98E-ED31-E54E-24F93DD672F9}"/>
          </ac:spMkLst>
        </pc:spChg>
        <pc:spChg chg="del mod">
          <ac:chgData name="Chenyue Guo" userId="f2337ba5-59e6-4520-9cf7-74ce8c52a4f0" providerId="ADAL" clId="{6DEC3E2C-05A7-44E3-B40D-D5B9C5F76949}" dt="2024-05-12T01:58:12.831" v="11799" actId="478"/>
          <ac:spMkLst>
            <pc:docMk/>
            <pc:sldMk cId="886577713" sldId="265"/>
            <ac:spMk id="18" creationId="{E2B14B05-54BA-7A88-63CD-0E93A6F75F94}"/>
          </ac:spMkLst>
        </pc:spChg>
        <pc:spChg chg="mod">
          <ac:chgData name="Chenyue Guo" userId="f2337ba5-59e6-4520-9cf7-74ce8c52a4f0" providerId="ADAL" clId="{6DEC3E2C-05A7-44E3-B40D-D5B9C5F76949}" dt="2024-05-12T01:58:28.879" v="11802" actId="1076"/>
          <ac:spMkLst>
            <pc:docMk/>
            <pc:sldMk cId="886577713" sldId="265"/>
            <ac:spMk id="19" creationId="{DBA25040-E8BA-78D4-826F-A3D1BE2EE471}"/>
          </ac:spMkLst>
        </pc:spChg>
        <pc:grpChg chg="add mod">
          <ac:chgData name="Chenyue Guo" userId="f2337ba5-59e6-4520-9cf7-74ce8c52a4f0" providerId="ADAL" clId="{6DEC3E2C-05A7-44E3-B40D-D5B9C5F76949}" dt="2024-05-11T16:06:24.970" v="1201" actId="1076"/>
          <ac:grpSpMkLst>
            <pc:docMk/>
            <pc:sldMk cId="886577713" sldId="265"/>
            <ac:grpSpMk id="7" creationId="{4EA33662-C76B-80DD-F796-8C5B036A0E05}"/>
          </ac:grpSpMkLst>
        </pc:grpChg>
        <pc:picChg chg="mod">
          <ac:chgData name="Chenyue Guo" userId="f2337ba5-59e6-4520-9cf7-74ce8c52a4f0" providerId="ADAL" clId="{6DEC3E2C-05A7-44E3-B40D-D5B9C5F76949}" dt="2024-05-11T16:06:05.032" v="1192" actId="164"/>
          <ac:picMkLst>
            <pc:docMk/>
            <pc:sldMk cId="886577713" sldId="265"/>
            <ac:picMk id="15" creationId="{3E879923-FDC9-8080-64F0-88CC0C591CAF}"/>
          </ac:picMkLst>
        </pc:picChg>
      </pc:sldChg>
      <pc:sldChg chg="modSp mod modNotesTx">
        <pc:chgData name="Chenyue Guo" userId="f2337ba5-59e6-4520-9cf7-74ce8c52a4f0" providerId="ADAL" clId="{6DEC3E2C-05A7-44E3-B40D-D5B9C5F76949}" dt="2024-05-11T17:14:52.301" v="7568" actId="20577"/>
        <pc:sldMkLst>
          <pc:docMk/>
          <pc:sldMk cId="1107137868" sldId="266"/>
        </pc:sldMkLst>
        <pc:spChg chg="mod">
          <ac:chgData name="Chenyue Guo" userId="f2337ba5-59e6-4520-9cf7-74ce8c52a4f0" providerId="ADAL" clId="{6DEC3E2C-05A7-44E3-B40D-D5B9C5F76949}" dt="2024-05-11T17:14:26.153" v="7504" actId="20577"/>
          <ac:spMkLst>
            <pc:docMk/>
            <pc:sldMk cId="1107137868" sldId="266"/>
            <ac:spMk id="16" creationId="{13FBF0DC-EE06-0B64-6014-4297C7EC63D5}"/>
          </ac:spMkLst>
        </pc:spChg>
      </pc:sldChg>
      <pc:sldChg chg="modSp mod modNotesTx">
        <pc:chgData name="Chenyue Guo" userId="f2337ba5-59e6-4520-9cf7-74ce8c52a4f0" providerId="ADAL" clId="{6DEC3E2C-05A7-44E3-B40D-D5B9C5F76949}" dt="2024-05-11T17:07:29.970" v="7182" actId="20577"/>
        <pc:sldMkLst>
          <pc:docMk/>
          <pc:sldMk cId="3778596925" sldId="267"/>
        </pc:sldMkLst>
        <pc:spChg chg="mod">
          <ac:chgData name="Chenyue Guo" userId="f2337ba5-59e6-4520-9cf7-74ce8c52a4f0" providerId="ADAL" clId="{6DEC3E2C-05A7-44E3-B40D-D5B9C5F76949}" dt="2024-05-10T17:20:11.731" v="1118" actId="20577"/>
          <ac:spMkLst>
            <pc:docMk/>
            <pc:sldMk cId="3778596925" sldId="267"/>
            <ac:spMk id="15" creationId="{9A4A9224-218A-0E1E-387C-27D297AB1E3A}"/>
          </ac:spMkLst>
        </pc:spChg>
      </pc:sldChg>
      <pc:sldChg chg="modSp mod">
        <pc:chgData name="Chenyue Guo" userId="f2337ba5-59e6-4520-9cf7-74ce8c52a4f0" providerId="ADAL" clId="{6DEC3E2C-05A7-44E3-B40D-D5B9C5F76949}" dt="2024-05-11T17:31:30.973" v="8018" actId="20577"/>
        <pc:sldMkLst>
          <pc:docMk/>
          <pc:sldMk cId="3900062085" sldId="269"/>
        </pc:sldMkLst>
        <pc:spChg chg="mod">
          <ac:chgData name="Chenyue Guo" userId="f2337ba5-59e6-4520-9cf7-74ce8c52a4f0" providerId="ADAL" clId="{6DEC3E2C-05A7-44E3-B40D-D5B9C5F76949}" dt="2024-05-11T17:31:30.973" v="8018" actId="20577"/>
          <ac:spMkLst>
            <pc:docMk/>
            <pc:sldMk cId="3900062085" sldId="269"/>
            <ac:spMk id="20" creationId="{F8F07026-C4B1-5242-91A4-51E448F6C87B}"/>
          </ac:spMkLst>
        </pc:spChg>
      </pc:sldChg>
      <pc:sldChg chg="addSp modSp mod modNotesTx">
        <pc:chgData name="Chenyue Guo" userId="f2337ba5-59e6-4520-9cf7-74ce8c52a4f0" providerId="ADAL" clId="{6DEC3E2C-05A7-44E3-B40D-D5B9C5F76949}" dt="2024-05-11T17:46:32.762" v="9134" actId="1076"/>
        <pc:sldMkLst>
          <pc:docMk/>
          <pc:sldMk cId="1352641573" sldId="271"/>
        </pc:sldMkLst>
        <pc:spChg chg="add mod">
          <ac:chgData name="Chenyue Guo" userId="f2337ba5-59e6-4520-9cf7-74ce8c52a4f0" providerId="ADAL" clId="{6DEC3E2C-05A7-44E3-B40D-D5B9C5F76949}" dt="2024-05-11T17:46:21.663" v="9132" actId="1076"/>
          <ac:spMkLst>
            <pc:docMk/>
            <pc:sldMk cId="1352641573" sldId="271"/>
            <ac:spMk id="8" creationId="{55265D8A-DE95-3E6B-F774-C6C447C57D2B}"/>
          </ac:spMkLst>
        </pc:spChg>
        <pc:spChg chg="mod">
          <ac:chgData name="Chenyue Guo" userId="f2337ba5-59e6-4520-9cf7-74ce8c52a4f0" providerId="ADAL" clId="{6DEC3E2C-05A7-44E3-B40D-D5B9C5F76949}" dt="2024-05-11T17:44:49.084" v="9012" actId="1076"/>
          <ac:spMkLst>
            <pc:docMk/>
            <pc:sldMk cId="1352641573" sldId="271"/>
            <ac:spMk id="36" creationId="{B1A53CDD-4063-70F7-6913-ABF788106D84}"/>
          </ac:spMkLst>
        </pc:spChg>
        <pc:spChg chg="mod">
          <ac:chgData name="Chenyue Guo" userId="f2337ba5-59e6-4520-9cf7-74ce8c52a4f0" providerId="ADAL" clId="{6DEC3E2C-05A7-44E3-B40D-D5B9C5F76949}" dt="2024-05-11T17:44:47.236" v="9011" actId="1076"/>
          <ac:spMkLst>
            <pc:docMk/>
            <pc:sldMk cId="1352641573" sldId="271"/>
            <ac:spMk id="38" creationId="{68C7EC3B-3A73-FA3D-887C-FB66BB08B866}"/>
          </ac:spMkLst>
        </pc:spChg>
        <pc:picChg chg="add mod modCrop">
          <ac:chgData name="Chenyue Guo" userId="f2337ba5-59e6-4520-9cf7-74ce8c52a4f0" providerId="ADAL" clId="{6DEC3E2C-05A7-44E3-B40D-D5B9C5F76949}" dt="2024-05-11T17:46:32.762" v="9134" actId="1076"/>
          <ac:picMkLst>
            <pc:docMk/>
            <pc:sldMk cId="1352641573" sldId="271"/>
            <ac:picMk id="2" creationId="{49E62E85-02F5-CE0C-B0D4-B7C60E1603EA}"/>
          </ac:picMkLst>
        </pc:picChg>
      </pc:sldChg>
      <pc:sldChg chg="delSp modSp mod modNotesTx">
        <pc:chgData name="Chenyue Guo" userId="f2337ba5-59e6-4520-9cf7-74ce8c52a4f0" providerId="ADAL" clId="{6DEC3E2C-05A7-44E3-B40D-D5B9C5F76949}" dt="2024-05-12T00:55:53.318" v="11793" actId="1076"/>
        <pc:sldMkLst>
          <pc:docMk/>
          <pc:sldMk cId="661910672" sldId="272"/>
        </pc:sldMkLst>
        <pc:spChg chg="mod">
          <ac:chgData name="Chenyue Guo" userId="f2337ba5-59e6-4520-9cf7-74ce8c52a4f0" providerId="ADAL" clId="{6DEC3E2C-05A7-44E3-B40D-D5B9C5F76949}" dt="2024-05-12T00:55:53.318" v="11793" actId="1076"/>
          <ac:spMkLst>
            <pc:docMk/>
            <pc:sldMk cId="661910672" sldId="272"/>
            <ac:spMk id="8" creationId="{298E3D0C-CECD-5A5A-2133-75EA6299EA3D}"/>
          </ac:spMkLst>
        </pc:spChg>
        <pc:spChg chg="mod">
          <ac:chgData name="Chenyue Guo" userId="f2337ba5-59e6-4520-9cf7-74ce8c52a4f0" providerId="ADAL" clId="{6DEC3E2C-05A7-44E3-B40D-D5B9C5F76949}" dt="2024-05-12T00:55:50.445" v="11792" actId="1076"/>
          <ac:spMkLst>
            <pc:docMk/>
            <pc:sldMk cId="661910672" sldId="272"/>
            <ac:spMk id="12" creationId="{015BCC0F-6177-2B7E-6035-81347A6A1371}"/>
          </ac:spMkLst>
        </pc:spChg>
        <pc:picChg chg="del mod">
          <ac:chgData name="Chenyue Guo" userId="f2337ba5-59e6-4520-9cf7-74ce8c52a4f0" providerId="ADAL" clId="{6DEC3E2C-05A7-44E3-B40D-D5B9C5F76949}" dt="2024-05-12T00:55:45.521" v="11790" actId="478"/>
          <ac:picMkLst>
            <pc:docMk/>
            <pc:sldMk cId="661910672" sldId="272"/>
            <ac:picMk id="16" creationId="{FBACF573-06F4-94DD-C7FB-A987414F776B}"/>
          </ac:picMkLst>
        </pc:picChg>
      </pc:sldChg>
      <pc:sldChg chg="del modNotesTx">
        <pc:chgData name="Chenyue Guo" userId="f2337ba5-59e6-4520-9cf7-74ce8c52a4f0" providerId="ADAL" clId="{6DEC3E2C-05A7-44E3-B40D-D5B9C5F76949}" dt="2024-05-11T17:46:09.095" v="9129" actId="2696"/>
        <pc:sldMkLst>
          <pc:docMk/>
          <pc:sldMk cId="307699527" sldId="273"/>
        </pc:sldMkLst>
      </pc:sldChg>
      <pc:sldChg chg="modSp mod modNotesTx">
        <pc:chgData name="Chenyue Guo" userId="f2337ba5-59e6-4520-9cf7-74ce8c52a4f0" providerId="ADAL" clId="{6DEC3E2C-05A7-44E3-B40D-D5B9C5F76949}" dt="2024-05-11T17:58:47.381" v="10346" actId="20577"/>
        <pc:sldMkLst>
          <pc:docMk/>
          <pc:sldMk cId="6175709" sldId="274"/>
        </pc:sldMkLst>
        <pc:spChg chg="mod">
          <ac:chgData name="Chenyue Guo" userId="f2337ba5-59e6-4520-9cf7-74ce8c52a4f0" providerId="ADAL" clId="{6DEC3E2C-05A7-44E3-B40D-D5B9C5F76949}" dt="2024-05-10T17:24:22.549" v="1130" actId="1076"/>
          <ac:spMkLst>
            <pc:docMk/>
            <pc:sldMk cId="6175709" sldId="274"/>
            <ac:spMk id="17" creationId="{45703B58-53B5-B612-89C3-085AD59BFB9D}"/>
          </ac:spMkLst>
        </pc:spChg>
        <pc:spChg chg="mod">
          <ac:chgData name="Chenyue Guo" userId="f2337ba5-59e6-4520-9cf7-74ce8c52a4f0" providerId="ADAL" clId="{6DEC3E2C-05A7-44E3-B40D-D5B9C5F76949}" dt="2024-05-10T17:24:50.780" v="1144" actId="1076"/>
          <ac:spMkLst>
            <pc:docMk/>
            <pc:sldMk cId="6175709" sldId="274"/>
            <ac:spMk id="18" creationId="{E4569FEA-0395-3EFA-825F-A696E67F4E19}"/>
          </ac:spMkLst>
        </pc:spChg>
        <pc:spChg chg="mod">
          <ac:chgData name="Chenyue Guo" userId="f2337ba5-59e6-4520-9cf7-74ce8c52a4f0" providerId="ADAL" clId="{6DEC3E2C-05A7-44E3-B40D-D5B9C5F76949}" dt="2024-05-10T17:24:02.744" v="1120" actId="1076"/>
          <ac:spMkLst>
            <pc:docMk/>
            <pc:sldMk cId="6175709" sldId="274"/>
            <ac:spMk id="23" creationId="{2C137B8B-3AF6-53C1-8364-634A8922B4ED}"/>
          </ac:spMkLst>
        </pc:spChg>
        <pc:spChg chg="mod">
          <ac:chgData name="Chenyue Guo" userId="f2337ba5-59e6-4520-9cf7-74ce8c52a4f0" providerId="ADAL" clId="{6DEC3E2C-05A7-44E3-B40D-D5B9C5F76949}" dt="2024-05-10T17:24:05.248" v="1121" actId="1076"/>
          <ac:spMkLst>
            <pc:docMk/>
            <pc:sldMk cId="6175709" sldId="274"/>
            <ac:spMk id="24" creationId="{70373B06-E7FA-38E4-174A-59B75BF12970}"/>
          </ac:spMkLst>
        </pc:spChg>
        <pc:picChg chg="mod">
          <ac:chgData name="Chenyue Guo" userId="f2337ba5-59e6-4520-9cf7-74ce8c52a4f0" providerId="ADAL" clId="{6DEC3E2C-05A7-44E3-B40D-D5B9C5F76949}" dt="2024-05-10T17:24:17.106" v="1128" actId="1076"/>
          <ac:picMkLst>
            <pc:docMk/>
            <pc:sldMk cId="6175709" sldId="274"/>
            <ac:picMk id="8" creationId="{EF99005E-7A35-2A66-372B-7AD2E52EF7C5}"/>
          </ac:picMkLst>
        </pc:picChg>
        <pc:picChg chg="mod">
          <ac:chgData name="Chenyue Guo" userId="f2337ba5-59e6-4520-9cf7-74ce8c52a4f0" providerId="ADAL" clId="{6DEC3E2C-05A7-44E3-B40D-D5B9C5F76949}" dt="2024-05-10T17:24:30.058" v="1135" actId="14100"/>
          <ac:picMkLst>
            <pc:docMk/>
            <pc:sldMk cId="6175709" sldId="274"/>
            <ac:picMk id="13" creationId="{AE452DE1-801A-CA3E-1B5E-5215D7D7408C}"/>
          </ac:picMkLst>
        </pc:picChg>
        <pc:picChg chg="mod">
          <ac:chgData name="Chenyue Guo" userId="f2337ba5-59e6-4520-9cf7-74ce8c52a4f0" providerId="ADAL" clId="{6DEC3E2C-05A7-44E3-B40D-D5B9C5F76949}" dt="2024-05-10T17:24:41.930" v="1141" actId="1076"/>
          <ac:picMkLst>
            <pc:docMk/>
            <pc:sldMk cId="6175709" sldId="274"/>
            <ac:picMk id="16" creationId="{6AAB9D19-EF12-49EB-B995-34F9F9D4DE20}"/>
          </ac:picMkLst>
        </pc:picChg>
        <pc:picChg chg="mod">
          <ac:chgData name="Chenyue Guo" userId="f2337ba5-59e6-4520-9cf7-74ce8c52a4f0" providerId="ADAL" clId="{6DEC3E2C-05A7-44E3-B40D-D5B9C5F76949}" dt="2024-05-10T17:24:09.268" v="1124" actId="14100"/>
          <ac:picMkLst>
            <pc:docMk/>
            <pc:sldMk cId="6175709" sldId="274"/>
            <ac:picMk id="20" creationId="{73735299-5D78-735C-94BC-4D302E872E89}"/>
          </ac:picMkLst>
        </pc:picChg>
      </pc:sldChg>
      <pc:sldChg chg="addSp delSp modSp mod modCm modNotesTx">
        <pc:chgData name="Chenyue Guo" userId="f2337ba5-59e6-4520-9cf7-74ce8c52a4f0" providerId="ADAL" clId="{6DEC3E2C-05A7-44E3-B40D-D5B9C5F76949}" dt="2024-05-12T00:53:54.587" v="11788"/>
        <pc:sldMkLst>
          <pc:docMk/>
          <pc:sldMk cId="3492015182" sldId="275"/>
        </pc:sldMkLst>
        <pc:spChg chg="add del mod">
          <ac:chgData name="Chenyue Guo" userId="f2337ba5-59e6-4520-9cf7-74ce8c52a4f0" providerId="ADAL" clId="{6DEC3E2C-05A7-44E3-B40D-D5B9C5F76949}" dt="2024-05-12T00:53:54.587" v="11788"/>
          <ac:spMkLst>
            <pc:docMk/>
            <pc:sldMk cId="3492015182" sldId="275"/>
            <ac:spMk id="7" creationId="{9E096E91-271C-B204-6FAE-986B6380B9CC}"/>
          </ac:spMkLst>
        </pc:spChg>
        <pc:spChg chg="mod">
          <ac:chgData name="Chenyue Guo" userId="f2337ba5-59e6-4520-9cf7-74ce8c52a4f0" providerId="ADAL" clId="{6DEC3E2C-05A7-44E3-B40D-D5B9C5F76949}" dt="2024-05-12T00:53:29.702" v="11785" actId="20577"/>
          <ac:spMkLst>
            <pc:docMk/>
            <pc:sldMk cId="3492015182" sldId="275"/>
            <ac:spMk id="12" creationId="{E93B8EF2-0683-07BD-DD51-846B54A84375}"/>
          </ac:spMkLst>
        </pc:spChg>
        <pc:extLst>
          <p:ext xmlns:p="http://schemas.openxmlformats.org/presentationml/2006/main" uri="{D6D511B9-2390-475A-947B-AFAB55BFBCF1}">
            <pc226:cmChg xmlns:pc226="http://schemas.microsoft.com/office/powerpoint/2022/06/main/command" chg="mod">
              <pc226:chgData name="Chenyue Guo" userId="f2337ba5-59e6-4520-9cf7-74ce8c52a4f0" providerId="ADAL" clId="{6DEC3E2C-05A7-44E3-B40D-D5B9C5F76949}" dt="2024-05-12T00:53:29.702" v="11785" actId="20577"/>
              <pc2:cmMkLst xmlns:pc2="http://schemas.microsoft.com/office/powerpoint/2019/9/main/command">
                <pc:docMk/>
                <pc:sldMk cId="3492015182" sldId="275"/>
                <pc2:cmMk id="{5B83A3C6-1531-8E4F-92A2-FCC39A075934}"/>
              </pc2:cmMkLst>
            </pc226:cmChg>
          </p:ext>
        </pc:extLst>
      </pc:sldChg>
      <pc:sldChg chg="modNotesTx">
        <pc:chgData name="Chenyue Guo" userId="f2337ba5-59e6-4520-9cf7-74ce8c52a4f0" providerId="ADAL" clId="{6DEC3E2C-05A7-44E3-B40D-D5B9C5F76949}" dt="2024-05-11T18:12:47.878" v="11783" actId="5793"/>
        <pc:sldMkLst>
          <pc:docMk/>
          <pc:sldMk cId="3690761369" sldId="276"/>
        </pc:sldMkLst>
      </pc:sldChg>
      <pc:sldChg chg="addSp delSp modSp mod modNotesTx">
        <pc:chgData name="Chenyue Guo" userId="f2337ba5-59e6-4520-9cf7-74ce8c52a4f0" providerId="ADAL" clId="{6DEC3E2C-05A7-44E3-B40D-D5B9C5F76949}" dt="2024-05-12T02:00:19.385" v="11820" actId="1076"/>
        <pc:sldMkLst>
          <pc:docMk/>
          <pc:sldMk cId="1514775785" sldId="277"/>
        </pc:sldMkLst>
        <pc:spChg chg="mod">
          <ac:chgData name="Chenyue Guo" userId="f2337ba5-59e6-4520-9cf7-74ce8c52a4f0" providerId="ADAL" clId="{6DEC3E2C-05A7-44E3-B40D-D5B9C5F76949}" dt="2024-05-12T02:00:19.385" v="11820" actId="1076"/>
          <ac:spMkLst>
            <pc:docMk/>
            <pc:sldMk cId="1514775785" sldId="277"/>
            <ac:spMk id="2" creationId="{79D2FD36-4BDC-7E63-5914-46417302E7DB}"/>
          </ac:spMkLst>
        </pc:spChg>
        <pc:spChg chg="mod">
          <ac:chgData name="Chenyue Guo" userId="f2337ba5-59e6-4520-9cf7-74ce8c52a4f0" providerId="ADAL" clId="{6DEC3E2C-05A7-44E3-B40D-D5B9C5F76949}" dt="2024-05-12T02:00:17.732" v="11819" actId="1076"/>
          <ac:spMkLst>
            <pc:docMk/>
            <pc:sldMk cId="1514775785" sldId="277"/>
            <ac:spMk id="3" creationId="{A9B4528F-5C77-E13D-F47E-F521534B5412}"/>
          </ac:spMkLst>
        </pc:spChg>
        <pc:spChg chg="mod">
          <ac:chgData name="Chenyue Guo" userId="f2337ba5-59e6-4520-9cf7-74ce8c52a4f0" providerId="ADAL" clId="{6DEC3E2C-05A7-44E3-B40D-D5B9C5F76949}" dt="2024-05-12T02:00:06.335" v="11816" actId="1076"/>
          <ac:spMkLst>
            <pc:docMk/>
            <pc:sldMk cId="1514775785" sldId="277"/>
            <ac:spMk id="7" creationId="{8FFBFA3C-5248-1F64-A556-F4B1C1587A31}"/>
          </ac:spMkLst>
        </pc:spChg>
        <pc:picChg chg="del">
          <ac:chgData name="Chenyue Guo" userId="f2337ba5-59e6-4520-9cf7-74ce8c52a4f0" providerId="ADAL" clId="{6DEC3E2C-05A7-44E3-B40D-D5B9C5F76949}" dt="2024-05-12T01:59:49.500" v="11812" actId="478"/>
          <ac:picMkLst>
            <pc:docMk/>
            <pc:sldMk cId="1514775785" sldId="277"/>
            <ac:picMk id="8" creationId="{1968E5EF-D3EE-65C3-F4FB-99AD899A8E12}"/>
          </ac:picMkLst>
        </pc:picChg>
        <pc:picChg chg="add mod">
          <ac:chgData name="Chenyue Guo" userId="f2337ba5-59e6-4520-9cf7-74ce8c52a4f0" providerId="ADAL" clId="{6DEC3E2C-05A7-44E3-B40D-D5B9C5F76949}" dt="2024-05-12T02:00:11.277" v="11818" actId="1076"/>
          <ac:picMkLst>
            <pc:docMk/>
            <pc:sldMk cId="1514775785" sldId="277"/>
            <ac:picMk id="12" creationId="{29FC0DF6-6823-1BCD-EC46-49BD7EB5B6A9}"/>
          </ac:picMkLst>
        </pc:picChg>
      </pc:sldChg>
      <pc:sldChg chg="addSp delSp modSp mod modNotesTx">
        <pc:chgData name="Chenyue Guo" userId="f2337ba5-59e6-4520-9cf7-74ce8c52a4f0" providerId="ADAL" clId="{6DEC3E2C-05A7-44E3-B40D-D5B9C5F76949}" dt="2024-05-12T02:01:00.907" v="11828" actId="1076"/>
        <pc:sldMkLst>
          <pc:docMk/>
          <pc:sldMk cId="2932038299" sldId="282"/>
        </pc:sldMkLst>
        <pc:spChg chg="mod">
          <ac:chgData name="Chenyue Guo" userId="f2337ba5-59e6-4520-9cf7-74ce8c52a4f0" providerId="ADAL" clId="{6DEC3E2C-05A7-44E3-B40D-D5B9C5F76949}" dt="2024-05-10T16:32:22.400" v="64" actId="20577"/>
          <ac:spMkLst>
            <pc:docMk/>
            <pc:sldMk cId="2932038299" sldId="282"/>
            <ac:spMk id="8" creationId="{00381254-E515-8174-0084-56CDFD051677}"/>
          </ac:spMkLst>
        </pc:spChg>
        <pc:spChg chg="mod">
          <ac:chgData name="Chenyue Guo" userId="f2337ba5-59e6-4520-9cf7-74ce8c52a4f0" providerId="ADAL" clId="{6DEC3E2C-05A7-44E3-B40D-D5B9C5F76949}" dt="2024-05-12T02:00:58.734" v="11827" actId="1076"/>
          <ac:spMkLst>
            <pc:docMk/>
            <pc:sldMk cId="2932038299" sldId="282"/>
            <ac:spMk id="12" creationId="{1DFD05F6-A5C8-B9B5-599A-FA506B76AE40}"/>
          </ac:spMkLst>
        </pc:spChg>
        <pc:spChg chg="add mod">
          <ac:chgData name="Chenyue Guo" userId="f2337ba5-59e6-4520-9cf7-74ce8c52a4f0" providerId="ADAL" clId="{6DEC3E2C-05A7-44E3-B40D-D5B9C5F76949}" dt="2024-05-12T02:00:50.354" v="11824" actId="1076"/>
          <ac:spMkLst>
            <pc:docMk/>
            <pc:sldMk cId="2932038299" sldId="282"/>
            <ac:spMk id="13" creationId="{B42EF757-35A6-79CA-CE59-624B02EC23F8}"/>
          </ac:spMkLst>
        </pc:spChg>
        <pc:spChg chg="del mod">
          <ac:chgData name="Chenyue Guo" userId="f2337ba5-59e6-4520-9cf7-74ce8c52a4f0" providerId="ADAL" clId="{6DEC3E2C-05A7-44E3-B40D-D5B9C5F76949}" dt="2024-05-11T15:59:03.421" v="1150" actId="478"/>
          <ac:spMkLst>
            <pc:docMk/>
            <pc:sldMk cId="2932038299" sldId="282"/>
            <ac:spMk id="14" creationId="{B9E5BBD7-2C4F-2C13-9D85-E94788B8068A}"/>
          </ac:spMkLst>
        </pc:spChg>
        <pc:spChg chg="del mod">
          <ac:chgData name="Chenyue Guo" userId="f2337ba5-59e6-4520-9cf7-74ce8c52a4f0" providerId="ADAL" clId="{6DEC3E2C-05A7-44E3-B40D-D5B9C5F76949}" dt="2024-05-11T15:59:04.576" v="1151" actId="478"/>
          <ac:spMkLst>
            <pc:docMk/>
            <pc:sldMk cId="2932038299" sldId="282"/>
            <ac:spMk id="15" creationId="{0B53D54A-747A-22BD-CC82-FBB5B5AFC97A}"/>
          </ac:spMkLst>
        </pc:spChg>
        <pc:spChg chg="mod">
          <ac:chgData name="Chenyue Guo" userId="f2337ba5-59e6-4520-9cf7-74ce8c52a4f0" providerId="ADAL" clId="{6DEC3E2C-05A7-44E3-B40D-D5B9C5F76949}" dt="2024-05-12T02:01:00.907" v="11828" actId="1076"/>
          <ac:spMkLst>
            <pc:docMk/>
            <pc:sldMk cId="2932038299" sldId="282"/>
            <ac:spMk id="83" creationId="{FB11386A-B8C1-A931-1A34-98BC4C5766F7}"/>
          </ac:spMkLst>
        </pc:spChg>
        <pc:spChg chg="del mod">
          <ac:chgData name="Chenyue Guo" userId="f2337ba5-59e6-4520-9cf7-74ce8c52a4f0" providerId="ADAL" clId="{6DEC3E2C-05A7-44E3-B40D-D5B9C5F76949}" dt="2024-05-11T15:59:09.901" v="1154" actId="478"/>
          <ac:spMkLst>
            <pc:docMk/>
            <pc:sldMk cId="2932038299" sldId="282"/>
            <ac:spMk id="84" creationId="{A66BC5E6-93A8-9597-E3BE-710A58EF8C0C}"/>
          </ac:spMkLst>
        </pc:spChg>
        <pc:spChg chg="add del mod">
          <ac:chgData name="Chenyue Guo" userId="f2337ba5-59e6-4520-9cf7-74ce8c52a4f0" providerId="ADAL" clId="{6DEC3E2C-05A7-44E3-B40D-D5B9C5F76949}" dt="2024-05-12T02:00:55.480" v="11826" actId="1076"/>
          <ac:spMkLst>
            <pc:docMk/>
            <pc:sldMk cId="2932038299" sldId="282"/>
            <ac:spMk id="86" creationId="{A558CDCA-581C-D97D-0AF6-296CB53C4356}"/>
          </ac:spMkLst>
        </pc:spChg>
        <pc:spChg chg="mod">
          <ac:chgData name="Chenyue Guo" userId="f2337ba5-59e6-4520-9cf7-74ce8c52a4f0" providerId="ADAL" clId="{6DEC3E2C-05A7-44E3-B40D-D5B9C5F76949}" dt="2024-05-12T02:00:52.369" v="11825" actId="1076"/>
          <ac:spMkLst>
            <pc:docMk/>
            <pc:sldMk cId="2932038299" sldId="282"/>
            <ac:spMk id="88" creationId="{67BB8849-B4F8-1D60-5D7B-4543CDBCD2CB}"/>
          </ac:spMkLst>
        </pc:spChg>
        <pc:grpChg chg="mod">
          <ac:chgData name="Chenyue Guo" userId="f2337ba5-59e6-4520-9cf7-74ce8c52a4f0" providerId="ADAL" clId="{6DEC3E2C-05A7-44E3-B40D-D5B9C5F76949}" dt="2024-05-10T16:46:54.838" v="637" actId="1076"/>
          <ac:grpSpMkLst>
            <pc:docMk/>
            <pc:sldMk cId="2932038299" sldId="282"/>
            <ac:grpSpMk id="7" creationId="{253FBB66-7628-FED1-6DB0-28CCF63957B4}"/>
          </ac:grpSpMkLst>
        </pc:grpChg>
      </pc:sldChg>
      <pc:sldChg chg="modNotesTx">
        <pc:chgData name="Chenyue Guo" userId="f2337ba5-59e6-4520-9cf7-74ce8c52a4f0" providerId="ADAL" clId="{6DEC3E2C-05A7-44E3-B40D-D5B9C5F76949}" dt="2024-05-11T16:28:55.981" v="2584" actId="20577"/>
        <pc:sldMkLst>
          <pc:docMk/>
          <pc:sldMk cId="2446932325" sldId="283"/>
        </pc:sldMkLst>
      </pc:sldChg>
      <pc:sldChg chg="modNotesTx">
        <pc:chgData name="Chenyue Guo" userId="f2337ba5-59e6-4520-9cf7-74ce8c52a4f0" providerId="ADAL" clId="{6DEC3E2C-05A7-44E3-B40D-D5B9C5F76949}" dt="2024-05-11T16:34:26.693" v="2998" actId="20577"/>
        <pc:sldMkLst>
          <pc:docMk/>
          <pc:sldMk cId="1379464745" sldId="284"/>
        </pc:sldMkLst>
      </pc:sldChg>
      <pc:sldChg chg="modNotesTx">
        <pc:chgData name="Chenyue Guo" userId="f2337ba5-59e6-4520-9cf7-74ce8c52a4f0" providerId="ADAL" clId="{6DEC3E2C-05A7-44E3-B40D-D5B9C5F76949}" dt="2024-05-11T16:36:06.541" v="3419" actId="20577"/>
        <pc:sldMkLst>
          <pc:docMk/>
          <pc:sldMk cId="644450732" sldId="285"/>
        </pc:sldMkLst>
      </pc:sldChg>
      <pc:sldChg chg="modSp mod modNotesTx">
        <pc:chgData name="Chenyue Guo" userId="f2337ba5-59e6-4520-9cf7-74ce8c52a4f0" providerId="ADAL" clId="{6DEC3E2C-05A7-44E3-B40D-D5B9C5F76949}" dt="2024-05-11T17:24:06.580" v="8017" actId="20577"/>
        <pc:sldMkLst>
          <pc:docMk/>
          <pc:sldMk cId="2864264519" sldId="286"/>
        </pc:sldMkLst>
        <pc:spChg chg="mod">
          <ac:chgData name="Chenyue Guo" userId="f2337ba5-59e6-4520-9cf7-74ce8c52a4f0" providerId="ADAL" clId="{6DEC3E2C-05A7-44E3-B40D-D5B9C5F76949}" dt="2024-05-11T17:19:31.794" v="7974" actId="1076"/>
          <ac:spMkLst>
            <pc:docMk/>
            <pc:sldMk cId="2864264519" sldId="286"/>
            <ac:spMk id="8" creationId="{3145AF42-1D1E-03CF-B5E6-B7A42A073397}"/>
          </ac:spMkLst>
        </pc:spChg>
      </pc:sldChg>
      <pc:sldChg chg="delSp modSp add mod ord modNotesTx">
        <pc:chgData name="Chenyue Guo" userId="f2337ba5-59e6-4520-9cf7-74ce8c52a4f0" providerId="ADAL" clId="{6DEC3E2C-05A7-44E3-B40D-D5B9C5F76949}" dt="2024-05-12T02:03:04.311" v="11838" actId="1076"/>
        <pc:sldMkLst>
          <pc:docMk/>
          <pc:sldMk cId="2817903726" sldId="287"/>
        </pc:sldMkLst>
        <pc:spChg chg="del">
          <ac:chgData name="Chenyue Guo" userId="f2337ba5-59e6-4520-9cf7-74ce8c52a4f0" providerId="ADAL" clId="{6DEC3E2C-05A7-44E3-B40D-D5B9C5F76949}" dt="2024-05-11T16:11:04.720" v="1208" actId="478"/>
          <ac:spMkLst>
            <pc:docMk/>
            <pc:sldMk cId="2817903726" sldId="287"/>
            <ac:spMk id="8" creationId="{00381254-E515-8174-0084-56CDFD051677}"/>
          </ac:spMkLst>
        </pc:spChg>
        <pc:spChg chg="mod">
          <ac:chgData name="Chenyue Guo" userId="f2337ba5-59e6-4520-9cf7-74ce8c52a4f0" providerId="ADAL" clId="{6DEC3E2C-05A7-44E3-B40D-D5B9C5F76949}" dt="2024-05-12T02:01:33.906" v="11830" actId="1076"/>
          <ac:spMkLst>
            <pc:docMk/>
            <pc:sldMk cId="2817903726" sldId="287"/>
            <ac:spMk id="12" creationId="{1DFD05F6-A5C8-B9B5-599A-FA506B76AE40}"/>
          </ac:spMkLst>
        </pc:spChg>
        <pc:spChg chg="mod">
          <ac:chgData name="Chenyue Guo" userId="f2337ba5-59e6-4520-9cf7-74ce8c52a4f0" providerId="ADAL" clId="{6DEC3E2C-05A7-44E3-B40D-D5B9C5F76949}" dt="2024-05-11T16:11:14.368" v="1212" actId="1076"/>
          <ac:spMkLst>
            <pc:docMk/>
            <pc:sldMk cId="2817903726" sldId="287"/>
            <ac:spMk id="13" creationId="{B42EF757-35A6-79CA-CE59-624B02EC23F8}"/>
          </ac:spMkLst>
        </pc:spChg>
        <pc:spChg chg="mod">
          <ac:chgData name="Chenyue Guo" userId="f2337ba5-59e6-4520-9cf7-74ce8c52a4f0" providerId="ADAL" clId="{6DEC3E2C-05A7-44E3-B40D-D5B9C5F76949}" dt="2024-05-12T02:02:05.890" v="11834" actId="20577"/>
          <ac:spMkLst>
            <pc:docMk/>
            <pc:sldMk cId="2817903726" sldId="287"/>
            <ac:spMk id="14" creationId="{B9E5BBD7-2C4F-2C13-9D85-E94788B8068A}"/>
          </ac:spMkLst>
        </pc:spChg>
        <pc:spChg chg="mod">
          <ac:chgData name="Chenyue Guo" userId="f2337ba5-59e6-4520-9cf7-74ce8c52a4f0" providerId="ADAL" clId="{6DEC3E2C-05A7-44E3-B40D-D5B9C5F76949}" dt="2024-05-12T02:03:04.311" v="11838" actId="1076"/>
          <ac:spMkLst>
            <pc:docMk/>
            <pc:sldMk cId="2817903726" sldId="287"/>
            <ac:spMk id="15" creationId="{0B53D54A-747A-22BD-CC82-FBB5B5AFC97A}"/>
          </ac:spMkLst>
        </pc:spChg>
        <pc:spChg chg="del">
          <ac:chgData name="Chenyue Guo" userId="f2337ba5-59e6-4520-9cf7-74ce8c52a4f0" providerId="ADAL" clId="{6DEC3E2C-05A7-44E3-B40D-D5B9C5F76949}" dt="2024-05-11T16:11:05.678" v="1209" actId="478"/>
          <ac:spMkLst>
            <pc:docMk/>
            <pc:sldMk cId="2817903726" sldId="287"/>
            <ac:spMk id="83" creationId="{FB11386A-B8C1-A931-1A34-98BC4C5766F7}"/>
          </ac:spMkLst>
        </pc:spChg>
        <pc:spChg chg="mod">
          <ac:chgData name="Chenyue Guo" userId="f2337ba5-59e6-4520-9cf7-74ce8c52a4f0" providerId="ADAL" clId="{6DEC3E2C-05A7-44E3-B40D-D5B9C5F76949}" dt="2024-05-12T02:02:58.864" v="11836" actId="1076"/>
          <ac:spMkLst>
            <pc:docMk/>
            <pc:sldMk cId="2817903726" sldId="287"/>
            <ac:spMk id="84" creationId="{A66BC5E6-93A8-9597-E3BE-710A58EF8C0C}"/>
          </ac:spMkLst>
        </pc:spChg>
        <pc:spChg chg="mod">
          <ac:chgData name="Chenyue Guo" userId="f2337ba5-59e6-4520-9cf7-74ce8c52a4f0" providerId="ADAL" clId="{6DEC3E2C-05A7-44E3-B40D-D5B9C5F76949}" dt="2024-05-12T02:02:52.703" v="11835" actId="1076"/>
          <ac:spMkLst>
            <pc:docMk/>
            <pc:sldMk cId="2817903726" sldId="287"/>
            <ac:spMk id="86" creationId="{A558CDCA-581C-D97D-0AF6-296CB53C4356}"/>
          </ac:spMkLst>
        </pc:spChg>
        <pc:spChg chg="mod">
          <ac:chgData name="Chenyue Guo" userId="f2337ba5-59e6-4520-9cf7-74ce8c52a4f0" providerId="ADAL" clId="{6DEC3E2C-05A7-44E3-B40D-D5B9C5F76949}" dt="2024-05-12T01:43:59.409" v="11797" actId="1076"/>
          <ac:spMkLst>
            <pc:docMk/>
            <pc:sldMk cId="2817903726" sldId="287"/>
            <ac:spMk id="88" creationId="{67BB8849-B4F8-1D60-5D7B-4543CDBCD2CB}"/>
          </ac:spMkLst>
        </pc:spChg>
        <pc:grpChg chg="mod">
          <ac:chgData name="Chenyue Guo" userId="f2337ba5-59e6-4520-9cf7-74ce8c52a4f0" providerId="ADAL" clId="{6DEC3E2C-05A7-44E3-B40D-D5B9C5F76949}" dt="2024-05-12T02:01:38.795" v="11832" actId="1076"/>
          <ac:grpSpMkLst>
            <pc:docMk/>
            <pc:sldMk cId="2817903726" sldId="287"/>
            <ac:grpSpMk id="7" creationId="{253FBB66-7628-FED1-6DB0-28CCF63957B4}"/>
          </ac:grpSpMkLst>
        </pc:gr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058365714902123"/>
          <c:y val="3.9103456171371148E-2"/>
          <c:w val="0.80758445169491044"/>
          <c:h val="0.81323368908450255"/>
        </c:manualLayout>
      </c:layout>
      <c:scatterChart>
        <c:scatterStyle val="lineMarker"/>
        <c:varyColors val="0"/>
        <c:ser>
          <c:idx val="0"/>
          <c:order val="0"/>
          <c:tx>
            <c:v>Acceptable</c:v>
          </c:tx>
          <c:spPr>
            <a:ln w="25400" cap="rnd">
              <a:noFill/>
              <a:round/>
            </a:ln>
            <a:effectLst/>
          </c:spPr>
          <c:marker>
            <c:symbol val="circle"/>
            <c:size val="5"/>
            <c:spPr>
              <a:solidFill>
                <a:schemeClr val="accent6"/>
              </a:solidFill>
              <a:ln w="9525">
                <a:solidFill>
                  <a:schemeClr val="accent6"/>
                </a:solidFill>
              </a:ln>
              <a:effectLst/>
            </c:spPr>
          </c:marker>
          <c:xVal>
            <c:numRef>
              <c:f>Sheet1!$A$2:$A$32</c:f>
              <c:numCache>
                <c:formatCode>General</c:formatCode>
                <c:ptCount val="31"/>
                <c:pt idx="0">
                  <c:v>9</c:v>
                </c:pt>
                <c:pt idx="1">
                  <c:v>9.5</c:v>
                </c:pt>
                <c:pt idx="2">
                  <c:v>11.3</c:v>
                </c:pt>
                <c:pt idx="3">
                  <c:v>9.8000000000000007</c:v>
                </c:pt>
                <c:pt idx="4">
                  <c:v>14.5</c:v>
                </c:pt>
                <c:pt idx="5">
                  <c:v>10.199999999999999</c:v>
                </c:pt>
                <c:pt idx="6">
                  <c:v>12.7</c:v>
                </c:pt>
                <c:pt idx="7">
                  <c:v>13.1</c:v>
                </c:pt>
                <c:pt idx="8">
                  <c:v>9.4</c:v>
                </c:pt>
                <c:pt idx="9">
                  <c:v>10.9</c:v>
                </c:pt>
                <c:pt idx="10">
                  <c:v>14.2</c:v>
                </c:pt>
                <c:pt idx="11">
                  <c:v>11.8</c:v>
                </c:pt>
                <c:pt idx="12">
                  <c:v>14.8</c:v>
                </c:pt>
                <c:pt idx="13">
                  <c:v>17.2</c:v>
                </c:pt>
                <c:pt idx="14">
                  <c:v>16.100000000000001</c:v>
                </c:pt>
                <c:pt idx="15">
                  <c:v>15.6</c:v>
                </c:pt>
                <c:pt idx="16">
                  <c:v>19.3</c:v>
                </c:pt>
                <c:pt idx="17">
                  <c:v>13.7</c:v>
                </c:pt>
                <c:pt idx="18">
                  <c:v>18.399999999999999</c:v>
                </c:pt>
                <c:pt idx="19">
                  <c:v>13.5</c:v>
                </c:pt>
                <c:pt idx="20">
                  <c:v>14.9</c:v>
                </c:pt>
                <c:pt idx="21">
                  <c:v>16.8</c:v>
                </c:pt>
                <c:pt idx="23">
                  <c:v>11</c:v>
                </c:pt>
              </c:numCache>
            </c:numRef>
          </c:xVal>
          <c:yVal>
            <c:numRef>
              <c:f>Sheet1!$B$2:$B$32</c:f>
              <c:numCache>
                <c:formatCode>General</c:formatCode>
                <c:ptCount val="31"/>
                <c:pt idx="0">
                  <c:v>0.1</c:v>
                </c:pt>
                <c:pt idx="1">
                  <c:v>0.15</c:v>
                </c:pt>
                <c:pt idx="2">
                  <c:v>0.15</c:v>
                </c:pt>
                <c:pt idx="3">
                  <c:v>0.32</c:v>
                </c:pt>
                <c:pt idx="4">
                  <c:v>0.27</c:v>
                </c:pt>
                <c:pt idx="5">
                  <c:v>0.08</c:v>
                </c:pt>
                <c:pt idx="6">
                  <c:v>0.39</c:v>
                </c:pt>
                <c:pt idx="7">
                  <c:v>0.21</c:v>
                </c:pt>
                <c:pt idx="8">
                  <c:v>0.36</c:v>
                </c:pt>
                <c:pt idx="9">
                  <c:v>0.03</c:v>
                </c:pt>
                <c:pt idx="10">
                  <c:v>0.28999999999999998</c:v>
                </c:pt>
                <c:pt idx="11">
                  <c:v>0.12</c:v>
                </c:pt>
                <c:pt idx="12">
                  <c:v>0.23</c:v>
                </c:pt>
                <c:pt idx="13">
                  <c:v>0.51</c:v>
                </c:pt>
                <c:pt idx="14">
                  <c:v>0.42</c:v>
                </c:pt>
                <c:pt idx="15">
                  <c:v>0.11</c:v>
                </c:pt>
                <c:pt idx="16">
                  <c:v>0.65</c:v>
                </c:pt>
                <c:pt idx="17">
                  <c:v>0.32</c:v>
                </c:pt>
                <c:pt idx="18">
                  <c:v>0.73</c:v>
                </c:pt>
                <c:pt idx="19">
                  <c:v>0.14000000000000001</c:v>
                </c:pt>
                <c:pt idx="20">
                  <c:v>0.61</c:v>
                </c:pt>
                <c:pt idx="21">
                  <c:v>0.04</c:v>
                </c:pt>
                <c:pt idx="23">
                  <c:v>0.6</c:v>
                </c:pt>
              </c:numCache>
            </c:numRef>
          </c:yVal>
          <c:smooth val="0"/>
          <c:extLst>
            <c:ext xmlns:c16="http://schemas.microsoft.com/office/drawing/2014/chart" uri="{C3380CC4-5D6E-409C-BE32-E72D297353CC}">
              <c16:uniqueId val="{00000002-FFAF-4342-A9DC-214E49AA0E06}"/>
            </c:ext>
          </c:extLst>
        </c:ser>
        <c:ser>
          <c:idx val="1"/>
          <c:order val="1"/>
          <c:tx>
            <c:v>Unaccpetable</c:v>
          </c:tx>
          <c:spPr>
            <a:ln w="25400" cap="rnd">
              <a:noFill/>
              <a:round/>
            </a:ln>
            <a:effectLst/>
          </c:spPr>
          <c:marker>
            <c:symbol val="circle"/>
            <c:size val="5"/>
            <c:spPr>
              <a:solidFill>
                <a:srgbClr val="C00000"/>
              </a:solidFill>
              <a:ln w="9525">
                <a:solidFill>
                  <a:srgbClr val="C00000"/>
                </a:solidFill>
              </a:ln>
              <a:effectLst/>
            </c:spPr>
          </c:marker>
          <c:xVal>
            <c:numRef>
              <c:f>Sheet1!$D$2:$D$21</c:f>
              <c:numCache>
                <c:formatCode>General</c:formatCode>
                <c:ptCount val="20"/>
                <c:pt idx="0">
                  <c:v>7.9</c:v>
                </c:pt>
                <c:pt idx="1">
                  <c:v>11.2</c:v>
                </c:pt>
                <c:pt idx="2">
                  <c:v>9.3000000000000007</c:v>
                </c:pt>
                <c:pt idx="3">
                  <c:v>8.1</c:v>
                </c:pt>
                <c:pt idx="4">
                  <c:v>12.6</c:v>
                </c:pt>
                <c:pt idx="5">
                  <c:v>10.5</c:v>
                </c:pt>
                <c:pt idx="6">
                  <c:v>7.4</c:v>
                </c:pt>
                <c:pt idx="7">
                  <c:v>8.8000000000000007</c:v>
                </c:pt>
                <c:pt idx="8">
                  <c:v>9.6999999999999993</c:v>
                </c:pt>
                <c:pt idx="9">
                  <c:v>13</c:v>
                </c:pt>
                <c:pt idx="10">
                  <c:v>7.7</c:v>
                </c:pt>
                <c:pt idx="11">
                  <c:v>10.9</c:v>
                </c:pt>
                <c:pt idx="12">
                  <c:v>11.8</c:v>
                </c:pt>
                <c:pt idx="13">
                  <c:v>12.3</c:v>
                </c:pt>
                <c:pt idx="14">
                  <c:v>8.5</c:v>
                </c:pt>
                <c:pt idx="15">
                  <c:v>13</c:v>
                </c:pt>
                <c:pt idx="16">
                  <c:v>10</c:v>
                </c:pt>
                <c:pt idx="17">
                  <c:v>8</c:v>
                </c:pt>
                <c:pt idx="18">
                  <c:v>8.1999999999999993</c:v>
                </c:pt>
              </c:numCache>
            </c:numRef>
          </c:xVal>
          <c:yVal>
            <c:numRef>
              <c:f>Sheet1!$E$2:$E$21</c:f>
              <c:numCache>
                <c:formatCode>General</c:formatCode>
                <c:ptCount val="20"/>
                <c:pt idx="0">
                  <c:v>1.1000000000000001</c:v>
                </c:pt>
                <c:pt idx="1">
                  <c:v>1.8</c:v>
                </c:pt>
                <c:pt idx="2">
                  <c:v>1.2</c:v>
                </c:pt>
                <c:pt idx="3">
                  <c:v>0.7</c:v>
                </c:pt>
                <c:pt idx="4">
                  <c:v>1.6</c:v>
                </c:pt>
                <c:pt idx="5">
                  <c:v>1.4</c:v>
                </c:pt>
                <c:pt idx="6">
                  <c:v>1.9</c:v>
                </c:pt>
                <c:pt idx="7">
                  <c:v>0.6</c:v>
                </c:pt>
                <c:pt idx="8">
                  <c:v>1.5</c:v>
                </c:pt>
                <c:pt idx="9">
                  <c:v>1.3</c:v>
                </c:pt>
                <c:pt idx="10">
                  <c:v>1.7</c:v>
                </c:pt>
                <c:pt idx="11">
                  <c:v>0.8</c:v>
                </c:pt>
                <c:pt idx="12">
                  <c:v>1</c:v>
                </c:pt>
                <c:pt idx="13">
                  <c:v>0.9</c:v>
                </c:pt>
                <c:pt idx="14">
                  <c:v>1.2</c:v>
                </c:pt>
                <c:pt idx="15">
                  <c:v>0.6</c:v>
                </c:pt>
                <c:pt idx="16">
                  <c:v>0.4</c:v>
                </c:pt>
                <c:pt idx="17">
                  <c:v>0.5</c:v>
                </c:pt>
                <c:pt idx="18">
                  <c:v>0.52</c:v>
                </c:pt>
              </c:numCache>
            </c:numRef>
          </c:yVal>
          <c:smooth val="0"/>
          <c:extLst>
            <c:ext xmlns:c16="http://schemas.microsoft.com/office/drawing/2014/chart" uri="{C3380CC4-5D6E-409C-BE32-E72D297353CC}">
              <c16:uniqueId val="{00000003-FFAF-4342-A9DC-214E49AA0E06}"/>
            </c:ext>
          </c:extLst>
        </c:ser>
        <c:dLbls>
          <c:showLegendKey val="0"/>
          <c:showVal val="0"/>
          <c:showCatName val="0"/>
          <c:showSerName val="0"/>
          <c:showPercent val="0"/>
          <c:showBubbleSize val="0"/>
        </c:dLbls>
        <c:axId val="1548159919"/>
        <c:axId val="1548158479"/>
      </c:scatterChart>
      <c:valAx>
        <c:axId val="1548159919"/>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CA" sz="1100">
                    <a:latin typeface="Arial" panose="020B0604020202020204" pitchFamily="34" charset="0"/>
                    <a:cs typeface="Arial" panose="020B0604020202020204" pitchFamily="34" charset="0"/>
                  </a:rPr>
                  <a:t>Measured Fundamental</a:t>
                </a:r>
                <a:r>
                  <a:rPr lang="en-CA" sz="1100" baseline="0">
                    <a:latin typeface="Arial" panose="020B0604020202020204" pitchFamily="34" charset="0"/>
                    <a:cs typeface="Arial" panose="020B0604020202020204" pitchFamily="34" charset="0"/>
                  </a:rPr>
                  <a:t> natural frequency (Hz)</a:t>
                </a:r>
                <a:endParaRPr lang="en-CA" sz="1100">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548158479"/>
        <c:crosses val="autoZero"/>
        <c:crossBetween val="midCat"/>
      </c:valAx>
      <c:valAx>
        <c:axId val="1548158479"/>
        <c:scaling>
          <c:orientation val="minMax"/>
          <c:max val="2"/>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CA" sz="1100">
                    <a:latin typeface="Arial" panose="020B0604020202020204" pitchFamily="34" charset="0"/>
                    <a:cs typeface="Arial" panose="020B0604020202020204" pitchFamily="34" charset="0"/>
                  </a:rPr>
                  <a:t>Measured deflection (mm)</a:t>
                </a:r>
              </a:p>
            </c:rich>
          </c:tx>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548159919"/>
        <c:crosses val="autoZero"/>
        <c:crossBetween val="midCat"/>
      </c:valAx>
      <c:spPr>
        <a:solidFill>
          <a:schemeClr val="bg1"/>
        </a:solidFill>
        <a:ln>
          <a:solidFill>
            <a:schemeClr val="tx1"/>
          </a:solidFill>
        </a:ln>
        <a:effectLst/>
      </c:spPr>
    </c:plotArea>
    <c:legend>
      <c:legendPos val="r"/>
      <c:layout>
        <c:manualLayout>
          <c:xMode val="edge"/>
          <c:yMode val="edge"/>
          <c:x val="0.71853876007370676"/>
          <c:y val="0.23869105618663583"/>
          <c:w val="0.17911897982561847"/>
          <c:h val="0.10306641395189091"/>
        </c:manualLayout>
      </c:layout>
      <c:overlay val="0"/>
      <c:spPr>
        <a:noFill/>
        <a:ln>
          <a:solidFill>
            <a:schemeClr val="tx1"/>
          </a:solid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058365714902123"/>
          <c:y val="3.9103456171371148E-2"/>
          <c:w val="0.80758445169491044"/>
          <c:h val="0.81323368908450255"/>
        </c:manualLayout>
      </c:layout>
      <c:scatterChart>
        <c:scatterStyle val="smoothMarker"/>
        <c:varyColors val="0"/>
        <c:ser>
          <c:idx val="2"/>
          <c:order val="2"/>
          <c:tx>
            <c:v>f/d0.39&gt;15.3</c:v>
          </c:tx>
          <c:spPr>
            <a:ln w="19050" cap="rnd">
              <a:solidFill>
                <a:schemeClr val="tx1"/>
              </a:solidFill>
              <a:round/>
            </a:ln>
            <a:effectLst/>
          </c:spPr>
          <c:marker>
            <c:symbol val="none"/>
          </c:marker>
          <c:dPt>
            <c:idx val="75"/>
            <c:marker>
              <c:symbol val="none"/>
            </c:marker>
            <c:bubble3D val="0"/>
            <c:extLst>
              <c:ext xmlns:c16="http://schemas.microsoft.com/office/drawing/2014/chart" uri="{C3380CC4-5D6E-409C-BE32-E72D297353CC}">
                <c16:uniqueId val="{00000000-FFAF-4342-A9DC-214E49AA0E06}"/>
              </c:ext>
            </c:extLst>
          </c:dPt>
          <c:xVal>
            <c:numRef>
              <c:f>Sheet1!$G$2:$G$102</c:f>
              <c:numCache>
                <c:formatCode>General</c:formatCode>
                <c:ptCount val="101"/>
                <c:pt idx="0">
                  <c:v>0</c:v>
                </c:pt>
                <c:pt idx="1">
                  <c:v>3.3273089570528955</c:v>
                </c:pt>
                <c:pt idx="2">
                  <c:v>4.3600837099209651</c:v>
                </c:pt>
                <c:pt idx="3">
                  <c:v>5.1070536298919542</c:v>
                </c:pt>
                <c:pt idx="4">
                  <c:v>5.7134249337507326</c:v>
                </c:pt>
                <c:pt idx="5">
                  <c:v>6.2329182504029248</c:v>
                </c:pt>
                <c:pt idx="6">
                  <c:v>6.6922493897613284</c:v>
                </c:pt>
                <c:pt idx="7">
                  <c:v>7.1069189847001546</c:v>
                </c:pt>
                <c:pt idx="8">
                  <c:v>7.4868343466268676</c:v>
                </c:pt>
                <c:pt idx="9">
                  <c:v>7.8387661366121684</c:v>
                </c:pt>
                <c:pt idx="10">
                  <c:v>8.1675749621164044</c:v>
                </c:pt>
                <c:pt idx="11">
                  <c:v>8.4768847055013143</c:v>
                </c:pt>
                <c:pt idx="12">
                  <c:v>8.7694794573184005</c:v>
                </c:pt>
                <c:pt idx="13">
                  <c:v>9.0475509306529105</c:v>
                </c:pt>
                <c:pt idx="14">
                  <c:v>9.3128597593068587</c:v>
                </c:pt>
                <c:pt idx="15">
                  <c:v>9.5668446141937338</c:v>
                </c:pt>
                <c:pt idx="16">
                  <c:v>9.8106983436000856</c:v>
                </c:pt>
                <c:pt idx="17">
                  <c:v>10.045422523649309</c:v>
                </c:pt>
                <c:pt idx="18">
                  <c:v>10.271867439804891</c:v>
                </c:pt>
                <c:pt idx="19">
                  <c:v>10.490761976670804</c:v>
                </c:pt>
                <c:pt idx="20">
                  <c:v>10.702736355876056</c:v>
                </c:pt>
                <c:pt idx="21">
                  <c:v>10.908339702336804</c:v>
                </c:pt>
                <c:pt idx="22">
                  <c:v>11.108053803356768</c:v>
                </c:pt>
                <c:pt idx="23">
                  <c:v>11.302304019820776</c:v>
                </c:pt>
                <c:pt idx="24">
                  <c:v>11.491468036141454</c:v>
                </c:pt>
                <c:pt idx="25">
                  <c:v>11.675882948548278</c:v>
                </c:pt>
                <c:pt idx="26">
                  <c:v>11.85585106060017</c:v>
                </c:pt>
                <c:pt idx="27">
                  <c:v>12.031644661972663</c:v>
                </c:pt>
                <c:pt idx="28">
                  <c:v>12.203509999653692</c:v>
                </c:pt>
                <c:pt idx="29">
                  <c:v>12.371670601781915</c:v>
                </c:pt>
                <c:pt idx="30">
                  <c:v>12.536330078177379</c:v>
                </c:pt>
                <c:pt idx="31">
                  <c:v>12.697674494527568</c:v>
                </c:pt>
                <c:pt idx="32">
                  <c:v>12.855874396697724</c:v>
                </c:pt>
                <c:pt idx="33">
                  <c:v>13.011086545972908</c:v>
                </c:pt>
                <c:pt idx="34">
                  <c:v>13.163455413960287</c:v>
                </c:pt>
                <c:pt idx="35">
                  <c:v>13.313114476483047</c:v>
                </c:pt>
                <c:pt idx="36">
                  <c:v>13.460187338427822</c:v>
                </c:pt>
                <c:pt idx="37">
                  <c:v>13.604788715683847</c:v>
                </c:pt>
                <c:pt idx="38">
                  <c:v>13.747025295677545</c:v>
                </c:pt>
                <c:pt idx="39">
                  <c:v>13.886996494293003</c:v>
                </c:pt>
                <c:pt idx="40">
                  <c:v>14.02479512397508</c:v>
                </c:pt>
                <c:pt idx="41">
                  <c:v>14.160507985383839</c:v>
                </c:pt>
                <c:pt idx="42">
                  <c:v>14.294216392988449</c:v>
                </c:pt>
                <c:pt idx="43">
                  <c:v>14.425996643364787</c:v>
                </c:pt>
                <c:pt idx="44">
                  <c:v>14.555920433622513</c:v>
                </c:pt>
                <c:pt idx="45">
                  <c:v>14.684055236278946</c:v>
                </c:pt>
                <c:pt idx="46">
                  <c:v>14.810464635975011</c:v>
                </c:pt>
                <c:pt idx="47">
                  <c:v>14.935208632657943</c:v>
                </c:pt>
                <c:pt idx="48">
                  <c:v>15.058343915208978</c:v>
                </c:pt>
                <c:pt idx="49">
                  <c:v>15.179924108949679</c:v>
                </c:pt>
                <c:pt idx="50">
                  <c:v>15.3</c:v>
                </c:pt>
                <c:pt idx="51">
                  <c:v>15.418619739070422</c:v>
                </c:pt>
                <c:pt idx="52">
                  <c:v>15.535829026937639</c:v>
                </c:pt>
                <c:pt idx="53">
                  <c:v>15.651671283568955</c:v>
                </c:pt>
                <c:pt idx="54">
                  <c:v>15.766187802616665</c:v>
                </c:pt>
                <c:pt idx="55">
                  <c:v>15.879417892794324</c:v>
                </c:pt>
                <c:pt idx="56">
                  <c:v>15.991399007465773</c:v>
                </c:pt>
                <c:pt idx="57">
                  <c:v>16.102166863621793</c:v>
                </c:pt>
                <c:pt idx="58">
                  <c:v>16.211755551283449</c:v>
                </c:pt>
                <c:pt idx="59">
                  <c:v>16.32019763425356</c:v>
                </c:pt>
                <c:pt idx="60">
                  <c:v>16.427524243034835</c:v>
                </c:pt>
                <c:pt idx="61">
                  <c:v>16.533765160643632</c:v>
                </c:pt>
                <c:pt idx="62">
                  <c:v>16.638948901969499</c:v>
                </c:pt>
                <c:pt idx="63">
                  <c:v>16.743102787261861</c:v>
                </c:pt>
                <c:pt idx="64">
                  <c:v>16.846253010264313</c:v>
                </c:pt>
                <c:pt idx="65">
                  <c:v>16.94842470146363</c:v>
                </c:pt>
                <c:pt idx="66">
                  <c:v>17.049641986873194</c:v>
                </c:pt>
                <c:pt idx="67">
                  <c:v>17.149928042728742</c:v>
                </c:pt>
                <c:pt idx="68">
                  <c:v>17.249305146437223</c:v>
                </c:pt>
                <c:pt idx="69">
                  <c:v>17.347794724086544</c:v>
                </c:pt>
                <c:pt idx="70">
                  <c:v>17.445417394794674</c:v>
                </c:pt>
                <c:pt idx="71">
                  <c:v>17.542193012150246</c:v>
                </c:pt>
                <c:pt idx="72">
                  <c:v>17.638140702973676</c:v>
                </c:pt>
                <c:pt idx="73">
                  <c:v>17.733278903606585</c:v>
                </c:pt>
                <c:pt idx="74">
                  <c:v>17.827625393918808</c:v>
                </c:pt>
                <c:pt idx="75">
                  <c:v>17.921197329205249</c:v>
                </c:pt>
                <c:pt idx="76">
                  <c:v>18.014011270129924</c:v>
                </c:pt>
                <c:pt idx="77">
                  <c:v>18.106083210860643</c:v>
                </c:pt>
                <c:pt idx="78">
                  <c:v>18.197428605525765</c:v>
                </c:pt>
                <c:pt idx="79">
                  <c:v>18.288062393113204</c:v>
                </c:pt>
                <c:pt idx="80">
                  <c:v>18.377999020921884</c:v>
                </c:pt>
                <c:pt idx="81">
                  <c:v>18.467252466666807</c:v>
                </c:pt>
                <c:pt idx="82">
                  <c:v>18.555836259330661</c:v>
                </c:pt>
                <c:pt idx="83">
                  <c:v>18.643763498847346</c:v>
                </c:pt>
                <c:pt idx="84">
                  <c:v>18.731046874696151</c:v>
                </c:pt>
                <c:pt idx="85">
                  <c:v>18.817698683479065</c:v>
                </c:pt>
                <c:pt idx="86">
                  <c:v>18.903730845548107</c:v>
                </c:pt>
                <c:pt idx="87">
                  <c:v>18.989154920744397</c:v>
                </c:pt>
                <c:pt idx="88">
                  <c:v>19.073982123306109</c:v>
                </c:pt>
                <c:pt idx="89">
                  <c:v>19.158223335998038</c:v>
                </c:pt>
                <c:pt idx="90">
                  <c:v>19.24188912351179</c:v>
                </c:pt>
                <c:pt idx="91">
                  <c:v>19.324989745181785</c:v>
                </c:pt>
                <c:pt idx="92">
                  <c:v>19.407535167059208</c:v>
                </c:pt>
                <c:pt idx="93">
                  <c:v>19.489535073382903</c:v>
                </c:pt>
                <c:pt idx="94">
                  <c:v>19.570998877483454</c:v>
                </c:pt>
                <c:pt idx="95">
                  <c:v>19.6519357321542</c:v>
                </c:pt>
                <c:pt idx="96">
                  <c:v>19.732354539520568</c:v>
                </c:pt>
                <c:pt idx="97">
                  <c:v>19.812263960436923</c:v>
                </c:pt>
                <c:pt idx="98">
                  <c:v>19.891672423438202</c:v>
                </c:pt>
                <c:pt idx="99">
                  <c:v>19.970588133271736</c:v>
                </c:pt>
                <c:pt idx="100">
                  <c:v>20.049019079032959</c:v>
                </c:pt>
              </c:numCache>
            </c:numRef>
          </c:xVal>
          <c:yVal>
            <c:numRef>
              <c:f>Sheet1!$H$2:$H$102</c:f>
              <c:numCache>
                <c:formatCode>General</c:formatCode>
                <c:ptCount val="101"/>
                <c:pt idx="0">
                  <c:v>0</c:v>
                </c:pt>
                <c:pt idx="1">
                  <c:v>0.02</c:v>
                </c:pt>
                <c:pt idx="2">
                  <c:v>0.04</c:v>
                </c:pt>
                <c:pt idx="3">
                  <c:v>0.06</c:v>
                </c:pt>
                <c:pt idx="4">
                  <c:v>0.08</c:v>
                </c:pt>
                <c:pt idx="5">
                  <c:v>0.1</c:v>
                </c:pt>
                <c:pt idx="6">
                  <c:v>0.12</c:v>
                </c:pt>
                <c:pt idx="7">
                  <c:v>0.14000000000000001</c:v>
                </c:pt>
                <c:pt idx="8">
                  <c:v>0.16</c:v>
                </c:pt>
                <c:pt idx="9">
                  <c:v>0.18</c:v>
                </c:pt>
                <c:pt idx="10">
                  <c:v>0.2</c:v>
                </c:pt>
                <c:pt idx="11">
                  <c:v>0.22</c:v>
                </c:pt>
                <c:pt idx="12">
                  <c:v>0.24</c:v>
                </c:pt>
                <c:pt idx="13">
                  <c:v>0.26</c:v>
                </c:pt>
                <c:pt idx="14">
                  <c:v>0.28000000000000003</c:v>
                </c:pt>
                <c:pt idx="15">
                  <c:v>0.3</c:v>
                </c:pt>
                <c:pt idx="16">
                  <c:v>0.32</c:v>
                </c:pt>
                <c:pt idx="17">
                  <c:v>0.34</c:v>
                </c:pt>
                <c:pt idx="18">
                  <c:v>0.36</c:v>
                </c:pt>
                <c:pt idx="19">
                  <c:v>0.38</c:v>
                </c:pt>
                <c:pt idx="20">
                  <c:v>0.4</c:v>
                </c:pt>
                <c:pt idx="21">
                  <c:v>0.42</c:v>
                </c:pt>
                <c:pt idx="22">
                  <c:v>0.44</c:v>
                </c:pt>
                <c:pt idx="23">
                  <c:v>0.46</c:v>
                </c:pt>
                <c:pt idx="24">
                  <c:v>0.48</c:v>
                </c:pt>
                <c:pt idx="25">
                  <c:v>0.5</c:v>
                </c:pt>
                <c:pt idx="26">
                  <c:v>0.52</c:v>
                </c:pt>
                <c:pt idx="27">
                  <c:v>0.54</c:v>
                </c:pt>
                <c:pt idx="28">
                  <c:v>0.56000000000000005</c:v>
                </c:pt>
                <c:pt idx="29">
                  <c:v>0.57999999999999996</c:v>
                </c:pt>
                <c:pt idx="30">
                  <c:v>0.6</c:v>
                </c:pt>
                <c:pt idx="31">
                  <c:v>0.62</c:v>
                </c:pt>
                <c:pt idx="32">
                  <c:v>0.64</c:v>
                </c:pt>
                <c:pt idx="33">
                  <c:v>0.66</c:v>
                </c:pt>
                <c:pt idx="34">
                  <c:v>0.68</c:v>
                </c:pt>
                <c:pt idx="35">
                  <c:v>0.7</c:v>
                </c:pt>
                <c:pt idx="36">
                  <c:v>0.72</c:v>
                </c:pt>
                <c:pt idx="37">
                  <c:v>0.74</c:v>
                </c:pt>
                <c:pt idx="38">
                  <c:v>0.76</c:v>
                </c:pt>
                <c:pt idx="39">
                  <c:v>0.78</c:v>
                </c:pt>
                <c:pt idx="40">
                  <c:v>0.8</c:v>
                </c:pt>
                <c:pt idx="41">
                  <c:v>0.82</c:v>
                </c:pt>
                <c:pt idx="42">
                  <c:v>0.84</c:v>
                </c:pt>
                <c:pt idx="43">
                  <c:v>0.86</c:v>
                </c:pt>
                <c:pt idx="44">
                  <c:v>0.88</c:v>
                </c:pt>
                <c:pt idx="45">
                  <c:v>0.9</c:v>
                </c:pt>
                <c:pt idx="46">
                  <c:v>0.92</c:v>
                </c:pt>
                <c:pt idx="47">
                  <c:v>0.94</c:v>
                </c:pt>
                <c:pt idx="48">
                  <c:v>0.96</c:v>
                </c:pt>
                <c:pt idx="49">
                  <c:v>0.98</c:v>
                </c:pt>
                <c:pt idx="50">
                  <c:v>1</c:v>
                </c:pt>
                <c:pt idx="51">
                  <c:v>1.02</c:v>
                </c:pt>
                <c:pt idx="52">
                  <c:v>1.04</c:v>
                </c:pt>
                <c:pt idx="53">
                  <c:v>1.06</c:v>
                </c:pt>
                <c:pt idx="54">
                  <c:v>1.08</c:v>
                </c:pt>
                <c:pt idx="55">
                  <c:v>1.1000000000000001</c:v>
                </c:pt>
                <c:pt idx="56">
                  <c:v>1.1200000000000001</c:v>
                </c:pt>
                <c:pt idx="57">
                  <c:v>1.1399999999999999</c:v>
                </c:pt>
                <c:pt idx="58">
                  <c:v>1.1599999999999999</c:v>
                </c:pt>
                <c:pt idx="59">
                  <c:v>1.18</c:v>
                </c:pt>
                <c:pt idx="60">
                  <c:v>1.2</c:v>
                </c:pt>
                <c:pt idx="61">
                  <c:v>1.22</c:v>
                </c:pt>
                <c:pt idx="62">
                  <c:v>1.24</c:v>
                </c:pt>
                <c:pt idx="63">
                  <c:v>1.26</c:v>
                </c:pt>
                <c:pt idx="64">
                  <c:v>1.28</c:v>
                </c:pt>
                <c:pt idx="65">
                  <c:v>1.3</c:v>
                </c:pt>
                <c:pt idx="66">
                  <c:v>1.32</c:v>
                </c:pt>
                <c:pt idx="67">
                  <c:v>1.34</c:v>
                </c:pt>
                <c:pt idx="68">
                  <c:v>1.36</c:v>
                </c:pt>
                <c:pt idx="69">
                  <c:v>1.38</c:v>
                </c:pt>
                <c:pt idx="70">
                  <c:v>1.4</c:v>
                </c:pt>
                <c:pt idx="71">
                  <c:v>1.42</c:v>
                </c:pt>
                <c:pt idx="72">
                  <c:v>1.44</c:v>
                </c:pt>
                <c:pt idx="73">
                  <c:v>1.46</c:v>
                </c:pt>
                <c:pt idx="74">
                  <c:v>1.48</c:v>
                </c:pt>
                <c:pt idx="75">
                  <c:v>1.5</c:v>
                </c:pt>
                <c:pt idx="76">
                  <c:v>1.52</c:v>
                </c:pt>
                <c:pt idx="77">
                  <c:v>1.54</c:v>
                </c:pt>
                <c:pt idx="78">
                  <c:v>1.56</c:v>
                </c:pt>
                <c:pt idx="79">
                  <c:v>1.58</c:v>
                </c:pt>
                <c:pt idx="80">
                  <c:v>1.6</c:v>
                </c:pt>
                <c:pt idx="81">
                  <c:v>1.62</c:v>
                </c:pt>
                <c:pt idx="82">
                  <c:v>1.64</c:v>
                </c:pt>
                <c:pt idx="83">
                  <c:v>1.66</c:v>
                </c:pt>
                <c:pt idx="84">
                  <c:v>1.68</c:v>
                </c:pt>
                <c:pt idx="85">
                  <c:v>1.7</c:v>
                </c:pt>
                <c:pt idx="86">
                  <c:v>1.72</c:v>
                </c:pt>
                <c:pt idx="87">
                  <c:v>1.74</c:v>
                </c:pt>
                <c:pt idx="88">
                  <c:v>1.76</c:v>
                </c:pt>
                <c:pt idx="89">
                  <c:v>1.78</c:v>
                </c:pt>
                <c:pt idx="90">
                  <c:v>1.8</c:v>
                </c:pt>
                <c:pt idx="91">
                  <c:v>1.82</c:v>
                </c:pt>
                <c:pt idx="92">
                  <c:v>1.84</c:v>
                </c:pt>
                <c:pt idx="93">
                  <c:v>1.86</c:v>
                </c:pt>
                <c:pt idx="94">
                  <c:v>1.88</c:v>
                </c:pt>
                <c:pt idx="95">
                  <c:v>1.9</c:v>
                </c:pt>
                <c:pt idx="96">
                  <c:v>1.92</c:v>
                </c:pt>
                <c:pt idx="97">
                  <c:v>1.94</c:v>
                </c:pt>
                <c:pt idx="98">
                  <c:v>1.96</c:v>
                </c:pt>
                <c:pt idx="99">
                  <c:v>1.98</c:v>
                </c:pt>
                <c:pt idx="100">
                  <c:v>2</c:v>
                </c:pt>
              </c:numCache>
            </c:numRef>
          </c:yVal>
          <c:smooth val="1"/>
          <c:extLst>
            <c:ext xmlns:c16="http://schemas.microsoft.com/office/drawing/2014/chart" uri="{C3380CC4-5D6E-409C-BE32-E72D297353CC}">
              <c16:uniqueId val="{00000001-FFAF-4342-A9DC-214E49AA0E06}"/>
            </c:ext>
          </c:extLst>
        </c:ser>
        <c:dLbls>
          <c:showLegendKey val="0"/>
          <c:showVal val="0"/>
          <c:showCatName val="0"/>
          <c:showSerName val="0"/>
          <c:showPercent val="0"/>
          <c:showBubbleSize val="0"/>
        </c:dLbls>
        <c:axId val="1548159919"/>
        <c:axId val="1548158479"/>
      </c:scatterChart>
      <c:scatterChart>
        <c:scatterStyle val="lineMarker"/>
        <c:varyColors val="0"/>
        <c:ser>
          <c:idx val="0"/>
          <c:order val="0"/>
          <c:tx>
            <c:v>Acceptable</c:v>
          </c:tx>
          <c:spPr>
            <a:ln w="25400" cap="rnd">
              <a:noFill/>
              <a:round/>
            </a:ln>
            <a:effectLst/>
          </c:spPr>
          <c:marker>
            <c:symbol val="circle"/>
            <c:size val="5"/>
            <c:spPr>
              <a:solidFill>
                <a:schemeClr val="accent6"/>
              </a:solidFill>
              <a:ln w="9525">
                <a:solidFill>
                  <a:schemeClr val="accent6"/>
                </a:solidFill>
              </a:ln>
              <a:effectLst/>
            </c:spPr>
          </c:marker>
          <c:xVal>
            <c:numRef>
              <c:f>Sheet1!$A$2:$A$32</c:f>
              <c:numCache>
                <c:formatCode>General</c:formatCode>
                <c:ptCount val="31"/>
                <c:pt idx="0">
                  <c:v>9</c:v>
                </c:pt>
                <c:pt idx="1">
                  <c:v>9.5</c:v>
                </c:pt>
                <c:pt idx="2">
                  <c:v>11.3</c:v>
                </c:pt>
                <c:pt idx="3">
                  <c:v>9.8000000000000007</c:v>
                </c:pt>
                <c:pt idx="4">
                  <c:v>14.5</c:v>
                </c:pt>
                <c:pt idx="5">
                  <c:v>10.199999999999999</c:v>
                </c:pt>
                <c:pt idx="6">
                  <c:v>12.7</c:v>
                </c:pt>
                <c:pt idx="7">
                  <c:v>13.1</c:v>
                </c:pt>
                <c:pt idx="8">
                  <c:v>9.4</c:v>
                </c:pt>
                <c:pt idx="9">
                  <c:v>10.9</c:v>
                </c:pt>
                <c:pt idx="10">
                  <c:v>14.2</c:v>
                </c:pt>
                <c:pt idx="11">
                  <c:v>11.8</c:v>
                </c:pt>
                <c:pt idx="12">
                  <c:v>14.8</c:v>
                </c:pt>
                <c:pt idx="13">
                  <c:v>17.2</c:v>
                </c:pt>
                <c:pt idx="14">
                  <c:v>16.100000000000001</c:v>
                </c:pt>
                <c:pt idx="15">
                  <c:v>15.6</c:v>
                </c:pt>
                <c:pt idx="16">
                  <c:v>19.3</c:v>
                </c:pt>
                <c:pt idx="17">
                  <c:v>13.7</c:v>
                </c:pt>
                <c:pt idx="18">
                  <c:v>18.399999999999999</c:v>
                </c:pt>
                <c:pt idx="19">
                  <c:v>13.5</c:v>
                </c:pt>
                <c:pt idx="20">
                  <c:v>14.9</c:v>
                </c:pt>
                <c:pt idx="21">
                  <c:v>16.8</c:v>
                </c:pt>
                <c:pt idx="23">
                  <c:v>11</c:v>
                </c:pt>
              </c:numCache>
            </c:numRef>
          </c:xVal>
          <c:yVal>
            <c:numRef>
              <c:f>Sheet1!$B$2:$B$32</c:f>
              <c:numCache>
                <c:formatCode>General</c:formatCode>
                <c:ptCount val="31"/>
                <c:pt idx="0">
                  <c:v>0.1</c:v>
                </c:pt>
                <c:pt idx="1">
                  <c:v>0.15</c:v>
                </c:pt>
                <c:pt idx="2">
                  <c:v>0.15</c:v>
                </c:pt>
                <c:pt idx="3">
                  <c:v>0.32</c:v>
                </c:pt>
                <c:pt idx="4">
                  <c:v>0.27</c:v>
                </c:pt>
                <c:pt idx="5">
                  <c:v>0.08</c:v>
                </c:pt>
                <c:pt idx="6">
                  <c:v>0.39</c:v>
                </c:pt>
                <c:pt idx="7">
                  <c:v>0.21</c:v>
                </c:pt>
                <c:pt idx="8">
                  <c:v>0.36</c:v>
                </c:pt>
                <c:pt idx="9">
                  <c:v>0.03</c:v>
                </c:pt>
                <c:pt idx="10">
                  <c:v>0.28999999999999998</c:v>
                </c:pt>
                <c:pt idx="11">
                  <c:v>0.12</c:v>
                </c:pt>
                <c:pt idx="12">
                  <c:v>0.23</c:v>
                </c:pt>
                <c:pt idx="13">
                  <c:v>0.51</c:v>
                </c:pt>
                <c:pt idx="14">
                  <c:v>0.42</c:v>
                </c:pt>
                <c:pt idx="15">
                  <c:v>0.11</c:v>
                </c:pt>
                <c:pt idx="16">
                  <c:v>0.65</c:v>
                </c:pt>
                <c:pt idx="17">
                  <c:v>0.32</c:v>
                </c:pt>
                <c:pt idx="18">
                  <c:v>0.73</c:v>
                </c:pt>
                <c:pt idx="19">
                  <c:v>0.14000000000000001</c:v>
                </c:pt>
                <c:pt idx="20">
                  <c:v>0.61</c:v>
                </c:pt>
                <c:pt idx="21">
                  <c:v>0.04</c:v>
                </c:pt>
                <c:pt idx="23">
                  <c:v>0.6</c:v>
                </c:pt>
              </c:numCache>
            </c:numRef>
          </c:yVal>
          <c:smooth val="0"/>
          <c:extLst>
            <c:ext xmlns:c16="http://schemas.microsoft.com/office/drawing/2014/chart" uri="{C3380CC4-5D6E-409C-BE32-E72D297353CC}">
              <c16:uniqueId val="{00000002-FFAF-4342-A9DC-214E49AA0E06}"/>
            </c:ext>
          </c:extLst>
        </c:ser>
        <c:ser>
          <c:idx val="1"/>
          <c:order val="1"/>
          <c:tx>
            <c:v>Unaccpetable</c:v>
          </c:tx>
          <c:spPr>
            <a:ln w="25400" cap="rnd">
              <a:noFill/>
              <a:round/>
            </a:ln>
            <a:effectLst/>
          </c:spPr>
          <c:marker>
            <c:symbol val="circle"/>
            <c:size val="5"/>
            <c:spPr>
              <a:solidFill>
                <a:srgbClr val="C00000"/>
              </a:solidFill>
              <a:ln w="9525">
                <a:solidFill>
                  <a:srgbClr val="C00000"/>
                </a:solidFill>
              </a:ln>
              <a:effectLst/>
            </c:spPr>
          </c:marker>
          <c:xVal>
            <c:numRef>
              <c:f>Sheet1!$D$2:$D$21</c:f>
              <c:numCache>
                <c:formatCode>General</c:formatCode>
                <c:ptCount val="20"/>
                <c:pt idx="0">
                  <c:v>7.9</c:v>
                </c:pt>
                <c:pt idx="1">
                  <c:v>11.2</c:v>
                </c:pt>
                <c:pt idx="2">
                  <c:v>9.3000000000000007</c:v>
                </c:pt>
                <c:pt idx="3">
                  <c:v>8.1</c:v>
                </c:pt>
                <c:pt idx="4">
                  <c:v>12.6</c:v>
                </c:pt>
                <c:pt idx="5">
                  <c:v>10.5</c:v>
                </c:pt>
                <c:pt idx="6">
                  <c:v>7.4</c:v>
                </c:pt>
                <c:pt idx="7">
                  <c:v>8.8000000000000007</c:v>
                </c:pt>
                <c:pt idx="8">
                  <c:v>9.6999999999999993</c:v>
                </c:pt>
                <c:pt idx="9">
                  <c:v>13</c:v>
                </c:pt>
                <c:pt idx="10">
                  <c:v>7.7</c:v>
                </c:pt>
                <c:pt idx="11">
                  <c:v>10.9</c:v>
                </c:pt>
                <c:pt idx="12">
                  <c:v>11.8</c:v>
                </c:pt>
                <c:pt idx="13">
                  <c:v>12.3</c:v>
                </c:pt>
                <c:pt idx="14">
                  <c:v>8.5</c:v>
                </c:pt>
                <c:pt idx="15">
                  <c:v>13</c:v>
                </c:pt>
                <c:pt idx="16">
                  <c:v>10</c:v>
                </c:pt>
                <c:pt idx="17">
                  <c:v>8</c:v>
                </c:pt>
                <c:pt idx="18">
                  <c:v>8.1999999999999993</c:v>
                </c:pt>
              </c:numCache>
            </c:numRef>
          </c:xVal>
          <c:yVal>
            <c:numRef>
              <c:f>Sheet1!$E$2:$E$21</c:f>
              <c:numCache>
                <c:formatCode>General</c:formatCode>
                <c:ptCount val="20"/>
                <c:pt idx="0">
                  <c:v>1.1000000000000001</c:v>
                </c:pt>
                <c:pt idx="1">
                  <c:v>1.8</c:v>
                </c:pt>
                <c:pt idx="2">
                  <c:v>1.2</c:v>
                </c:pt>
                <c:pt idx="3">
                  <c:v>0.7</c:v>
                </c:pt>
                <c:pt idx="4">
                  <c:v>1.6</c:v>
                </c:pt>
                <c:pt idx="5">
                  <c:v>1.4</c:v>
                </c:pt>
                <c:pt idx="6">
                  <c:v>1.9</c:v>
                </c:pt>
                <c:pt idx="7">
                  <c:v>0.6</c:v>
                </c:pt>
                <c:pt idx="8">
                  <c:v>1.5</c:v>
                </c:pt>
                <c:pt idx="9">
                  <c:v>1.3</c:v>
                </c:pt>
                <c:pt idx="10">
                  <c:v>1.7</c:v>
                </c:pt>
                <c:pt idx="11">
                  <c:v>0.8</c:v>
                </c:pt>
                <c:pt idx="12">
                  <c:v>1</c:v>
                </c:pt>
                <c:pt idx="13">
                  <c:v>0.9</c:v>
                </c:pt>
                <c:pt idx="14">
                  <c:v>1.2</c:v>
                </c:pt>
                <c:pt idx="15">
                  <c:v>0.6</c:v>
                </c:pt>
                <c:pt idx="16">
                  <c:v>0.4</c:v>
                </c:pt>
                <c:pt idx="17">
                  <c:v>0.5</c:v>
                </c:pt>
                <c:pt idx="18">
                  <c:v>0.52</c:v>
                </c:pt>
              </c:numCache>
            </c:numRef>
          </c:yVal>
          <c:smooth val="0"/>
          <c:extLst>
            <c:ext xmlns:c16="http://schemas.microsoft.com/office/drawing/2014/chart" uri="{C3380CC4-5D6E-409C-BE32-E72D297353CC}">
              <c16:uniqueId val="{00000003-FFAF-4342-A9DC-214E49AA0E06}"/>
            </c:ext>
          </c:extLst>
        </c:ser>
        <c:dLbls>
          <c:showLegendKey val="0"/>
          <c:showVal val="0"/>
          <c:showCatName val="0"/>
          <c:showSerName val="0"/>
          <c:showPercent val="0"/>
          <c:showBubbleSize val="0"/>
        </c:dLbls>
        <c:axId val="1548159919"/>
        <c:axId val="1548158479"/>
      </c:scatterChart>
      <c:valAx>
        <c:axId val="1548159919"/>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CA" sz="1100">
                    <a:latin typeface="Arial" panose="020B0604020202020204" pitchFamily="34" charset="0"/>
                    <a:cs typeface="Arial" panose="020B0604020202020204" pitchFamily="34" charset="0"/>
                  </a:rPr>
                  <a:t>Measured Fundamental</a:t>
                </a:r>
                <a:r>
                  <a:rPr lang="en-CA" sz="1100" baseline="0">
                    <a:latin typeface="Arial" panose="020B0604020202020204" pitchFamily="34" charset="0"/>
                    <a:cs typeface="Arial" panose="020B0604020202020204" pitchFamily="34" charset="0"/>
                  </a:rPr>
                  <a:t> natural frequency (Hz)</a:t>
                </a:r>
                <a:endParaRPr lang="en-CA" sz="1100">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548158479"/>
        <c:crosses val="autoZero"/>
        <c:crossBetween val="midCat"/>
      </c:valAx>
      <c:valAx>
        <c:axId val="1548158479"/>
        <c:scaling>
          <c:orientation val="minMax"/>
          <c:max val="2"/>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CA" sz="1100">
                    <a:latin typeface="Arial" panose="020B0604020202020204" pitchFamily="34" charset="0"/>
                    <a:cs typeface="Arial" panose="020B0604020202020204" pitchFamily="34" charset="0"/>
                  </a:rPr>
                  <a:t>Measured deflection (mm)</a:t>
                </a:r>
              </a:p>
            </c:rich>
          </c:tx>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548159919"/>
        <c:crosses val="autoZero"/>
        <c:crossBetween val="midCat"/>
      </c:valAx>
      <c:spPr>
        <a:solidFill>
          <a:schemeClr val="bg1"/>
        </a:solidFill>
        <a:ln>
          <a:solidFill>
            <a:schemeClr val="tx1"/>
          </a:solidFill>
        </a:ln>
        <a:effectLst/>
      </c:spPr>
    </c:plotArea>
    <c:legend>
      <c:legendPos val="r"/>
      <c:layout>
        <c:manualLayout>
          <c:xMode val="edge"/>
          <c:yMode val="edge"/>
          <c:x val="0.71569284482043838"/>
          <c:y val="0.26312543726864512"/>
          <c:w val="0.21734251367914997"/>
          <c:h val="0.15459962092783636"/>
        </c:manualLayout>
      </c:layout>
      <c:overlay val="0"/>
      <c:spPr>
        <a:noFill/>
        <a:ln>
          <a:solidFill>
            <a:schemeClr val="tx1"/>
          </a:solid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569547720651512"/>
          <c:y val="2.2948367318382457E-2"/>
          <c:w val="0.80758445169491044"/>
          <c:h val="0.81323368908450255"/>
        </c:manualLayout>
      </c:layout>
      <c:scatterChart>
        <c:scatterStyle val="smoothMarker"/>
        <c:varyColors val="0"/>
        <c:ser>
          <c:idx val="2"/>
          <c:order val="2"/>
          <c:tx>
            <c:v>f/d0.39&gt;15.3</c:v>
          </c:tx>
          <c:spPr>
            <a:ln w="19050" cap="rnd">
              <a:solidFill>
                <a:schemeClr val="tx1"/>
              </a:solidFill>
              <a:round/>
            </a:ln>
            <a:effectLst/>
          </c:spPr>
          <c:marker>
            <c:symbol val="none"/>
          </c:marker>
          <c:dPt>
            <c:idx val="75"/>
            <c:marker>
              <c:symbol val="none"/>
            </c:marker>
            <c:bubble3D val="0"/>
            <c:extLst>
              <c:ext xmlns:c16="http://schemas.microsoft.com/office/drawing/2014/chart" uri="{C3380CC4-5D6E-409C-BE32-E72D297353CC}">
                <c16:uniqueId val="{00000000-5248-413B-B42F-FEA81A340448}"/>
              </c:ext>
            </c:extLst>
          </c:dPt>
          <c:xVal>
            <c:numRef>
              <c:f>Sheet1!$G$2:$G$102</c:f>
              <c:numCache>
                <c:formatCode>General</c:formatCode>
                <c:ptCount val="101"/>
                <c:pt idx="0">
                  <c:v>0</c:v>
                </c:pt>
                <c:pt idx="1">
                  <c:v>3.3273089570528955</c:v>
                </c:pt>
                <c:pt idx="2">
                  <c:v>4.3600837099209651</c:v>
                </c:pt>
                <c:pt idx="3">
                  <c:v>5.1070536298919542</c:v>
                </c:pt>
                <c:pt idx="4">
                  <c:v>5.7134249337507326</c:v>
                </c:pt>
                <c:pt idx="5">
                  <c:v>6.2329182504029248</c:v>
                </c:pt>
                <c:pt idx="6">
                  <c:v>6.6922493897613284</c:v>
                </c:pt>
                <c:pt idx="7">
                  <c:v>7.1069189847001546</c:v>
                </c:pt>
                <c:pt idx="8">
                  <c:v>7.4868343466268676</c:v>
                </c:pt>
                <c:pt idx="9">
                  <c:v>7.8387661366121684</c:v>
                </c:pt>
                <c:pt idx="10">
                  <c:v>8.1675749621164044</c:v>
                </c:pt>
                <c:pt idx="11">
                  <c:v>8.4768847055013143</c:v>
                </c:pt>
                <c:pt idx="12">
                  <c:v>8.7694794573184005</c:v>
                </c:pt>
                <c:pt idx="13">
                  <c:v>9.0475509306529105</c:v>
                </c:pt>
                <c:pt idx="14">
                  <c:v>9.3128597593068587</c:v>
                </c:pt>
                <c:pt idx="15">
                  <c:v>9.5668446141937338</c:v>
                </c:pt>
                <c:pt idx="16">
                  <c:v>9.8106983436000856</c:v>
                </c:pt>
                <c:pt idx="17">
                  <c:v>10.045422523649309</c:v>
                </c:pt>
                <c:pt idx="18">
                  <c:v>10.271867439804891</c:v>
                </c:pt>
                <c:pt idx="19">
                  <c:v>10.490761976670804</c:v>
                </c:pt>
                <c:pt idx="20">
                  <c:v>10.702736355876056</c:v>
                </c:pt>
                <c:pt idx="21">
                  <c:v>10.908339702336804</c:v>
                </c:pt>
                <c:pt idx="22">
                  <c:v>11.108053803356768</c:v>
                </c:pt>
                <c:pt idx="23">
                  <c:v>11.302304019820776</c:v>
                </c:pt>
                <c:pt idx="24">
                  <c:v>11.491468036141454</c:v>
                </c:pt>
                <c:pt idx="25">
                  <c:v>11.675882948548278</c:v>
                </c:pt>
                <c:pt idx="26">
                  <c:v>11.85585106060017</c:v>
                </c:pt>
                <c:pt idx="27">
                  <c:v>12.031644661972663</c:v>
                </c:pt>
                <c:pt idx="28">
                  <c:v>12.203509999653692</c:v>
                </c:pt>
                <c:pt idx="29">
                  <c:v>12.371670601781915</c:v>
                </c:pt>
                <c:pt idx="30">
                  <c:v>12.536330078177379</c:v>
                </c:pt>
                <c:pt idx="31">
                  <c:v>12.697674494527568</c:v>
                </c:pt>
                <c:pt idx="32">
                  <c:v>12.855874396697724</c:v>
                </c:pt>
                <c:pt idx="33">
                  <c:v>13.011086545972908</c:v>
                </c:pt>
                <c:pt idx="34">
                  <c:v>13.163455413960287</c:v>
                </c:pt>
                <c:pt idx="35">
                  <c:v>13.313114476483047</c:v>
                </c:pt>
                <c:pt idx="36">
                  <c:v>13.460187338427822</c:v>
                </c:pt>
                <c:pt idx="37">
                  <c:v>13.604788715683847</c:v>
                </c:pt>
                <c:pt idx="38">
                  <c:v>13.747025295677545</c:v>
                </c:pt>
                <c:pt idx="39">
                  <c:v>13.886996494293003</c:v>
                </c:pt>
                <c:pt idx="40">
                  <c:v>14.02479512397508</c:v>
                </c:pt>
                <c:pt idx="41">
                  <c:v>14.160507985383839</c:v>
                </c:pt>
                <c:pt idx="42">
                  <c:v>14.294216392988449</c:v>
                </c:pt>
                <c:pt idx="43">
                  <c:v>14.425996643364787</c:v>
                </c:pt>
                <c:pt idx="44">
                  <c:v>14.555920433622513</c:v>
                </c:pt>
                <c:pt idx="45">
                  <c:v>14.684055236278946</c:v>
                </c:pt>
                <c:pt idx="46">
                  <c:v>14.810464635975011</c:v>
                </c:pt>
                <c:pt idx="47">
                  <c:v>14.935208632657943</c:v>
                </c:pt>
                <c:pt idx="48">
                  <c:v>15.058343915208978</c:v>
                </c:pt>
                <c:pt idx="49">
                  <c:v>15.179924108949679</c:v>
                </c:pt>
                <c:pt idx="50">
                  <c:v>15.3</c:v>
                </c:pt>
                <c:pt idx="51">
                  <c:v>15.418619739070422</c:v>
                </c:pt>
                <c:pt idx="52">
                  <c:v>15.535829026937639</c:v>
                </c:pt>
                <c:pt idx="53">
                  <c:v>15.651671283568955</c:v>
                </c:pt>
                <c:pt idx="54">
                  <c:v>15.766187802616665</c:v>
                </c:pt>
                <c:pt idx="55">
                  <c:v>15.879417892794324</c:v>
                </c:pt>
                <c:pt idx="56">
                  <c:v>15.991399007465773</c:v>
                </c:pt>
                <c:pt idx="57">
                  <c:v>16.102166863621793</c:v>
                </c:pt>
                <c:pt idx="58">
                  <c:v>16.211755551283449</c:v>
                </c:pt>
                <c:pt idx="59">
                  <c:v>16.32019763425356</c:v>
                </c:pt>
                <c:pt idx="60">
                  <c:v>16.427524243034835</c:v>
                </c:pt>
                <c:pt idx="61">
                  <c:v>16.533765160643632</c:v>
                </c:pt>
                <c:pt idx="62">
                  <c:v>16.638948901969499</c:v>
                </c:pt>
                <c:pt idx="63">
                  <c:v>16.743102787261861</c:v>
                </c:pt>
                <c:pt idx="64">
                  <c:v>16.846253010264313</c:v>
                </c:pt>
                <c:pt idx="65">
                  <c:v>16.94842470146363</c:v>
                </c:pt>
                <c:pt idx="66">
                  <c:v>17.049641986873194</c:v>
                </c:pt>
                <c:pt idx="67">
                  <c:v>17.149928042728742</c:v>
                </c:pt>
                <c:pt idx="68">
                  <c:v>17.249305146437223</c:v>
                </c:pt>
                <c:pt idx="69">
                  <c:v>17.347794724086544</c:v>
                </c:pt>
                <c:pt idx="70">
                  <c:v>17.445417394794674</c:v>
                </c:pt>
                <c:pt idx="71">
                  <c:v>17.542193012150246</c:v>
                </c:pt>
                <c:pt idx="72">
                  <c:v>17.638140702973676</c:v>
                </c:pt>
                <c:pt idx="73">
                  <c:v>17.733278903606585</c:v>
                </c:pt>
                <c:pt idx="74">
                  <c:v>17.827625393918808</c:v>
                </c:pt>
                <c:pt idx="75">
                  <c:v>17.921197329205249</c:v>
                </c:pt>
                <c:pt idx="76">
                  <c:v>18.014011270129924</c:v>
                </c:pt>
                <c:pt idx="77">
                  <c:v>18.106083210860643</c:v>
                </c:pt>
                <c:pt idx="78">
                  <c:v>18.197428605525765</c:v>
                </c:pt>
                <c:pt idx="79">
                  <c:v>18.288062393113204</c:v>
                </c:pt>
                <c:pt idx="80">
                  <c:v>18.377999020921884</c:v>
                </c:pt>
                <c:pt idx="81">
                  <c:v>18.467252466666807</c:v>
                </c:pt>
                <c:pt idx="82">
                  <c:v>18.555836259330661</c:v>
                </c:pt>
                <c:pt idx="83">
                  <c:v>18.643763498847346</c:v>
                </c:pt>
                <c:pt idx="84">
                  <c:v>18.731046874696151</c:v>
                </c:pt>
                <c:pt idx="85">
                  <c:v>18.817698683479065</c:v>
                </c:pt>
                <c:pt idx="86">
                  <c:v>18.903730845548107</c:v>
                </c:pt>
                <c:pt idx="87">
                  <c:v>18.989154920744397</c:v>
                </c:pt>
                <c:pt idx="88">
                  <c:v>19.073982123306109</c:v>
                </c:pt>
                <c:pt idx="89">
                  <c:v>19.158223335998038</c:v>
                </c:pt>
                <c:pt idx="90">
                  <c:v>19.24188912351179</c:v>
                </c:pt>
                <c:pt idx="91">
                  <c:v>19.324989745181785</c:v>
                </c:pt>
                <c:pt idx="92">
                  <c:v>19.407535167059208</c:v>
                </c:pt>
                <c:pt idx="93">
                  <c:v>19.489535073382903</c:v>
                </c:pt>
                <c:pt idx="94">
                  <c:v>19.570998877483454</c:v>
                </c:pt>
                <c:pt idx="95">
                  <c:v>19.6519357321542</c:v>
                </c:pt>
                <c:pt idx="96">
                  <c:v>19.732354539520568</c:v>
                </c:pt>
                <c:pt idx="97">
                  <c:v>19.812263960436923</c:v>
                </c:pt>
                <c:pt idx="98">
                  <c:v>19.891672423438202</c:v>
                </c:pt>
                <c:pt idx="99">
                  <c:v>19.970588133271736</c:v>
                </c:pt>
                <c:pt idx="100">
                  <c:v>20.049019079032959</c:v>
                </c:pt>
              </c:numCache>
            </c:numRef>
          </c:xVal>
          <c:yVal>
            <c:numRef>
              <c:f>Sheet1!$H$2:$H$102</c:f>
              <c:numCache>
                <c:formatCode>General</c:formatCode>
                <c:ptCount val="101"/>
                <c:pt idx="0">
                  <c:v>0</c:v>
                </c:pt>
                <c:pt idx="1">
                  <c:v>0.02</c:v>
                </c:pt>
                <c:pt idx="2">
                  <c:v>0.04</c:v>
                </c:pt>
                <c:pt idx="3">
                  <c:v>0.06</c:v>
                </c:pt>
                <c:pt idx="4">
                  <c:v>0.08</c:v>
                </c:pt>
                <c:pt idx="5">
                  <c:v>0.1</c:v>
                </c:pt>
                <c:pt idx="6">
                  <c:v>0.12</c:v>
                </c:pt>
                <c:pt idx="7">
                  <c:v>0.14000000000000001</c:v>
                </c:pt>
                <c:pt idx="8">
                  <c:v>0.16</c:v>
                </c:pt>
                <c:pt idx="9">
                  <c:v>0.18</c:v>
                </c:pt>
                <c:pt idx="10">
                  <c:v>0.2</c:v>
                </c:pt>
                <c:pt idx="11">
                  <c:v>0.22</c:v>
                </c:pt>
                <c:pt idx="12">
                  <c:v>0.24</c:v>
                </c:pt>
                <c:pt idx="13">
                  <c:v>0.26</c:v>
                </c:pt>
                <c:pt idx="14">
                  <c:v>0.28000000000000003</c:v>
                </c:pt>
                <c:pt idx="15">
                  <c:v>0.3</c:v>
                </c:pt>
                <c:pt idx="16">
                  <c:v>0.32</c:v>
                </c:pt>
                <c:pt idx="17">
                  <c:v>0.34</c:v>
                </c:pt>
                <c:pt idx="18">
                  <c:v>0.36</c:v>
                </c:pt>
                <c:pt idx="19">
                  <c:v>0.38</c:v>
                </c:pt>
                <c:pt idx="20">
                  <c:v>0.4</c:v>
                </c:pt>
                <c:pt idx="21">
                  <c:v>0.42</c:v>
                </c:pt>
                <c:pt idx="22">
                  <c:v>0.44</c:v>
                </c:pt>
                <c:pt idx="23">
                  <c:v>0.46</c:v>
                </c:pt>
                <c:pt idx="24">
                  <c:v>0.48</c:v>
                </c:pt>
                <c:pt idx="25">
                  <c:v>0.5</c:v>
                </c:pt>
                <c:pt idx="26">
                  <c:v>0.52</c:v>
                </c:pt>
                <c:pt idx="27">
                  <c:v>0.54</c:v>
                </c:pt>
                <c:pt idx="28">
                  <c:v>0.56000000000000005</c:v>
                </c:pt>
                <c:pt idx="29">
                  <c:v>0.57999999999999996</c:v>
                </c:pt>
                <c:pt idx="30">
                  <c:v>0.6</c:v>
                </c:pt>
                <c:pt idx="31">
                  <c:v>0.62</c:v>
                </c:pt>
                <c:pt idx="32">
                  <c:v>0.64</c:v>
                </c:pt>
                <c:pt idx="33">
                  <c:v>0.66</c:v>
                </c:pt>
                <c:pt idx="34">
                  <c:v>0.68</c:v>
                </c:pt>
                <c:pt idx="35">
                  <c:v>0.7</c:v>
                </c:pt>
                <c:pt idx="36">
                  <c:v>0.72</c:v>
                </c:pt>
                <c:pt idx="37">
                  <c:v>0.74</c:v>
                </c:pt>
                <c:pt idx="38">
                  <c:v>0.76</c:v>
                </c:pt>
                <c:pt idx="39">
                  <c:v>0.78</c:v>
                </c:pt>
                <c:pt idx="40">
                  <c:v>0.8</c:v>
                </c:pt>
                <c:pt idx="41">
                  <c:v>0.82</c:v>
                </c:pt>
                <c:pt idx="42">
                  <c:v>0.84</c:v>
                </c:pt>
                <c:pt idx="43">
                  <c:v>0.86</c:v>
                </c:pt>
                <c:pt idx="44">
                  <c:v>0.88</c:v>
                </c:pt>
                <c:pt idx="45">
                  <c:v>0.9</c:v>
                </c:pt>
                <c:pt idx="46">
                  <c:v>0.92</c:v>
                </c:pt>
                <c:pt idx="47">
                  <c:v>0.94</c:v>
                </c:pt>
                <c:pt idx="48">
                  <c:v>0.96</c:v>
                </c:pt>
                <c:pt idx="49">
                  <c:v>0.98</c:v>
                </c:pt>
                <c:pt idx="50">
                  <c:v>1</c:v>
                </c:pt>
                <c:pt idx="51">
                  <c:v>1.02</c:v>
                </c:pt>
                <c:pt idx="52">
                  <c:v>1.04</c:v>
                </c:pt>
                <c:pt idx="53">
                  <c:v>1.06</c:v>
                </c:pt>
                <c:pt idx="54">
                  <c:v>1.08</c:v>
                </c:pt>
                <c:pt idx="55">
                  <c:v>1.1000000000000001</c:v>
                </c:pt>
                <c:pt idx="56">
                  <c:v>1.1200000000000001</c:v>
                </c:pt>
                <c:pt idx="57">
                  <c:v>1.1399999999999999</c:v>
                </c:pt>
                <c:pt idx="58">
                  <c:v>1.1599999999999999</c:v>
                </c:pt>
                <c:pt idx="59">
                  <c:v>1.18</c:v>
                </c:pt>
                <c:pt idx="60">
                  <c:v>1.2</c:v>
                </c:pt>
                <c:pt idx="61">
                  <c:v>1.22</c:v>
                </c:pt>
                <c:pt idx="62">
                  <c:v>1.24</c:v>
                </c:pt>
                <c:pt idx="63">
                  <c:v>1.26</c:v>
                </c:pt>
                <c:pt idx="64">
                  <c:v>1.28</c:v>
                </c:pt>
                <c:pt idx="65">
                  <c:v>1.3</c:v>
                </c:pt>
                <c:pt idx="66">
                  <c:v>1.32</c:v>
                </c:pt>
                <c:pt idx="67">
                  <c:v>1.34</c:v>
                </c:pt>
                <c:pt idx="68">
                  <c:v>1.36</c:v>
                </c:pt>
                <c:pt idx="69">
                  <c:v>1.38</c:v>
                </c:pt>
                <c:pt idx="70">
                  <c:v>1.4</c:v>
                </c:pt>
                <c:pt idx="71">
                  <c:v>1.42</c:v>
                </c:pt>
                <c:pt idx="72">
                  <c:v>1.44</c:v>
                </c:pt>
                <c:pt idx="73">
                  <c:v>1.46</c:v>
                </c:pt>
                <c:pt idx="74">
                  <c:v>1.48</c:v>
                </c:pt>
                <c:pt idx="75">
                  <c:v>1.5</c:v>
                </c:pt>
                <c:pt idx="76">
                  <c:v>1.52</c:v>
                </c:pt>
                <c:pt idx="77">
                  <c:v>1.54</c:v>
                </c:pt>
                <c:pt idx="78">
                  <c:v>1.56</c:v>
                </c:pt>
                <c:pt idx="79">
                  <c:v>1.58</c:v>
                </c:pt>
                <c:pt idx="80">
                  <c:v>1.6</c:v>
                </c:pt>
                <c:pt idx="81">
                  <c:v>1.62</c:v>
                </c:pt>
                <c:pt idx="82">
                  <c:v>1.64</c:v>
                </c:pt>
                <c:pt idx="83">
                  <c:v>1.66</c:v>
                </c:pt>
                <c:pt idx="84">
                  <c:v>1.68</c:v>
                </c:pt>
                <c:pt idx="85">
                  <c:v>1.7</c:v>
                </c:pt>
                <c:pt idx="86">
                  <c:v>1.72</c:v>
                </c:pt>
                <c:pt idx="87">
                  <c:v>1.74</c:v>
                </c:pt>
                <c:pt idx="88">
                  <c:v>1.76</c:v>
                </c:pt>
                <c:pt idx="89">
                  <c:v>1.78</c:v>
                </c:pt>
                <c:pt idx="90">
                  <c:v>1.8</c:v>
                </c:pt>
                <c:pt idx="91">
                  <c:v>1.82</c:v>
                </c:pt>
                <c:pt idx="92">
                  <c:v>1.84</c:v>
                </c:pt>
                <c:pt idx="93">
                  <c:v>1.86</c:v>
                </c:pt>
                <c:pt idx="94">
                  <c:v>1.88</c:v>
                </c:pt>
                <c:pt idx="95">
                  <c:v>1.9</c:v>
                </c:pt>
                <c:pt idx="96">
                  <c:v>1.92</c:v>
                </c:pt>
                <c:pt idx="97">
                  <c:v>1.94</c:v>
                </c:pt>
                <c:pt idx="98">
                  <c:v>1.96</c:v>
                </c:pt>
                <c:pt idx="99">
                  <c:v>1.98</c:v>
                </c:pt>
                <c:pt idx="100">
                  <c:v>2</c:v>
                </c:pt>
              </c:numCache>
            </c:numRef>
          </c:yVal>
          <c:smooth val="1"/>
          <c:extLst>
            <c:ext xmlns:c16="http://schemas.microsoft.com/office/drawing/2014/chart" uri="{C3380CC4-5D6E-409C-BE32-E72D297353CC}">
              <c16:uniqueId val="{00000001-5248-413B-B42F-FEA81A340448}"/>
            </c:ext>
          </c:extLst>
        </c:ser>
        <c:dLbls>
          <c:showLegendKey val="0"/>
          <c:showVal val="0"/>
          <c:showCatName val="0"/>
          <c:showSerName val="0"/>
          <c:showPercent val="0"/>
          <c:showBubbleSize val="0"/>
        </c:dLbls>
        <c:axId val="1548159919"/>
        <c:axId val="1548158479"/>
      </c:scatterChart>
      <c:scatterChart>
        <c:scatterStyle val="lineMarker"/>
        <c:varyColors val="0"/>
        <c:ser>
          <c:idx val="0"/>
          <c:order val="0"/>
          <c:tx>
            <c:v>Acceptable</c:v>
          </c:tx>
          <c:spPr>
            <a:ln w="25400" cap="rnd">
              <a:noFill/>
              <a:round/>
            </a:ln>
            <a:effectLst/>
          </c:spPr>
          <c:marker>
            <c:symbol val="circle"/>
            <c:size val="5"/>
            <c:spPr>
              <a:solidFill>
                <a:schemeClr val="accent1"/>
              </a:solidFill>
              <a:ln w="9525">
                <a:solidFill>
                  <a:schemeClr val="accent1"/>
                </a:solidFill>
              </a:ln>
              <a:effectLst/>
            </c:spPr>
          </c:marker>
          <c:xVal>
            <c:numRef>
              <c:f>Sheet1!$K$2:$K$32</c:f>
              <c:numCache>
                <c:formatCode>General</c:formatCode>
                <c:ptCount val="31"/>
                <c:pt idx="0">
                  <c:v>10.5</c:v>
                </c:pt>
                <c:pt idx="1">
                  <c:v>10.4</c:v>
                </c:pt>
                <c:pt idx="2">
                  <c:v>15.3</c:v>
                </c:pt>
                <c:pt idx="3">
                  <c:v>16.8</c:v>
                </c:pt>
                <c:pt idx="4">
                  <c:v>20.5</c:v>
                </c:pt>
                <c:pt idx="5">
                  <c:v>13.3</c:v>
                </c:pt>
                <c:pt idx="6">
                  <c:v>17</c:v>
                </c:pt>
                <c:pt idx="7">
                  <c:v>13.5</c:v>
                </c:pt>
                <c:pt idx="8">
                  <c:v>11.7</c:v>
                </c:pt>
                <c:pt idx="9">
                  <c:v>12.7</c:v>
                </c:pt>
                <c:pt idx="10">
                  <c:v>16.100000000000001</c:v>
                </c:pt>
                <c:pt idx="11">
                  <c:v>15.1</c:v>
                </c:pt>
                <c:pt idx="12">
                  <c:v>15.4</c:v>
                </c:pt>
                <c:pt idx="13">
                  <c:v>10.78</c:v>
                </c:pt>
                <c:pt idx="14">
                  <c:v>10.41</c:v>
                </c:pt>
                <c:pt idx="15">
                  <c:v>18.899999999999999</c:v>
                </c:pt>
                <c:pt idx="16">
                  <c:v>11.6</c:v>
                </c:pt>
                <c:pt idx="17">
                  <c:v>17.5</c:v>
                </c:pt>
                <c:pt idx="18">
                  <c:v>12.09</c:v>
                </c:pt>
                <c:pt idx="19">
                  <c:v>11.97</c:v>
                </c:pt>
                <c:pt idx="20">
                  <c:v>10.34</c:v>
                </c:pt>
                <c:pt idx="21">
                  <c:v>8.1199999999999992</c:v>
                </c:pt>
                <c:pt idx="22">
                  <c:v>22.9</c:v>
                </c:pt>
                <c:pt idx="23">
                  <c:v>12.2</c:v>
                </c:pt>
                <c:pt idx="24">
                  <c:v>18.8</c:v>
                </c:pt>
              </c:numCache>
            </c:numRef>
          </c:xVal>
          <c:yVal>
            <c:numRef>
              <c:f>Sheet1!$L$2:$L$32</c:f>
              <c:numCache>
                <c:formatCode>General</c:formatCode>
                <c:ptCount val="31"/>
                <c:pt idx="0">
                  <c:v>0.22</c:v>
                </c:pt>
                <c:pt idx="1">
                  <c:v>0.19</c:v>
                </c:pt>
                <c:pt idx="2">
                  <c:v>0.62</c:v>
                </c:pt>
                <c:pt idx="3">
                  <c:v>0.88</c:v>
                </c:pt>
                <c:pt idx="4">
                  <c:v>0.17</c:v>
                </c:pt>
                <c:pt idx="5">
                  <c:v>0.54</c:v>
                </c:pt>
                <c:pt idx="6">
                  <c:v>0.51</c:v>
                </c:pt>
                <c:pt idx="7">
                  <c:v>0.45</c:v>
                </c:pt>
                <c:pt idx="8">
                  <c:v>0.15</c:v>
                </c:pt>
                <c:pt idx="9">
                  <c:v>0.05</c:v>
                </c:pt>
                <c:pt idx="10">
                  <c:v>0.32</c:v>
                </c:pt>
                <c:pt idx="11">
                  <c:v>0.27</c:v>
                </c:pt>
                <c:pt idx="12">
                  <c:v>0.7</c:v>
                </c:pt>
                <c:pt idx="13">
                  <c:v>0.40300000000000002</c:v>
                </c:pt>
                <c:pt idx="14">
                  <c:v>0.33200000000000002</c:v>
                </c:pt>
                <c:pt idx="15">
                  <c:v>0.38500000000000001</c:v>
                </c:pt>
                <c:pt idx="16">
                  <c:v>0.38</c:v>
                </c:pt>
                <c:pt idx="17">
                  <c:v>0.09</c:v>
                </c:pt>
                <c:pt idx="18">
                  <c:v>0.55000000000000004</c:v>
                </c:pt>
                <c:pt idx="19">
                  <c:v>0.24</c:v>
                </c:pt>
                <c:pt idx="20">
                  <c:v>0.28999999999999998</c:v>
                </c:pt>
                <c:pt idx="21">
                  <c:v>0.35</c:v>
                </c:pt>
                <c:pt idx="22">
                  <c:v>0.97</c:v>
                </c:pt>
                <c:pt idx="23">
                  <c:v>0.3</c:v>
                </c:pt>
                <c:pt idx="24">
                  <c:v>0.69</c:v>
                </c:pt>
              </c:numCache>
            </c:numRef>
          </c:yVal>
          <c:smooth val="0"/>
          <c:extLst>
            <c:ext xmlns:c16="http://schemas.microsoft.com/office/drawing/2014/chart" uri="{C3380CC4-5D6E-409C-BE32-E72D297353CC}">
              <c16:uniqueId val="{00000002-5248-413B-B42F-FEA81A340448}"/>
            </c:ext>
          </c:extLst>
        </c:ser>
        <c:ser>
          <c:idx val="1"/>
          <c:order val="1"/>
          <c:tx>
            <c:v>Unaccpetable</c:v>
          </c:tx>
          <c:spPr>
            <a:ln w="25400" cap="rnd">
              <a:noFill/>
              <a:round/>
            </a:ln>
            <a:effectLst/>
          </c:spPr>
          <c:marker>
            <c:symbol val="circle"/>
            <c:size val="5"/>
            <c:spPr>
              <a:solidFill>
                <a:schemeClr val="accent2"/>
              </a:solidFill>
              <a:ln w="9525">
                <a:solidFill>
                  <a:schemeClr val="accent2"/>
                </a:solidFill>
              </a:ln>
              <a:effectLst/>
            </c:spPr>
          </c:marker>
          <c:xVal>
            <c:numRef>
              <c:f>Sheet1!$N$2:$N$31</c:f>
              <c:numCache>
                <c:formatCode>General</c:formatCode>
                <c:ptCount val="30"/>
                <c:pt idx="0">
                  <c:v>10.1</c:v>
                </c:pt>
                <c:pt idx="1">
                  <c:v>10.7</c:v>
                </c:pt>
                <c:pt idx="2">
                  <c:v>10.5</c:v>
                </c:pt>
                <c:pt idx="3">
                  <c:v>10.1</c:v>
                </c:pt>
                <c:pt idx="4">
                  <c:v>11.4</c:v>
                </c:pt>
                <c:pt idx="5">
                  <c:v>12.1</c:v>
                </c:pt>
                <c:pt idx="6">
                  <c:v>12.5</c:v>
                </c:pt>
                <c:pt idx="7">
                  <c:v>8.5</c:v>
                </c:pt>
                <c:pt idx="8">
                  <c:v>9.1</c:v>
                </c:pt>
                <c:pt idx="9">
                  <c:v>11.2</c:v>
                </c:pt>
                <c:pt idx="10">
                  <c:v>11.5</c:v>
                </c:pt>
                <c:pt idx="11">
                  <c:v>11.5</c:v>
                </c:pt>
                <c:pt idx="12">
                  <c:v>11.6</c:v>
                </c:pt>
                <c:pt idx="13">
                  <c:v>9.1999999999999993</c:v>
                </c:pt>
                <c:pt idx="14">
                  <c:v>14.2</c:v>
                </c:pt>
                <c:pt idx="15">
                  <c:v>12.8</c:v>
                </c:pt>
                <c:pt idx="16">
                  <c:v>11.4</c:v>
                </c:pt>
                <c:pt idx="17">
                  <c:v>11.81</c:v>
                </c:pt>
                <c:pt idx="18">
                  <c:v>10.18</c:v>
                </c:pt>
                <c:pt idx="19">
                  <c:v>8.1</c:v>
                </c:pt>
                <c:pt idx="20">
                  <c:v>10.7</c:v>
                </c:pt>
                <c:pt idx="21">
                  <c:v>8.76</c:v>
                </c:pt>
                <c:pt idx="22">
                  <c:v>14.3</c:v>
                </c:pt>
                <c:pt idx="23">
                  <c:v>11.3</c:v>
                </c:pt>
                <c:pt idx="24">
                  <c:v>9.8000000000000007</c:v>
                </c:pt>
                <c:pt idx="25">
                  <c:v>15.5</c:v>
                </c:pt>
                <c:pt idx="26">
                  <c:v>8</c:v>
                </c:pt>
                <c:pt idx="27">
                  <c:v>10.8</c:v>
                </c:pt>
                <c:pt idx="28">
                  <c:v>12.2</c:v>
                </c:pt>
                <c:pt idx="29">
                  <c:v>12.6</c:v>
                </c:pt>
              </c:numCache>
            </c:numRef>
          </c:xVal>
          <c:yVal>
            <c:numRef>
              <c:f>Sheet1!$O$2:$O$31</c:f>
              <c:numCache>
                <c:formatCode>General</c:formatCode>
                <c:ptCount val="30"/>
                <c:pt idx="0">
                  <c:v>0.61</c:v>
                </c:pt>
                <c:pt idx="1">
                  <c:v>0.68</c:v>
                </c:pt>
                <c:pt idx="2">
                  <c:v>0.87</c:v>
                </c:pt>
                <c:pt idx="3">
                  <c:v>1.01</c:v>
                </c:pt>
                <c:pt idx="4">
                  <c:v>0.85</c:v>
                </c:pt>
                <c:pt idx="5">
                  <c:v>1.59</c:v>
                </c:pt>
                <c:pt idx="6">
                  <c:v>0.87</c:v>
                </c:pt>
                <c:pt idx="7">
                  <c:v>1.96</c:v>
                </c:pt>
                <c:pt idx="8">
                  <c:v>1.36</c:v>
                </c:pt>
                <c:pt idx="9">
                  <c:v>2.08</c:v>
                </c:pt>
                <c:pt idx="10">
                  <c:v>1.1200000000000001</c:v>
                </c:pt>
                <c:pt idx="11">
                  <c:v>0.97</c:v>
                </c:pt>
                <c:pt idx="12">
                  <c:v>1.27</c:v>
                </c:pt>
                <c:pt idx="13">
                  <c:v>0.59</c:v>
                </c:pt>
                <c:pt idx="14">
                  <c:v>0.42</c:v>
                </c:pt>
                <c:pt idx="15">
                  <c:v>0.9</c:v>
                </c:pt>
                <c:pt idx="16">
                  <c:v>0.2</c:v>
                </c:pt>
                <c:pt idx="17">
                  <c:v>0.97</c:v>
                </c:pt>
                <c:pt idx="18">
                  <c:v>1.22</c:v>
                </c:pt>
                <c:pt idx="19">
                  <c:v>1.55</c:v>
                </c:pt>
                <c:pt idx="20">
                  <c:v>0.69</c:v>
                </c:pt>
                <c:pt idx="21">
                  <c:v>0.85</c:v>
                </c:pt>
                <c:pt idx="22">
                  <c:v>1.63</c:v>
                </c:pt>
                <c:pt idx="23">
                  <c:v>0.81</c:v>
                </c:pt>
                <c:pt idx="24">
                  <c:v>0.46</c:v>
                </c:pt>
                <c:pt idx="25">
                  <c:v>1.27</c:v>
                </c:pt>
                <c:pt idx="26">
                  <c:v>0.53</c:v>
                </c:pt>
                <c:pt idx="27">
                  <c:v>1.1399999999999999</c:v>
                </c:pt>
                <c:pt idx="28">
                  <c:v>0.84</c:v>
                </c:pt>
                <c:pt idx="29">
                  <c:v>0.66</c:v>
                </c:pt>
              </c:numCache>
            </c:numRef>
          </c:yVal>
          <c:smooth val="0"/>
          <c:extLst>
            <c:ext xmlns:c16="http://schemas.microsoft.com/office/drawing/2014/chart" uri="{C3380CC4-5D6E-409C-BE32-E72D297353CC}">
              <c16:uniqueId val="{00000003-5248-413B-B42F-FEA81A340448}"/>
            </c:ext>
          </c:extLst>
        </c:ser>
        <c:dLbls>
          <c:showLegendKey val="0"/>
          <c:showVal val="0"/>
          <c:showCatName val="0"/>
          <c:showSerName val="0"/>
          <c:showPercent val="0"/>
          <c:showBubbleSize val="0"/>
        </c:dLbls>
        <c:axId val="1548159919"/>
        <c:axId val="1548158479"/>
      </c:scatterChart>
      <c:valAx>
        <c:axId val="1548159919"/>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CA" sz="1100">
                    <a:latin typeface="Arial" panose="020B0604020202020204" pitchFamily="34" charset="0"/>
                    <a:cs typeface="Arial" panose="020B0604020202020204" pitchFamily="34" charset="0"/>
                  </a:rPr>
                  <a:t>Measured Fundamental</a:t>
                </a:r>
                <a:r>
                  <a:rPr lang="en-CA" sz="1100" baseline="0">
                    <a:latin typeface="Arial" panose="020B0604020202020204" pitchFamily="34" charset="0"/>
                    <a:cs typeface="Arial" panose="020B0604020202020204" pitchFamily="34" charset="0"/>
                  </a:rPr>
                  <a:t> natural frequency (Hz)</a:t>
                </a:r>
                <a:endParaRPr lang="en-CA" sz="1100">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548158479"/>
        <c:crosses val="autoZero"/>
        <c:crossBetween val="midCat"/>
      </c:valAx>
      <c:valAx>
        <c:axId val="1548158479"/>
        <c:scaling>
          <c:orientation val="minMax"/>
          <c:max val="2"/>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CA" sz="1100">
                    <a:latin typeface="Arial" panose="020B0604020202020204" pitchFamily="34" charset="0"/>
                    <a:cs typeface="Arial" panose="020B0604020202020204" pitchFamily="34" charset="0"/>
                  </a:rPr>
                  <a:t>Measured deflection (mm)</a:t>
                </a:r>
              </a:p>
            </c:rich>
          </c:tx>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548159919"/>
        <c:crosses val="autoZero"/>
        <c:crossBetween val="midCat"/>
      </c:valAx>
      <c:spPr>
        <a:solidFill>
          <a:schemeClr val="bg1"/>
        </a:solidFill>
        <a:ln>
          <a:solidFill>
            <a:schemeClr val="tx1"/>
          </a:solidFill>
        </a:ln>
        <a:effectLst/>
      </c:spPr>
    </c:plotArea>
    <c:legend>
      <c:legendPos val="r"/>
      <c:layout>
        <c:manualLayout>
          <c:xMode val="edge"/>
          <c:yMode val="edge"/>
          <c:x val="0.71824875484918516"/>
          <c:y val="0.2340462773332655"/>
          <c:w val="0.21734251367914997"/>
          <c:h val="0.15459962092783636"/>
        </c:manualLayout>
      </c:layout>
      <c:overlay val="0"/>
      <c:spPr>
        <a:noFill/>
        <a:ln>
          <a:solidFill>
            <a:schemeClr val="tx1"/>
          </a:solid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omments/modernComment_113_D023EC4E.xml><?xml version="1.0" encoding="utf-8"?>
<p188:cmLst xmlns:a="http://schemas.openxmlformats.org/drawingml/2006/main" xmlns:r="http://schemas.openxmlformats.org/officeDocument/2006/relationships" xmlns:p188="http://schemas.microsoft.com/office/powerpoint/2018/8/main">
  <p188:cm id="{5B83A3C6-1531-8E4F-92A2-FCC39A075934}" authorId="{C6F003EF-8839-0EE2-06EA-F485BFCE154D}" status="resolved" created="2024-05-09T18:16:25.198" complete="100000">
    <ac:txMkLst xmlns:ac="http://schemas.microsoft.com/office/drawing/2013/main/command">
      <pc:docMk xmlns:pc="http://schemas.microsoft.com/office/powerpoint/2013/main/command"/>
      <pc:sldMk xmlns:pc="http://schemas.microsoft.com/office/powerpoint/2013/main/command" cId="3492015182" sldId="275"/>
      <ac:spMk id="12" creationId="{E93B8EF2-0683-07BD-DD51-846B54A84375}"/>
      <ac:txMk cp="329" len="117">
        <ac:context len="450" hash="4286077739"/>
      </ac:txMk>
    </ac:txMkLst>
    <p188:pos x="4024166" y="3483453"/>
    <p188:txBody>
      <a:bodyPr/>
      <a:lstStyle/>
      <a:p>
        <a:r>
          <a:rPr lang="en-US"/>
          <a:t>Show data comparisons </a:t>
        </a:r>
      </a:p>
    </p188:txBody>
  </p188:cm>
</p188:cmLst>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8T19:00:17.702"/>
    </inkml:context>
    <inkml:brush xml:id="br0">
      <inkml:brushProperty name="width" value="0.1" units="cm"/>
      <inkml:brushProperty name="height" value="0.1" units="cm"/>
      <inkml:brushProperty name="color" value="#A1662F"/>
    </inkml:brush>
  </inkml:definitions>
  <inkml:trace contextRef="#ctx0" brushRef="#br0">0 139 24575,'6'3'0,"-1"-1"0,1 0 0,0-1 0,0 0 0,0 0 0,0 0 0,0 0 0,-1-1 0,14-1 0,-11 0 0,-1 0 0,1 0 0,0-1 0,1 0 0,-1 0 0,-2-2 0,10-1 0,-2-7 0,-2 3 0,22-5 0,170-46-3276,-131 38 272,-30 8 1093</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8T19:00:17.711"/>
    </inkml:context>
    <inkml:brush xml:id="br0">
      <inkml:brushProperty name="width" value="0.035" units="cm"/>
      <inkml:brushProperty name="height" value="0.035" units="cm"/>
      <inkml:brushProperty name="color" value="#A1662F"/>
    </inkml:brush>
  </inkml:definitions>
  <inkml:trace contextRef="#ctx0" brushRef="#br0">557 0 24575,'-2'0'0,"0"1"0,0-1 0,0 1 0,0-1 0,-1 1 0,1 0 0,0-1 0,-3 2 0,-1 3 0,-121 39 0,103-36 0,-1-3 0,-1 1 0,-31 1 0,-124-5 37,101-3-1439,71 1-5424</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8T19:00:17.740"/>
    </inkml:context>
    <inkml:brush xml:id="br0">
      <inkml:brushProperty name="width" value="0.035" units="cm"/>
      <inkml:brushProperty name="height" value="0.035" units="cm"/>
      <inkml:brushProperty name="color" value="#A1662F"/>
    </inkml:brush>
  </inkml:definitions>
  <inkml:trace contextRef="#ctx0" brushRef="#br0">1 0 24575,'0'0'-8191</inkml:trace>
</inkml:ink>
</file>

<file path=ppt/ink/ink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8T19:00:17.741"/>
    </inkml:context>
    <inkml:brush xml:id="br0">
      <inkml:brushProperty name="width" value="0.035" units="cm"/>
      <inkml:brushProperty name="height" value="0.035" units="cm"/>
      <inkml:brushProperty name="color" value="#A1662F"/>
    </inkml:brush>
  </inkml:definitions>
  <inkml:trace contextRef="#ctx0" brushRef="#br0">1 6 24575,'35'-3'0,"-29"2"0,1 0 0,-1 1 0,0-1 0,-1 1 0,1 0 0,1 1 0,7 0 0,5 5 0,-1-1 0,20 10 0,-34-14 0,2 1 0,2 1 0,-1-1 0,1-1 0,-2-1 0,13 2 0,21 3 0,11 10 0,-40-10 0,1-2 0,0 1 0,1-1 0,0-1 0,-2 0 0,18 1 0,41 0 0,-50 0 0,-8-2 0,22 5 0,-19-2-1365</inkml:trace>
</inkml:ink>
</file>

<file path=ppt/ink/ink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8T19:00:17.742"/>
    </inkml:context>
    <inkml:brush xml:id="br0">
      <inkml:brushProperty name="width" value="0.035" units="cm"/>
      <inkml:brushProperty name="height" value="0.035" units="cm"/>
      <inkml:brushProperty name="color" value="#A1662F"/>
    </inkml:brush>
  </inkml:definitions>
  <inkml:trace contextRef="#ctx0" brushRef="#br0">0 1 24575,'7'0'0,"-2"1"0,2 0 0,-2 0 0,11 4 0,6 0 0,32 10 0,-16-4 0,33 8 0,1-10 0,-48-7 0,31 7 0,63 9 0,-85-16 0,-11 1 0,25 4 0,3 4-1365,-44-10-5461</inkml:trace>
</inkml:ink>
</file>

<file path=ppt/ink/ink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8T19:00:17.743"/>
    </inkml:context>
    <inkml:brush xml:id="br0">
      <inkml:brushProperty name="width" value="0.035" units="cm"/>
      <inkml:brushProperty name="height" value="0.035" units="cm"/>
      <inkml:brushProperty name="color" value="#A1662F"/>
    </inkml:brush>
  </inkml:definitions>
  <inkml:trace contextRef="#ctx0" brushRef="#br0">1 43 24575,'30'0'0,"-19"1"0,1 0 0,0-1 0,17-3 0,-25 1 0,-12 2 0,2 0 0,16 0 0,39 1 0,-21 0 0,-1-1 0,52-5 0,-64 1 0,1 1 0,2 1 0,19-1 0,227 3 0,-250-1 0,19-4 0,-14 3 0,81-14 0,-76 16-1365</inkml:trace>
</inkml:ink>
</file>

<file path=ppt/ink/ink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8T19:00:17.744"/>
    </inkml:context>
    <inkml:brush xml:id="br0">
      <inkml:brushProperty name="width" value="0.035" units="cm"/>
      <inkml:brushProperty name="height" value="0.035" units="cm"/>
      <inkml:brushProperty name="color" value="#A1662F"/>
    </inkml:brush>
  </inkml:definitions>
  <inkml:trace contextRef="#ctx0" brushRef="#br0">0 82 24575,'25'0'0,"-16"1"0,1-1 0,0 0 0,16-2 0,-12-3 0,-13 4 0,2-1 0,-1 2 0,-1-1 0,1 0 0,-1 1 0,1-1 0,1 1 0,1-1 0,44-4 0,-14-1 0,116-10 0,-146 16 0,77-11 0,-70 10 0,-1-1 0,1-1 0,-1 0 0,0-2 0,15-5 0,-15 4-1365</inkml:trace>
</inkml:ink>
</file>

<file path=ppt/ink/ink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8T19:00:17.693"/>
    </inkml:context>
    <inkml:brush xml:id="br0">
      <inkml:brushProperty name="width" value="0.035" units="cm"/>
      <inkml:brushProperty name="height" value="0.035" units="cm"/>
      <inkml:brushProperty name="color" value="#A1662F"/>
    </inkml:brush>
  </inkml:definitions>
  <inkml:trace contextRef="#ctx0" brushRef="#br0">1 45 24575,'1'0'0,"2"-2"0,3 0 0,4-2 0,4 1 0,10-2 0,3 1 0,3-2 0,-2 0 0,-2 2 0,-7-1 0,-5 1-8191</inkml:trace>
</inkml:ink>
</file>

<file path=ppt/ink/ink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8T19:00:17.694"/>
    </inkml:context>
    <inkml:brush xml:id="br0">
      <inkml:brushProperty name="width" value="0.035" units="cm"/>
      <inkml:brushProperty name="height" value="0.035" units="cm"/>
      <inkml:brushProperty name="color" value="#A1662F"/>
    </inkml:brush>
  </inkml:definitions>
  <inkml:trace contextRef="#ctx0" brushRef="#br0">1 17 24575,'9'0'0,"-1"-1"0,15-3 0,-15 3 0,-1-1 0,2 1 0,9-1 0,-2 2-219,-1-1-1,17-3 1,-25 3-488</inkml:trace>
</inkml:ink>
</file>

<file path=ppt/ink/ink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8T19:00:17.695"/>
    </inkml:context>
    <inkml:brush xml:id="br0">
      <inkml:brushProperty name="width" value="0.035" units="cm"/>
      <inkml:brushProperty name="height" value="0.035" units="cm"/>
      <inkml:brushProperty name="color" value="#A1662F"/>
    </inkml:brush>
  </inkml:definitions>
  <inkml:trace contextRef="#ctx0" brushRef="#br0">1 42 24575,'1'-1'0,"1"1"0,-1-1 0,1 0 0,-1 1 0,1 0 0,-1-1 0,1 1 0,-1-1 0,3 1 0,3-1 0,12-6 0,0 3 0,0-2 0,0 3 0,1 1 0,27-1 0,29-5 0,-27 9 0,60-2 0,-96-2-1365</inkml:trace>
</inkml:ink>
</file>

<file path=ppt/ink/ink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8T19:00:17.696"/>
    </inkml:context>
    <inkml:brush xml:id="br0">
      <inkml:brushProperty name="width" value="0.035" units="cm"/>
      <inkml:brushProperty name="height" value="0.035" units="cm"/>
      <inkml:brushProperty name="color" value="#A1662F"/>
    </inkml:brush>
  </inkml:definitions>
  <inkml:trace contextRef="#ctx0" brushRef="#br0">1 66 24575,'20'-1'0,"1"-1"0,0-2 0,-1 1 0,28-10 0,-18 7 0,1 1 0,43-2 0,-63 6 0,20-5 0,-22 4 0,0 1 0,14-1 0,-20 2-114,1 0 1,-1-1-1,0 0 0,1 1 0,-2-1 1,2 1-1,-1-2 0,0 0 0,-1 1 1,1 0-1,4-3 0</inkml:trace>
</inkml:ink>
</file>

<file path=ppt/ink/ink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8T19:00:17.697"/>
    </inkml:context>
    <inkml:brush xml:id="br0">
      <inkml:brushProperty name="width" value="0.035" units="cm"/>
      <inkml:brushProperty name="height" value="0.035" units="cm"/>
      <inkml:brushProperty name="color" value="#A1662F"/>
    </inkml:brush>
  </inkml:definitions>
  <inkml:trace contextRef="#ctx0" brushRef="#br0">1 85 24575,'8'-1'0,"0"1"0,-1-2 0,1 1 0,8-3 0,13-4 0,11 1 0,-26 3 0,28-2 0,-18 4 0,11 0 0,-3-2 0,38-6 0,-55 6 0,31-1 0,-42 5 0,16-2 0,-1-2 0,36-10 0,-25 9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8T19:00:17.712"/>
    </inkml:context>
    <inkml:brush xml:id="br0">
      <inkml:brushProperty name="width" value="0.035" units="cm"/>
      <inkml:brushProperty name="height" value="0.035" units="cm"/>
      <inkml:brushProperty name="color" value="#A1662F"/>
    </inkml:brush>
  </inkml:definitions>
  <inkml:trace contextRef="#ctx0" brushRef="#br0">0 158 24575,'39'0'0,"73"-10"0,-109 10 0,0-1 0,1 0 0,-2 0 0,1 0 0,1 0 0,-2 0 0,0 0 0,1-2 0,5-1 0,-5 2 0,3 0 0,-2 1 0,2-2 0,0 2 0,-2 0 0,2 0 0,-1 1 0,1 0 0,4 0 0,8-2 0,137-4 0,-118 4 0,25-1 0,119-23 0,-120 17 0,-36 6 0,1-1 0,46-14 0,-35 3 0,-25 9 0,1 2 0,25-9 0,4 2-1365</inkml:trace>
</inkml:ink>
</file>

<file path=ppt/ink/ink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8T19:00:17.698"/>
    </inkml:context>
    <inkml:brush xml:id="br0">
      <inkml:brushProperty name="width" value="0.035" units="cm"/>
      <inkml:brushProperty name="height" value="0.035" units="cm"/>
      <inkml:brushProperty name="color" value="#A1662F"/>
    </inkml:brush>
  </inkml:definitions>
  <inkml:trace contextRef="#ctx0" brushRef="#br0">0 93 24575,'1'-1'0,"1"0"0,-1 1 0,2-1 0,-1 0 0,-1 1 0,1-1 0,-1-1 0,4 2 0,-3-1 0,128-34 0,-90 26 0,-13 4 0,-16 4 0,-11 2 0,-3 1 0,-15 4 0,2 0 0,-1-2 0,-36 7 0,-24-8 0,117-9 0,-10 0 0,13 1 0,42-9 0,-23-3 0,-46 12-273,1 1 0,0 0 0,0 1 0,24 0 0</inkml:trace>
</inkml:ink>
</file>

<file path=ppt/ink/ink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8T19:00:17.699"/>
    </inkml:context>
    <inkml:brush xml:id="br0">
      <inkml:brushProperty name="width" value="0.035" units="cm"/>
      <inkml:brushProperty name="height" value="0.035" units="cm"/>
      <inkml:brushProperty name="color" value="#A1662F"/>
    </inkml:brush>
  </inkml:definitions>
  <inkml:trace contextRef="#ctx0" brushRef="#br0">0 43 24575,'10'0'0,"1"0"0,-1 0 0,1-1 0,-1 0 0,1-1 0,-1 0 0,15-6 0,-18 6 0,1 0 0,0 1 0,0-1 0,-2 0 0,2 2 0,0-1 0,8 1 0,19 0 0,20-14 0,-34 10-1365</inkml:trace>
</inkml:ink>
</file>

<file path=ppt/ink/ink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8T19:00:17.700"/>
    </inkml:context>
    <inkml:brush xml:id="br0">
      <inkml:brushProperty name="width" value="0.035" units="cm"/>
      <inkml:brushProperty name="height" value="0.035" units="cm"/>
      <inkml:brushProperty name="color" value="#A1662F"/>
    </inkml:brush>
  </inkml:definitions>
  <inkml:trace contextRef="#ctx0" brushRef="#br0">0 5 24575,'1'0'0,"0"0"0,1 0 0,2 0 0,-2 0 0,1-1 0,1 0 0,-2 0 0,0 0 0</inkml:trace>
</inkml:ink>
</file>

<file path=ppt/ink/ink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8T19:00:17.701"/>
    </inkml:context>
    <inkml:brush xml:id="br0">
      <inkml:brushProperty name="width" value="0.035" units="cm"/>
      <inkml:brushProperty name="height" value="0.035" units="cm"/>
      <inkml:brushProperty name="color" value="#A1662F"/>
    </inkml:brush>
  </inkml:definitions>
  <inkml:trace contextRef="#ctx0" brushRef="#br0">1 0 24575,'3'28'0,"-3"107"-1365</inkml:trace>
</inkml:ink>
</file>

<file path=ppt/ink/ink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8T19:00:17.689"/>
    </inkml:context>
    <inkml:brush xml:id="br0">
      <inkml:brushProperty name="width" value="0.035" units="cm"/>
      <inkml:brushProperty name="height" value="0.035" units="cm"/>
      <inkml:brushProperty name="color" value="#A1662F"/>
    </inkml:brush>
  </inkml:definitions>
  <inkml:trace contextRef="#ctx0" brushRef="#br0">1 1 24575,'1'1'0,"-1"0"0,1-1 0,0 2 0,-1-2 0,0 2 0,1-2 0,-1 2 0,0 0 0,0-1 0,0-1 0,2 4 0,-1 0 0,3 7 0,-1-1 0,1 1 0,-2 0 0,0-1 0,0 0 0,1 18 0,0 47 0,-3-71-1365,0 0-5461</inkml:trace>
</inkml:ink>
</file>

<file path=ppt/ink/ink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8T19:00:17.690"/>
    </inkml:context>
    <inkml:brush xml:id="br0">
      <inkml:brushProperty name="width" value="0.035" units="cm"/>
      <inkml:brushProperty name="height" value="0.035" units="cm"/>
      <inkml:brushProperty name="color" value="#A1662F"/>
    </inkml:brush>
  </inkml:definitions>
  <inkml:trace contextRef="#ctx0" brushRef="#br0">9 136 24575,'-1'0'0,"1"0"0,-1-1 0,1 1 0,0 0 0,-1 0 0,1 0 0,-2-1 0,2 1 0,0 0 0,0 0 0,0 0 0,-1-1 0,1 1 0,0-1 0,0 1 0,0 0 0,-1-1 0,1 1 0,0-1 0,0 1 0,0 0 0,-1-1 0,1 1 0,0 0 0,0-1 0,0-1 0,0 2 0,0-1 0,0-15 0,0 15 0,0 0 0,0-1 0,-1 0 0,1-2 0,0 2 0,0 0 0,1-1 0,-1 2 0,0-2 0,0 0 0,1 1 0,0 0 0,0-1 0,-1 2 0,3-3 0,-3 2 0,2 0 0,1-1 0,-3 0 0,1 0 0,0 2 0,-1-2 0,0 1 0,2 0 0,-2 0 0,0-2 0,1 3 0,-2-2 0,1 1 0,0 0 0,-2 0 0,2-1 0,0 1 0,-1 0 0,-1-2 0,-5-15 0,4 14 0,10 75 0,-5-53-682,0 20-1</inkml:trace>
</inkml:ink>
</file>

<file path=ppt/ink/ink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8T19:00:17.691"/>
    </inkml:context>
    <inkml:brush xml:id="br0">
      <inkml:brushProperty name="width" value="0.035" units="cm"/>
      <inkml:brushProperty name="height" value="0.035" units="cm"/>
      <inkml:brushProperty name="color" value="#A1662F"/>
    </inkml:brush>
  </inkml:definitions>
  <inkml:trace contextRef="#ctx0" brushRef="#br0">9 226 24575,'0'0'0,"-1"-1"0,0 1 0,1-1 0,0 1 0,0 0 0,-1-1 0,1 0 0,-2 1 0,2 0 0,0-1 0,0 1 0,0-2 0,-1 2 0,1-1 0,0 1 0,0-1 0,0 1 0,0-1 0,0 0 0,-2-13 0,4-29 0,-2 32 0,1 1 0,-1-1 0,-2-18 0,1 24 0,1-1 0,-1 1 0,1 0 0,0-1 0,1 1 0,-1-1 0,1 1 0,0 0 0,3-7 0,-3 10-97,0-2-1,-1 2 1,0 0-1,1 0 1,-1 0-1,0-1 1,0 0-1,0 1 1,0 0-1,-1 0 1,1 0-1,0-2 0,-2 0 1</inkml:trace>
</inkml:ink>
</file>

<file path=ppt/ink/ink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8T19:00:17.692"/>
    </inkml:context>
    <inkml:brush xml:id="br0">
      <inkml:brushProperty name="width" value="0.035" units="cm"/>
      <inkml:brushProperty name="height" value="0.035" units="cm"/>
      <inkml:brushProperty name="color" value="#A1662F"/>
    </inkml:brush>
  </inkml:definitions>
  <inkml:trace contextRef="#ctx0" brushRef="#br0">0 1 24575,'1'0'0,"0"1"0,1-1 0,2 1 0,-1 1 0,0-1 0,1 0 0,0-1 0,-1 2 0,2-2 0,-2 0 0</inkml:trace>
</inkml:ink>
</file>

<file path=ppt/ink/ink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8T19:00:17.684"/>
    </inkml:context>
    <inkml:brush xml:id="br0">
      <inkml:brushProperty name="width" value="0.035" units="cm"/>
      <inkml:brushProperty name="height" value="0.035" units="cm"/>
      <inkml:brushProperty name="color" value="#A1662F"/>
    </inkml:brush>
  </inkml:definitions>
  <inkml:trace contextRef="#ctx0" brushRef="#br0">1 0 24575,'3'1'0,"0"-1"0,0 1 0,-1 0 0,1 0 0,0 0 0,0 0 0,-1 1 0,4 1 0,4 2 0,5 3 0,1 0 0,27 19 0,0 2 0,-42-28-105,0 0 0,1-1 0,0 1 0,-1-1 0,0 0 0,0 0 0,1 1 0,-1-1 0,1 1 0,-1-1 0,1 0 0,1 0 0</inkml:trace>
</inkml:ink>
</file>

<file path=ppt/ink/ink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8T19:00:17.685"/>
    </inkml:context>
    <inkml:brush xml:id="br0">
      <inkml:brushProperty name="width" value="0.035" units="cm"/>
      <inkml:brushProperty name="height" value="0.035" units="cm"/>
      <inkml:brushProperty name="color" value="#A1662F"/>
    </inkml:brush>
  </inkml:definitions>
  <inkml:trace contextRef="#ctx0" brushRef="#br0">0 1 24575,'8'1'0,"-2"-1"0,2 1 0,0 1 0,-1 0 0,7 3 0,9 1 0,-5 0 0,-1-1 0,-1 3 0,18 7 0,-21-9 0,-4-4-170,-2 1-1,1-1 0,1-1 1,-1 0-1,0 0 0,0-1 1,11 0-1,-14 0-6655</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8T19:00:17.713"/>
    </inkml:context>
    <inkml:brush xml:id="br0">
      <inkml:brushProperty name="width" value="0.035" units="cm"/>
      <inkml:brushProperty name="height" value="0.035" units="cm"/>
      <inkml:brushProperty name="color" value="#A1662F"/>
    </inkml:brush>
  </inkml:definitions>
  <inkml:trace contextRef="#ctx0" brushRef="#br0">10 0 24575,'3'91'0,"1"-32"0,-4-58 0,0-5 0,-2-14 0,2 11 0,0 1 0,-1-2 0,0 1 0,-2-9 0,-6-4-1365</inkml:trace>
</inkml:ink>
</file>

<file path=ppt/ink/ink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8T19:00:17.686"/>
    </inkml:context>
    <inkml:brush xml:id="br0">
      <inkml:brushProperty name="width" value="0.035" units="cm"/>
      <inkml:brushProperty name="height" value="0.035" units="cm"/>
      <inkml:brushProperty name="color" value="#A1662F"/>
    </inkml:brush>
  </inkml:definitions>
  <inkml:trace contextRef="#ctx0" brushRef="#br0">0 1 24575,'8'0'0,"0"0"0,-2 0 0,2 1 0,-1-1 0,0 1 0,1 1 0,0 0 0,-1 0 0,-1 1 0,1-1 0,-1 1 0,13 7 0,-12-6 0,1 0 0,-2 0 0,2-1 0,13 5 0,-4-3 0,99 37 0,-101-36-152,-1-1 0,25 16-1,-28-15-755,-7-4-5918</inkml:trace>
</inkml:ink>
</file>

<file path=ppt/ink/ink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8T19:00:17.687"/>
    </inkml:context>
    <inkml:brush xml:id="br0">
      <inkml:brushProperty name="width" value="0.035" units="cm"/>
      <inkml:brushProperty name="height" value="0.035" units="cm"/>
      <inkml:brushProperty name="color" value="#A1662F"/>
    </inkml:brush>
  </inkml:definitions>
  <inkml:trace contextRef="#ctx0" brushRef="#br0">1 0 24575,'1'1'0,"1"-1"0,-1 0 0,1 1 0,-1-1 0,1 2 0,-1-2 0,0 1 0,0 0 0,4 3 0,3 2 0,40 10 0,-63-18 0,12 2 0,2 0 0,-1 0 0,0 0 0,0 0 0,1 0 0,-2-1 0,1 0 0,-2 1 0,1-1-1365</inkml:trace>
</inkml:ink>
</file>

<file path=ppt/ink/ink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8T19:00:17.688"/>
    </inkml:context>
    <inkml:brush xml:id="br0">
      <inkml:brushProperty name="width" value="0.035" units="cm"/>
      <inkml:brushProperty name="height" value="0.035" units="cm"/>
      <inkml:brushProperty name="color" value="#A1662F"/>
    </inkml:brush>
  </inkml:definitions>
  <inkml:trace contextRef="#ctx0" brushRef="#br0">0 1 24575,'2'1'0,"0"-1"0,1 1 0,-1 0 0,0 0 0,0 0 0,-1 0 0,2 1 0,-1-1 0,0 0 0,-1 1 0,0-1 0,1 1 0,1-1 0,0 5 0,-1-3 0,2-1 0,-2 1 0,1-1 0,-1 1 0,6 2 0,15 5-1365</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8T19:00:17.714"/>
    </inkml:context>
    <inkml:brush xml:id="br0">
      <inkml:brushProperty name="width" value="0.035" units="cm"/>
      <inkml:brushProperty name="height" value="0.035" units="cm"/>
      <inkml:brushProperty name="color" value="#A1662F"/>
    </inkml:brush>
  </inkml:definitions>
  <inkml:trace contextRef="#ctx0" brushRef="#br0">1 10 24575,'0'-1'0,"0"0"0,1-1 0,0 0 0,3 1 0,0 0 0,4 0 0,3 1 0,4-1 0,3 1 0,1 0 0,-2 0 0,-4 1-8191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8T19:00:17.715"/>
    </inkml:context>
    <inkml:brush xml:id="br0">
      <inkml:brushProperty name="width" value="0.035" units="cm"/>
      <inkml:brushProperty name="height" value="0.035" units="cm"/>
      <inkml:brushProperty name="color" value="#A1662F"/>
    </inkml:brush>
  </inkml:definitions>
  <inkml:trace contextRef="#ctx0" brushRef="#br0">0 3 24575,'1'-1'0,"1"1"0,-1-1 0,2 1 0,-2 0 0,0 0 0,1-1 0,-1 1 0,1 0 0,0 0 0,2 1 0,-3-1 0,16 0 0,-1 1 0,1 1 0,1 2 0,22 5 0,-10-1 17,-19-6-478,0 1 0,18 8 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8T19:00:17.716"/>
    </inkml:context>
    <inkml:brush xml:id="br0">
      <inkml:brushProperty name="width" value="0.035" units="cm"/>
      <inkml:brushProperty name="height" value="0.035" units="cm"/>
      <inkml:brushProperty name="color" value="#A1662F"/>
    </inkml:brush>
  </inkml:definitions>
  <inkml:trace contextRef="#ctx0" brushRef="#br0">1 0 24575,'28'1'0,"-1"2"0,55 11 0,-57-8 0,-12-5 0,12 4 0,0 1 0,50-1 0,-61-4 0,-1 0 0,18 4 0,-1 0 0,18 3 0,-27-5 0,-1 0 0,30 0 0,-28-1 0,1 0 0,21 4 0,16 3 0,42-5 0,-54-3 0,311 5 0,-239-9 0,-100 2 0,1-1 0,30-7 0,2 0 0,-51 9 0,28-4 0,37 0 0,13 1 0,-75 3-104,13-1-526,31-5-1,-46 6-6195</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8T19:00:17.717"/>
    </inkml:context>
    <inkml:brush xml:id="br0">
      <inkml:brushProperty name="width" value="0.035" units="cm"/>
      <inkml:brushProperty name="height" value="0.035" units="cm"/>
      <inkml:brushProperty name="color" value="#A1662F"/>
    </inkml:brush>
  </inkml:definitions>
  <inkml:trace contextRef="#ctx0" brushRef="#br0">1 1 24575,'0'1'0,"0"-1"0,1 1 0,-1 0 0,0 0 0,0 0 0,1 0 0,-1 1 0,1-2 0,-1 1 0,1 0 0,-1 0 0,2-1 0,-1 1 0,-1 0 0,1-1 0,0 1 0,-1 0 0,1-1 0,0 0 0,0 1 0,-1-1 0,2 0 0,-2 1 0,2 0 0,-1-1 0,0 0 0,1 0 0,30 6 0,-31-5 0,163 3 0,-134-4 0,2-5-1365</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8T19:00:17.718"/>
    </inkml:context>
    <inkml:brush xml:id="br0">
      <inkml:brushProperty name="width" value="0.035" units="cm"/>
      <inkml:brushProperty name="height" value="0.035" units="cm"/>
      <inkml:brushProperty name="color" value="#A1662F"/>
    </inkml:brush>
  </inkml:definitions>
  <inkml:trace contextRef="#ctx0" brushRef="#br0">0 180 24575,'93'5'0,"71"-10"0,-137 2 0,76-3 0,29-9 0,-71 5 0,116-19 0,-19 7 0,-147 21 0,25-2 0,1 0 0,40-9 0,-39 5 0,42-1 0,32-6 0,-107 12 0,0 1 0,0-1 0,0 0 0,-1 0 0,1 0 0,8-7 0,-9 6 0,1 0 0,0 0 0,2 0 0,5-2 0,-9 5-117,-2 0 39,0-1 0,0 1 0,0-1 0,-1 1 0,1 0 0,0 0 0,0-2 0,0 2 0,1-1 0,-2 0 0,1 1 0,0 0 0,-1-1 0,1 0 0,1-1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8T19:00:17.719"/>
    </inkml:context>
    <inkml:brush xml:id="br0">
      <inkml:brushProperty name="width" value="0.035" units="cm"/>
      <inkml:brushProperty name="height" value="0.035" units="cm"/>
      <inkml:brushProperty name="color" value="#A1662F"/>
    </inkml:brush>
  </inkml:definitions>
  <inkml:trace contextRef="#ctx0" brushRef="#br0">0 11 24575,'60'-4'0,"-12"0"0,-41 3 0,14 0 0,2 1 0,-1 0 0,-1 1 0,1 2 0,27 6 0,-33-6 0,0-1 0,19 3 0,-20-4 0,-1 0 0,1 1 0,15 5 0,-14-2 0,25 1 0,-31-3 0,73 6 0,24 4 0,78 15 0,-45-3 0,-113-18 0,46 8 0,-48-13 0,48-3 0,-28 0 0,12 5 0,-37-2 0,20 1 0,103 0 0,280-3 0,-405-1-1365,-15 1-5461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8T19:00:17.720"/>
    </inkml:context>
    <inkml:brush xml:id="br0">
      <inkml:brushProperty name="width" value="0.035" units="cm"/>
      <inkml:brushProperty name="height" value="0.035" units="cm"/>
      <inkml:brushProperty name="color" value="#A1662F"/>
    </inkml:brush>
  </inkml:definitions>
  <inkml:trace contextRef="#ctx0" brushRef="#br0">0 38 24575,'103'-3'0,"36"-1"0,-102 4 0,-22 0 0,-1 0 0,2-1 0,19-3 0,-22 2 0,0 1 0,19-2 0,-20 3 0,1-1 0,15-2 0,-14 1 0,0 0 0,0 2 0,15 0 0,15-1 0,-27-1-682,25-6-1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8T19:00:17.703"/>
    </inkml:context>
    <inkml:brush xml:id="br0">
      <inkml:brushProperty name="width" value="0.1" units="cm"/>
      <inkml:brushProperty name="height" value="0.1" units="cm"/>
      <inkml:brushProperty name="color" value="#A1662F"/>
    </inkml:brush>
  </inkml:definitions>
  <inkml:trace contextRef="#ctx0" brushRef="#br0">0 85 24575,'1'4'0,"1"-1"0,-1 0 0,2-1 0,-1 2 0,-1-1 0,1-1 0,2 1 0,2 5 0,-5-7 0,3 2 0,-1 1 0,-1 0 0,1-1 0,-1 1 0,0 1 0,0-2 0,0 2 0,-1-2 0,2 2 0,-3-1 0,2 7 0,-1-6 0,-1-5 0,0 1 0,1-1 0,-1 0 0,0 1 0,0 1 0,1-2 0,-1 0 0,0 1 0,0-1 0,0 1 0,1-1 0,-1 0 0,1 1 0,-1-1 0,0 0 0,1 0 0,-1 1 0,0-1 0,2 1 0,-2-1 0,1 0 0,-1 0 0,0 0 0,1 0 0,0 0 0,-1 0 0,1 1 0,1-1 0,-1 0 0,0 0 0,2 0 0,-2 0 0,1-1 0,0 1 0,-1 0 0,0 0 0,4-2 0,-3 2 0,0-1 0,0 0 0,1 0 0,-1-1 0,0 1 0,0 0 0,1-1 0,-1 1 0,0-1 0,-1 0 0,1 1 0,2-4 0,-4 5 0,0-1 0,0 1 0,0 0 0,0 0 0,0 0 0,0-1 0,0 1 0,0 0 0,0-1 0,-1 1 0,1 0 0,0 0 0,0 0 0,0-1 0,0 1 0,0 0 0,0 0 0,0 0 0,-2 0 0,2 0 0,0-1 0,0 1 0,-1 0 0,1 0 0,0 0 0,0-1 0,0 1 0,0 0 0,-1 0 0,1 0 0,-1 0 0,1 0 0,0 0 0,0 0 0,0 0 0,0 0 0,-1 0 0,1 0 0,0 0 0,0 0 0,0 0 0,-1 0 0,1 0 0,-1 0 0,1 0 0,-18 2 0,17-2 0,-17 1 0,13 0 0,0 0 0,0-1 0,0 1 0,0-1 0,-1 0 0,2 0 0,-2-1 0,-5-1 0,10 2 0,1 0 0,-1-1 0,1 1 0,0 0 0,-1-1 0,0 0 0,1 1 0,0-1 0,0 1 0,-1-1 0,1 0 0,-2 1 0,2-2 0,0 1 0,0 1 0,0-1 0,0 1 0,-1-1 0,1 0 0,0 1 0,0-2 0,1-2 0,-1 11 0,0 18 0,-1-16 0,1 1 0,0-2 0,3 13 0,-3-20 0,1-1 0,-1 1 0,0 0 0,1-1 0,-1 1 0,1-1 0,-1 0 0,0 1 0,1 0 0,-1-1 0,1 0 0,0 1 0,-1-1 0,1 0 0,0 1 0,-1-1 0,2 0 0,-1 1 0,-1-1 0,1 0 0,-1 0 0,1 0 0,0 0 0,-1 0 0,1 0 0,1 0 0,25 0 0,-23 0 0,23 0 0,63-4 0,-81 3 0,11 1 0,-19 0 0,-1 0 0,1 0 0,0-1 0,0 1 0,-1 0 0,1 0 0,0 0 0,-1 0 0,1-1 0,-1 1 0,1-1 0,1 1 0,-2 0 0,1-1 0,0 0 0,-1 1 0,1 0 0,0-1 0,-1-1 0,0 2 0,0 0 0,0 0 0,0-1 0,0 1 0,0 0 0,0 0 0,0 0 0,0 0 0,0 0 0,0-1 0,0 1 0,0 0 0,0 0 0,0 0 0,0 0 0,0-1 0,0 1 0,0 0 0,0-1 0,0 1 0,0 0 0,0 0 0,0 0 0,0 0 0,0 0 0,0 0 0,0-1 0,-1 1 0,1 0 0,0 0 0,0-1 0,-1 1 0,1 0 0,-10-3 0,-10-1 0,18 4 0,-33-2 0,33 1 0,0 1 0,1-1 0,-2 0 0,1 1 0,0-1 0,0 0 0,0 0 0,-1-1 0,1 1 0,1 0 0,-1-1 0,-1-1 0,-7-5 0,8 6 0,1 1 0,0 1 0,0-1 0,0 0 0,1 0 0,-2 1 0,2-1 0,-1 0 0,0 0 0,1 0 0,-3-1 0,3 2 0,0-1 0,0-1 0,0 2 0,1-1 0,-1 0 0,0 0 0,0 1 0,0-1 0,2 0 0,-2 1 0,0 0 0,0-1 0,1 1 0,-1-1 0,1 0 0,-1 1 0,0-1 0,1 1 0,-1 0 0,1-1 0,-1 1 0,1-1 0,-1 1 0,1 0 0,0-2 0,5-1 0,-1 0 0,2 0 0,-1 1 0,0-2 0,0 3 0,2-1 0,-3 1 0,15-2 0,2-2 0,-12 2 0,-24 3 0,-1 1 0,-22 0 0,-50-2 0,87 1 0,0 0 0,-1 0 0,1 0 0,0 0 0,0 0 0,0 0 0,0 0 0,0 0 0,0 0 0,0 0 0,0 0 0,-1 0 0,1 0 0,0 0 0,0 0 0,0 0 0,-1 0 0,1 0 0,0 0 0,0 0 0,0 0 0,0 0 0,0 0 0,0 0 0,0-1 0,0 1 0,0 0 0,-1 0 0,1 0 0,0 0 0,0 0 0,0 0 0,0 0 0,0 0 0,0 0 0,0 0 0,0-1 0,0 1 0,0 0 0,5-4 0,10-2 0,6 2 0,0 0 0,42-4 0,43 7 0,-81 1 0,-34 0 0,-1 2 0,-17 4 0,-11 0 0,4-4 0,-53-4 0,85 2 0,-1 0 0,1 0 0,-1-1 0,2 1 0,-2-1 0,0 0 0,1 1 0,0-2 0,-1 2 0,-2-3 0,5-1 0,5 3 0,8 0 0,67 0 0,48-4 0,-69 0 0,-26 4 0,50-10 0,-72 9 0,0 1 0,15 0 0,13-1 0,-27 0 0,-5 1 0,-2 0 0,2-1 0,-1 2 0,1 0 0,0 0 0,10 2 0,-17-2 0,0 0 0,0 0 0,0 0 0,0 0 0,0 0 0,0 0 0,0 0 0,0 0 0,0 0 0,2 0 0,-2 0 0,0 0 0,0 1 0,0-1 0,0 0 0,0 0 0,0 0 0,0 0 0,0 0 0,0 0 0,0 0 0,0 0 0,0 0 0,0 0 0,0 0 0,0 0 0,0 1 0,1-1 0,-1 0 0,0 0 0,0 0 0,0 1 0,0-1 0,0 0 0,0 0 0,0 0 0,0 0 0,0 0 0,0 0 0,-1 0 0,1 0 0,0 0 0,0 1 0,0-1 0,0 0 0,0 0 0,0 0 0,0 0 0,0 0 0,0 0 0,0 0 0,0 0 0,0 0 0,0 0 0,0 0 0,0 0 0,0 0 0,0 1 0,-2-1 0,2 0 0,0 0 0,0 0 0,0 0 0,-7 5 0,-9 2 0,1-1 0,0 0 0,0-2 0,-2 0 0,2 0 0,-2-2 0,-16 2 0,-117-4 0,149 0 0,0 0 0,0 0 0,1 0 0,-1 0 0,-1 0 0,2 0 0,-1 0 0,0 0 0,1 0 0,-1 0 0,1-1 0,-1 1 0,0 0 0,1 0 0,-1-1 0,0 1 0,1-1 0,-1 1 0,0-1 0,1 0 0,0 1 0,0 0 0,0-1 0,0 1 0,0 0 0,0-1 0,0 1 0,0-1 0,0 1 0,0 0 0,0-2 0,0 2 0,0 0 0,0 0 0,0-1 0,0 1 0,1-1 0,-1 1 0,0 0 0,1 0 0,-1-1 0,0 1 0,0-1 0,1 1 0,2-3 0,0 1 0,1 0 0,-1-1 0,0 1 0,6-3 0,4 0 0,-1 1 0,0 1 0,0 0 0,0 0 0,14 0 0,-3 0 0,-10 1 0,0-1 0,17-8 0,-21 8 0,0-1 0,2 2 0,-1-1 0,0 2 0,13-4 0,10 3 0,-21 1 0,1 0 0,22 1 0,-35 0 0,0 0 0,0 0 0,0 0 0,0 0 0,1 0 0,-1 0 0,1 0 0,-1 0 0,0 0 0,0 0 0,0 0 0,0 0 0,1 0 0,-1 1 0,0-1 0,0 0 0,0 0 0,0 0 0,1 0 0,-1 0 0,0 0 0,1 0 0,-1 0 0,0 1 0,0-1 0,0 0 0,0 0 0,0 1 0,0-1 0,0 0 0,1 0 0,-1 0 0,0 1 0,-5 5 0,-15 5 0,-3-3 0,0-1 0,-1 0 0,-34 5 0,2 0 0,49-10 0,1 1 0,0 0 0,0-1 0,0 1 0,0 0 0,1 2 0,-1-2 0,-6 8 0,11-11 0,1 0 0,0 0 0,0 1 0,0-1 0,0 0 0,0 0 0,0 0 0,0 1 0,0-1 0,0 0 0,0 0 0,0 0 0,0 0 0,0 0 0,0 0 0,0 0 0,0 1 0,0-1 0,0 0 0,0 0 0,0 0 0,0 0 0,0 0 0,0 0 0,0 0 0,0 1 0,0-1 0,0 0 0,1 0 0,-1 0 0,0 0 0,0 1 0,0-1 0,0 0 0,1 0 0,-1 0 0,0 0 0,0 0 0,0 0 0,0 0 0,0 0 0,0 0 0,0 0 0,0 0 0,1 0 0,-1 0 0,0 0 0,0 0 0,0 0 0,0 0 0,0 0 0,0 0 0,0 0 0,1 0 0,-1 0 0,0 0 0,12 2 0,-12-2 0,66-1 0,-46 0 0,44 3 0,-64-2 0,1 0 0,-1 0 0,0 0 0,0 0 0,0 0 0,0 0 0,0 0 0,0 0 0,1 0 0,-1 0 0,0 0 0,0 0 0,0 0 0,0 0 0,0 0 0,0 0 0,1 0 0,-1 0 0,0 0 0,0 0 0,2 0 0,-2 1 0,0-1 0,0 0 0,0 0 0,0 0 0,0 0 0,0 0 0,0 0 0,0 0 0,0 0 0,0 2 0,1-2 0,-1 0 0,0 0 0,0 1 0,-7 2 0,-12 1 0,-15 2 0,-47 0 0,-1-1 0,81-3 0,0-2 0,0 0 0,-1 1 0,1 0 0,-1-1 0,1 0 0,0 1 0,0 0 0,1 0 0,-2-1 0,2 1 0,-3 0 0,3 0 0,-2 0 0,1 1 0,-13 10 0,-16 4 0,30-16 0,0 0 0,0 0 0,0 0 0,0 0 0,-1 0 0,1 0 0,0 0 0,0 0 0,0 0 0,0 0 0,0 0 0,0 0 0,0 0 0,0 0 0,0 0 0,0 0 0,0 0 0,0 0 0,0 0 0,0 0 0,0 0 0,0 1 0,0-1 0,0 0 0,0 0 0,0 0 0,0 0 0,0 0 0,0 0 0,0 0 0,0 0 0,0 0 0,0 0 0,0 0 0,0 0 0,0 0 0,0 0 0,0 0 0,0 0 0,0 0 0,0 0 0,0 0 0,0 0 0,0 0 0,0 0 0,0 0 0,0 0 0,0 0 0,0 0 0,0 1 0,0-1 0,0 0 0,0 0 0,0 0 0,0 0 0,0 0 0,0 0 0,0 0 0,0 0 0,0 0 0,1 0 0,-1 0 0,0 0 0,6 1 0,8 0 0,4-1 0,1 0 0,0-2 0,-1-2 0,30-5 0,-71 14 0,-34 4 0,-2-1 0,42-3 0,17-5 0,0 0 0,0 0 0,0 0 0,0 0 0,0 0 0,0 0 0,0 0 0,0 0 0,0 0 0,0 0 0,-1 0 0,1 0 0,0 0 0,0 0 0,0 0 0,0 0 0,0 0 0,0 0 0,0 0 0,0 0 0,0 0 0,0 0 0,0 0 0,0 0 0,0 1 0,0-1 0,0 0 0,0 0 0,0 0 0,0 0 0,0 0 0,0 0 0,0 0 0,0 0 0,0 0 0,0 0 0,0 0 0,0 0 0,0 0 0,0 1 0,0-1 0,0 0 0,0 0 0,0 0 0,0 0 0,0 0 0,0 0 0,0 0 0,0 0 0,0 0 0,0 0 0,0 0 0,0 0 0,0 0 0,0 0 0,0 0 0,0 0 0,0 0 0,0 0 0,0 0 0,0 0 0,0 0 0,0 0 0,0 0 0,0 0 0,1 0 0,-1 0 0,9 1 0,28-1 0,80-1 0,-109 0 0,-1 0 0,1-1 0,9-4 0,-10 4 0,-2 0 0,1 1 0,1 0 0,-1 0 0,0 0 0,7-1 0,-3 2 0,-1-1 0,0 0 0,0-1 0,12-3 0,-11 3 0,0-1 0,0 1 0,15 0 0,-5 0 0,25-4 0,-26 3 0,25-2 0,-31 5 0,0-2 0,23-6 0,-24 6 0,-1 0 0,1 0 0,23-2 0,-29 4 0,9 0 0,-12 0 0,-10 0 0,-281 6 0,188-2 0,97-4 0,9-4 0,11-2 0,40-11 0,0 3 0,2 1 0,64-4 0,179 4 0,-289 13 0,-7-1 0,-2 1 0,2 0 0,-2 0 0,2 1 0,7 1 0,-12 0 0,-4-1 0,-22 8 0,-1-3 0,0 0 0,-33 2 0,34-4 0,-74 6 0,1-2 0,-152-8 0,250 0 0,0 0 0,0 0 0,0 0 0,0 0 0,-1 0 0,1 0 0,0 0 0,0 0 0,0 0 0,0 0 0,-1 0 0,1 0 0,0 0 0,-1 0 0,1 0 0,0 0 0,0 0 0,0 0 0,0 0 0,0 0 0,-1 0 0,1-1 0,0 1 0,-1 0 0,1 0 0,0 0 0,0-1 0,0 1 0,0 0 0,0 0 0,0 0 0,0 0 0,-1-1 0,7-4 0,16-4 0,-21 9 0,37-14 0,79-16 0,41 7 0,-99 17 0,-50 7 0,-16 3 0,-17 1 0,-31 3 0,-59 0 0,37-5 0,222-19 0,-58 14 0,-206 4 0,-60 6 0,167-8 0,14-2 0,19-4 0,48-5 0,123-5 0,-151 10 0,-17 1 0,23 2 0,80 2 0,-62 2 0,-118 6 0,14-2 0,-77 1 0,-6 3 0,108-7 0,-20 7 0,21-6 0,1-1 0,-17 4 0,-12-6 0,77-8 0,0 3 0,50-1 0,-60 4 0,111 0 0,-34 0 0,40-4 0,-103 5 0,98 1 0,47 7 0,1-2 0,-93 1 0,-8 0 0,-22 2 0,47-4 0,-26-3 0,0-1 0,68 22 0,-100-14 0,-17 1 0,1 0 0,4-6 0,9 1 0,-31-3 0,-2 3 0,0-2 0,1 2 0,29 10 0,33 10 0,49 19 0,-16-10 0,-89-26 0,135 38 0,-51-19 0,-102-24 0,1 0 0,0 1 0,0-1 0,-1 2 0,1-1 0,-1 0 0,10 7 0,-7-4 0,-1-1 0,12 5 0,-7-3 0,1-2 0,0 1 0,-1-2 0,1 0 0,0 0 0,14 1 0,65 12 0,-27-4 0,-45-9 0,0-1 0,0 2 0,-2 1 0,1 0 0,23 10 0,-25-8 0,0-2 0,-1 0 0,2-1 0,-1-2 0,20 5 0,44 9 0,2 9 0,95 14 0,-70-25 0,28 10 0,40 9 0,-159-30 0,-1-1 0,1 0 0,22 0 0,-8-2 0,1 2 0,43 9 0,6 1 0,104-1 0,-111-10 0,374 3 0,-296-6 0,-75-3 0,-9-1 0,74-7 0,-88 5 0,51 2 0,-91 5 0,6 0 0,-1 0 0,1 0 0,-1-2 0,0-2 0,27-4 0,-26 2 0,1 3 0,33-3 0,21-5 0,-48 4 0,140-25 0,7 7 0,-113 15 0,-52 8-1365</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8T19:00:17.721"/>
    </inkml:context>
    <inkml:brush xml:id="br0">
      <inkml:brushProperty name="width" value="0.035" units="cm"/>
      <inkml:brushProperty name="height" value="0.035" units="cm"/>
      <inkml:brushProperty name="color" value="#A1662F"/>
    </inkml:brush>
  </inkml:definitions>
  <inkml:trace contextRef="#ctx0" brushRef="#br0">41 48 24575,'-11'1'0,"8"-1"0,-1 0 0,1 0 0,0 0 0,-1 0 0,1 0 0,-6-3 0,9 3 0,0 0 0,0 0 0,0 0 0,0 0 0,0 0 0,0 0 0,0 0 0,0 0 0,0 0 0,0 0 0,0 0 0,0 0 0,0 0 0,0 0 0,-1 0 0,1 0 0,0 0 0,0 0 0,0 0 0,0 0 0,0 0 0,0 0 0,0 0 0,0 0 0,0-1 0,0 1 0,0 0 0,0 0 0,0 0 0,0 0 0,0 0 0,0 0 0,0 0 0,0 0 0,0 0 0,0 0 0,0 0 0,0 0 0,0 0 0,0 0 0,1 0 0,-1 0 0,0 0 0,0 0 0,0 0 0,0 0 0,0 0 0,0 0 0,0 0 0,0 0 0,0-1 0,0 1 0,0 0 0,0 0 0,0 0 0,0 0 0,0 0 0,0 0 0,0 0 0,0 0 0,8-3 0,6-3 0,13 0 0,1 2 0,46-5 0,58 8 0,-75 1 0,-52-1 0,-1 1 0,0 0 0,0-2 0,-1 2 0,2-1 0,3-3 0,-4 3 0,0 0 0,0-1 0,0 1 0,10 0 0,25 1-1365</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8T19:00:17.722"/>
    </inkml:context>
    <inkml:brush xml:id="br0">
      <inkml:brushProperty name="width" value="0.035" units="cm"/>
      <inkml:brushProperty name="height" value="0.035" units="cm"/>
      <inkml:brushProperty name="color" value="#A1662F"/>
    </inkml:brush>
  </inkml:definitions>
  <inkml:trace contextRef="#ctx0" brushRef="#br0">1 120 24575,'47'-2'0,"62"-11"0,-26 2 0,-22 2 0,61-15 0,-94 14 0,-21 9 0,-2-1 0,1-1 0,-1 2 0,2-1 0,7 0 0,10 1 0,63-7 0,-86 7 0,1 1 0,0 0 0,0-1 0,-1 0 0,0 0 0,1 1 0,-1-1 0,3-1 0,9-6 0,37-8-1365</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8T19:00:17.723"/>
    </inkml:context>
    <inkml:brush xml:id="br0">
      <inkml:brushProperty name="width" value="0.035" units="cm"/>
      <inkml:brushProperty name="height" value="0.035" units="cm"/>
      <inkml:brushProperty name="color" value="#A1662F"/>
    </inkml:brush>
  </inkml:definitions>
  <inkml:trace contextRef="#ctx0" brushRef="#br0">2 69 24575,'0'-1'0,"0"1"0,0 0 0,0 0 0,0 0 0,0 0 0,0 0 0,-1-1 0,1 1 0,0 0 0,0-1 0,0 1 0,0 0 0,0 0 0,0 0 0,0 0 0,0-1 0,0 1 0,0 0 0,0 0 0,0 0 0,0 0 0,0-1 0,0 1 0,1 0 0,-1 0 0,0-1 0,0 1 0,0 0 0,0 0 0,0 0 0,0 0 0,0 0 0,0-1 0,1 1 0,-1 0 0,0 0 0,0 0 0,1-2 0,-1 2 0,0 0 0,0 0 0,0 0 0,0 0 0,0 0 0,1 0 0,-1 0 0,0 0 0,0 0 0,0 0 0,15-4 0,-14 4 0,31-5 0,-1-1 0,1 4 0,41-1 0,-17 2 0,37-9 0,-79 9 0,2-2 0,24-7 0,-28 7 0,0 0 0,0-1 0,1 2 0,18 0 0,-24 2-1365,0 0-5461</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8T19:00:17.724"/>
    </inkml:context>
    <inkml:brush xml:id="br0">
      <inkml:brushProperty name="width" value="0.035" units="cm"/>
      <inkml:brushProperty name="height" value="0.035" units="cm"/>
      <inkml:brushProperty name="color" value="#A1662F"/>
    </inkml:brush>
  </inkml:definitions>
  <inkml:trace contextRef="#ctx0" brushRef="#br0">0 56 24575,'3'-1'0,"1"1"0,-1-1 0,1 0 0,0 0 0,-2 0 0,7-3 0,6-2 0,1 2 0,0 1 0,2 1 0,29-1 0,-26 2 0,34-5 0,-26 0 0,-6 1 0,43-4 0,-47 8-1365,-16 0-5461</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8T19:00:17.725"/>
    </inkml:context>
    <inkml:brush xml:id="br0">
      <inkml:brushProperty name="width" value="0.035" units="cm"/>
      <inkml:brushProperty name="height" value="0.035" units="cm"/>
      <inkml:brushProperty name="color" value="#A1662F"/>
    </inkml:brush>
  </inkml:definitions>
  <inkml:trace contextRef="#ctx0" brushRef="#br0">1 109 24575,'4'-2'0,"1"0"0,-2 0 0,3-1 0,-2 2 0,1 0 0,-1 0 0,2-1 0,4 1 0,-2-1 0,84-11 0,-18 3 0,-34 4 0,55-1 0,-81 6 0,32-6 0,-15 1 0,1 4 0,-27 2 0,1 0 0,0-1 0,0 0 0,0 1 0,-1-1 0,1-1 0,-1 0 0,1 1 0,-2-1 0,2 0 0,7-4 0,-5-1-38,-6 5-183,1 0 0,0 0-1,0 0 1,-1 0 0,7-2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8T19:00:17.726"/>
    </inkml:context>
    <inkml:brush xml:id="br0">
      <inkml:brushProperty name="width" value="0.035" units="cm"/>
      <inkml:brushProperty name="height" value="0.035" units="cm"/>
      <inkml:brushProperty name="color" value="#A1662F"/>
    </inkml:brush>
  </inkml:definitions>
  <inkml:trace contextRef="#ctx0" brushRef="#br0">1 0 24575,'3'1'0,"2"0"0,-2 1 0,0-1 0,2 2 0,-2-2 0,0 1 0,4 2 0,-4-2 0,1 0 0,6 4 0,-2-1 0,16 6 0,60 22 0,7-2 0,-78-28 0,24 3 0,0 0 0,10 2 0,-31-6 0,-1 1 0,26 7 0,-30-8 0,23-1 0,-29 0 0,-11-1 0,-8-1 0,2 0 0,-23-6 0,-6 0 0,8 0 0,23 5 0,3 1 0,-2-1 0,-15 1 0,53 2 0,1 2 0,-1 0 0,35 12 0,-22-9 0,-28-4 0,-2 0 0,13 5 0,-43-7 0,11-1 15,0-1-1,2-1 0,-2 0 1,0 1-1,-5-4 1,-11-5-1467,17 9-5374</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8T19:00:17.727"/>
    </inkml:context>
    <inkml:brush xml:id="br0">
      <inkml:brushProperty name="width" value="0.035" units="cm"/>
      <inkml:brushProperty name="height" value="0.035" units="cm"/>
      <inkml:brushProperty name="color" value="#A1662F"/>
    </inkml:brush>
  </inkml:definitions>
  <inkml:trace contextRef="#ctx0" brushRef="#br0">1 0 24575,'0'1'0,"0"1"0,0-1 0,1 1 0,-1 0 0,0 0 0,0-1 0,1 0 0,0 0 0,-1 1 0,1-1 0,-1 1 0,2-2 0,-1 1 0,0 2 0,0-2 0,0 0 0,0 0 0,0 0 0,0 0 0,0 0 0,2-1 0,-2 2 0,0-2 0,0 1 0,2 0 0,5 3 0,0-2 0,1 1 0,14 1 0,0 1 0,-15-3 0,1-1 0,-1 0 0,-1 0 0,2-1 0,-1 0 0,11-2 0,-12 1 0,-1 0 0,1 1 0,-1 0 0,0 0 0,1 1 0,-1 0 0,1-1 0,0 2 0,-2-1 0,13 5 0,-10-3 0,-1 0 0,0 0 0,1 0 0,7 1 0,-8-3-341,-1 1 0,0-2-1,10 1 1,-12-1-6485</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8T19:00:17.728"/>
    </inkml:context>
    <inkml:brush xml:id="br0">
      <inkml:brushProperty name="width" value="0.035" units="cm"/>
      <inkml:brushProperty name="height" value="0.035" units="cm"/>
      <inkml:brushProperty name="color" value="#A1662F"/>
    </inkml:brush>
  </inkml:definitions>
  <inkml:trace contextRef="#ctx0" brushRef="#br0">1 0 24575,'12'1'0,"-1"-1"0,21 5 0,15 5 0,12 8 0,80 10 0,-106-26 0,-27-2 0,1 0 0,-2 0 0,2 0 0,10 3 0,30 8 0,93 8 0,-107-15 0,59 12 0,-86-15-273,1 0 0,-2 0 0,2-1 0,9 0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8T19:00:17.729"/>
    </inkml:context>
    <inkml:brush xml:id="br0">
      <inkml:brushProperty name="width" value="0.035" units="cm"/>
      <inkml:brushProperty name="height" value="0.035" units="cm"/>
      <inkml:brushProperty name="color" value="#A1662F"/>
    </inkml:brush>
  </inkml:definitions>
  <inkml:trace contextRef="#ctx0" brushRef="#br0">0 1 24575,'30'0'0,"-10"-1"0,20 2 0,30 9 0,12 1 0,-55-9 0,1 0 0,0 2 0,46 11 0,-64-11 0,1-2 0,-1 0 0,15 0 0,-8-1 0,-1 2 0,-1 1 0,21 5 0,13 4 0,-14-6 0,59 12 0,4 14 0,-77-27 0,41 6 0,-39-7 0,28 6 0,-46-9 0,92 30 0,-44-19-1365</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8T19:00:17.730"/>
    </inkml:context>
    <inkml:brush xml:id="br0">
      <inkml:brushProperty name="width" value="0.035" units="cm"/>
      <inkml:brushProperty name="height" value="0.035" units="cm"/>
      <inkml:brushProperty name="color" value="#A1662F"/>
    </inkml:brush>
  </inkml:definitions>
  <inkml:trace contextRef="#ctx0" brushRef="#br0">0 1 24575,'7'1'0,"-2"-1"0,1 1 0,-1 1 0,2 0 0,-2 0 0,1 0 0,0 0 0,7 5 0,15 5 0,100 40 0,-69-25 0,-49-23 0,-1-1 0,1-1 0,13 1 0,14 4 0,-13-2 0,-18-5 0,-1 2 0,2-2 0,-2 2 0,1 0 0,6 3 0,-12-5-20,0 0-1,-1 0 1,1 0 0,0 0-1,0 0 1,0-1 0,0 1-1,0 0 1,0 0-1,0 0 1,0 0 0,0 0-1,0 0 1,0 0 0,0 0-1,0 0 1,0 0-1,0 0 1,0 0 0,0 0-1,0 0 1,0 0 0,0 1-1,0-1 1,0 0-1,-1 0 1,1 0 0,0 0-1,0 0 1,0 0 0,0 0-1,0 0 1,0 0-1,0 0 1,0 0 0,0 0-1,0 0 1,0 0-1,0 0 1,0 0 0,0 0-1,0 0 1,0 0 0,0 0-1,0 0 1,0 0-1,0 0 1,0 0 0,0 0-1,0 0 1,0 0 0,0 0-1,0 1 1,0-1-1,0 0 1,0 0 0,0 0-1,0 0 1,0 0 0,0 0-1,0 0 1,0 0-1,0 0 1,0 0 0,0 1-1,0-1 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8T19:00:17.704"/>
    </inkml:context>
    <inkml:brush xml:id="br0">
      <inkml:brushProperty name="width" value="0.2" units="cm"/>
      <inkml:brushProperty name="height" value="0.2" units="cm"/>
      <inkml:brushProperty name="color" value="#A1662F"/>
    </inkml:brush>
  </inkml:definitions>
  <inkml:trace contextRef="#ctx0" brushRef="#br0">1 33 24575,'9'0'0,"1"-2"0,-1 1 0,15-4 0,0-1 0,-8 3-455,0 0 0,22-9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8T19:00:17.731"/>
    </inkml:context>
    <inkml:brush xml:id="br0">
      <inkml:brushProperty name="width" value="0.035" units="cm"/>
      <inkml:brushProperty name="height" value="0.035" units="cm"/>
      <inkml:brushProperty name="color" value="#A1662F"/>
    </inkml:brush>
  </inkml:definitions>
  <inkml:trace contextRef="#ctx0" brushRef="#br0">1 0 24575,'4'1'0,"2"0"0,0 0 0,-2 0 0,1 1 0,0 0 0,0 0 0,0 1 0,-1-1 0,1 0 0,-1 2 0,7 3 0,-3-1 0,-1-1 0,15 6 0,-15-8 0,0 0 0,1 0 0,1 1 0,-1-2 0,1 0 0,-2 0 0,13 1 0,0-1 0,29 5 0,-41-5 0,0 0 0,-1 1 0,1 0 0,0 0 0,0 1 0,8 5 0,-4-2-52,1-1-1,15 6 1,-12-6-1156</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8T19:00:17.732"/>
    </inkml:context>
    <inkml:brush xml:id="br0">
      <inkml:brushProperty name="width" value="0.035" units="cm"/>
      <inkml:brushProperty name="height" value="0.035" units="cm"/>
      <inkml:brushProperty name="color" value="#A1662F"/>
    </inkml:brush>
  </inkml:definitions>
  <inkml:trace contextRef="#ctx0" brushRef="#br0">0 0 24575,'10'1'0,"0"0"0,0 0 0,0 0 0,0 3 0,0-2 0,11 5 0,6 2 0,-14-5 0,1 3 0,21 9 0,12 8 0,-33-20 0,-2-1 0,23 4 0,5 0 0,51 12 0,-77-17 0,-8-1 0,-2-1 0,2 2 0,7 3 0,23 5-1365</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8T19:00:17.733"/>
    </inkml:context>
    <inkml:brush xml:id="br0">
      <inkml:brushProperty name="width" value="0.035" units="cm"/>
      <inkml:brushProperty name="height" value="0.035" units="cm"/>
      <inkml:brushProperty name="color" value="#A1662F"/>
    </inkml:brush>
  </inkml:definitions>
  <inkml:trace contextRef="#ctx0" brushRef="#br0">39 1 24575,'-4'6'0,"1"-1"0,-1 0 0,-1 2 0,-8 7 0,8-4 0,1-3 0,5-11 0,1 20-1365</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8T19:00:17.734"/>
    </inkml:context>
    <inkml:brush xml:id="br0">
      <inkml:brushProperty name="width" value="0.035" units="cm"/>
      <inkml:brushProperty name="height" value="0.035" units="cm"/>
      <inkml:brushProperty name="color" value="#A1662F"/>
    </inkml:brush>
  </inkml:definitions>
  <inkml:trace contextRef="#ctx0" brushRef="#br0">0 16 24575,'1'0'0,"1"0"0,1 0 0,1-1 0,3 0 0,-1-2 0,1 1 0,-2-1 0,1 1 0,-2 0 0,1 2 0,-2-1 0,1 1 0,-1-1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8T19:00:17.735"/>
    </inkml:context>
    <inkml:brush xml:id="br0">
      <inkml:brushProperty name="width" value="0.035" units="cm"/>
      <inkml:brushProperty name="height" value="0.035" units="cm"/>
      <inkml:brushProperty name="color" value="#A1662F"/>
    </inkml:brush>
  </inkml:definitions>
  <inkml:trace contextRef="#ctx0" brushRef="#br0">1 12 24575,'12'0'0,"28"-6"0,-28 4 0,27-1 0,-74 9-1365,21-4-5461</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8T19:00:17.736"/>
    </inkml:context>
    <inkml:brush xml:id="br0">
      <inkml:brushProperty name="width" value="0.035" units="cm"/>
      <inkml:brushProperty name="height" value="0.035" units="cm"/>
      <inkml:brushProperty name="color" value="#A1662F"/>
    </inkml:brush>
  </inkml:definitions>
  <inkml:trace contextRef="#ctx0" brushRef="#br0">1 28 24575,'134'-9'0,"-12"6"0,-63-2 0,-53 4-227,0 0-1,1-1 1,-1 2-1,0-2 1,7-2-1</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8T19:00:17.737"/>
    </inkml:context>
    <inkml:brush xml:id="br0">
      <inkml:brushProperty name="width" value="0.035" units="cm"/>
      <inkml:brushProperty name="height" value="0.035" units="cm"/>
      <inkml:brushProperty name="color" value="#A1662F"/>
    </inkml:brush>
  </inkml:definitions>
  <inkml:trace contextRef="#ctx0" brushRef="#br0">0 1 24575,'3'85'0,"4"-62"0,-6-19 0,0 0 0,0 0 0,0-1 0,-1 2 0,3 4 0,-1 37-1365</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8T19:00:17.738"/>
    </inkml:context>
    <inkml:brush xml:id="br0">
      <inkml:brushProperty name="width" value="0.035" units="cm"/>
      <inkml:brushProperty name="height" value="0.035" units="cm"/>
      <inkml:brushProperty name="color" value="#A1662F"/>
    </inkml:brush>
  </inkml:definitions>
  <inkml:trace contextRef="#ctx0" brushRef="#br0">8 1 24575,'-3'2'0,"3"-1"0,-1 1 0,1 1 0,0-1 0,-1-1 0,1 1 0,0 0 0,-1-1 0,1 1 0,1 4 0,-2 4 0,0 35-1365</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8T19:00:17.739"/>
    </inkml:context>
    <inkml:brush xml:id="br0">
      <inkml:brushProperty name="width" value="0.035" units="cm"/>
      <inkml:brushProperty name="height" value="0.035" units="cm"/>
      <inkml:brushProperty name="color" value="#A1662F"/>
    </inkml:brush>
  </inkml:definitions>
  <inkml:trace contextRef="#ctx0" brushRef="#br0">0 121 24575,'49'9'0,"-23"-9"0,1 0 0,0-2 0,38-8 0,-45 7 0,-1 1 0,23 1 0,54-6 0,-5-1 0,-81 8 0,0-2 0,1 1 0,11-3 0,6-3 0,53-3 0,19-3 0,-15-2 0,-22 8 0,-22 0 0,2 2 0,-2 2 0,82 4 0,-21 0 0,-58-1 0,40-7 0,-50 5 0,9-2 0,144-7 0,-64 17 0,-23-1 0,121-1-1365</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8T19:00:17.740"/>
    </inkml:context>
    <inkml:brush xml:id="br0">
      <inkml:brushProperty name="width" value="0.035" units="cm"/>
      <inkml:brushProperty name="height" value="0.035" units="cm"/>
      <inkml:brushProperty name="color" value="#A1662F"/>
    </inkml:brush>
  </inkml:definitions>
  <inkml:trace contextRef="#ctx0" brushRef="#br0">1 0 24575,'0'0'-8191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8T19:00:17.705"/>
    </inkml:context>
    <inkml:brush xml:id="br0">
      <inkml:brushProperty name="width" value="0.2" units="cm"/>
      <inkml:brushProperty name="height" value="0.2" units="cm"/>
      <inkml:brushProperty name="color" value="#A1662F"/>
    </inkml:brush>
  </inkml:definitions>
  <inkml:trace contextRef="#ctx0" brushRef="#br0">1 48 24575,'101'-7'0,"36"-2"0,-88 4 0,-34 2 0,27 0 0,11 4 0,-15 0 0,44-5 0,-26-2 0,117-7 0,381 13 0,-506 2-1365</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8T19:00:17.741"/>
    </inkml:context>
    <inkml:brush xml:id="br0">
      <inkml:brushProperty name="width" value="0.035" units="cm"/>
      <inkml:brushProperty name="height" value="0.035" units="cm"/>
      <inkml:brushProperty name="color" value="#A1662F"/>
    </inkml:brush>
  </inkml:definitions>
  <inkml:trace contextRef="#ctx0" brushRef="#br0">1 6 24575,'35'-3'0,"-29"2"0,1 0 0,-1 1 0,0-1 0,-1 1 0,1 0 0,1 1 0,7 0 0,5 5 0,-1-1 0,20 10 0,-34-14 0,2 1 0,2 1 0,-1-1 0,1-1 0,-2-1 0,13 2 0,21 3 0,11 10 0,-40-10 0,1-2 0,0 1 0,1-1 0,0-1 0,-2 0 0,18 1 0,41 0 0,-50 0 0,-8-2 0,22 5 0,-19-2-1365</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8T19:00:17.742"/>
    </inkml:context>
    <inkml:brush xml:id="br0">
      <inkml:brushProperty name="width" value="0.035" units="cm"/>
      <inkml:brushProperty name="height" value="0.035" units="cm"/>
      <inkml:brushProperty name="color" value="#A1662F"/>
    </inkml:brush>
  </inkml:definitions>
  <inkml:trace contextRef="#ctx0" brushRef="#br0">0 1 24575,'7'0'0,"-2"1"0,2 0 0,-2 0 0,11 4 0,6 0 0,32 10 0,-16-4 0,33 8 0,1-10 0,-48-7 0,31 7 0,63 9 0,-85-16 0,-11 1 0,25 4 0,3 4-1365,-44-10-5461</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8T19:00:17.743"/>
    </inkml:context>
    <inkml:brush xml:id="br0">
      <inkml:brushProperty name="width" value="0.035" units="cm"/>
      <inkml:brushProperty name="height" value="0.035" units="cm"/>
      <inkml:brushProperty name="color" value="#A1662F"/>
    </inkml:brush>
  </inkml:definitions>
  <inkml:trace contextRef="#ctx0" brushRef="#br0">1 43 24575,'30'0'0,"-19"1"0,1 0 0,0-1 0,17-3 0,-25 1 0,-12 2 0,2 0 0,16 0 0,39 1 0,-21 0 0,-1-1 0,52-5 0,-64 1 0,1 1 0,2 1 0,19-1 0,227 3 0,-250-1 0,19-4 0,-14 3 0,81-14 0,-76 16-1365</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8T19:00:17.744"/>
    </inkml:context>
    <inkml:brush xml:id="br0">
      <inkml:brushProperty name="width" value="0.035" units="cm"/>
      <inkml:brushProperty name="height" value="0.035" units="cm"/>
      <inkml:brushProperty name="color" value="#A1662F"/>
    </inkml:brush>
  </inkml:definitions>
  <inkml:trace contextRef="#ctx0" brushRef="#br0">0 82 24575,'25'0'0,"-16"1"0,1-1 0,0 0 0,16-2 0,-12-3 0,-13 4 0,2-1 0,-1 2 0,-1-1 0,1 0 0,-1 1 0,1-1 0,1 1 0,1-1 0,44-4 0,-14-1 0,116-10 0,-146 16 0,77-11 0,-70 10 0,-1-1 0,1-1 0,-1 0 0,0-2 0,15-5 0,-15 4-1365</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8T19:00:17.693"/>
    </inkml:context>
    <inkml:brush xml:id="br0">
      <inkml:brushProperty name="width" value="0.035" units="cm"/>
      <inkml:brushProperty name="height" value="0.035" units="cm"/>
      <inkml:brushProperty name="color" value="#A1662F"/>
    </inkml:brush>
  </inkml:definitions>
  <inkml:trace contextRef="#ctx0" brushRef="#br0">1 45 24575,'1'0'0,"2"-2"0,3 0 0,4-2 0,4 1 0,10-2 0,3 1 0,3-2 0,-2 0 0,-2 2 0,-7-1 0,-5 1-8191</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8T19:00:17.694"/>
    </inkml:context>
    <inkml:brush xml:id="br0">
      <inkml:brushProperty name="width" value="0.035" units="cm"/>
      <inkml:brushProperty name="height" value="0.035" units="cm"/>
      <inkml:brushProperty name="color" value="#A1662F"/>
    </inkml:brush>
  </inkml:definitions>
  <inkml:trace contextRef="#ctx0" brushRef="#br0">1 17 24575,'9'0'0,"-1"-1"0,15-3 0,-15 3 0,-1-1 0,2 1 0,9-1 0,-2 2-219,-1-1-1,17-3 1,-25 3-488</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8T19:00:17.695"/>
    </inkml:context>
    <inkml:brush xml:id="br0">
      <inkml:brushProperty name="width" value="0.035" units="cm"/>
      <inkml:brushProperty name="height" value="0.035" units="cm"/>
      <inkml:brushProperty name="color" value="#A1662F"/>
    </inkml:brush>
  </inkml:definitions>
  <inkml:trace contextRef="#ctx0" brushRef="#br0">1 42 24575,'1'-1'0,"1"1"0,-1-1 0,1 0 0,-1 1 0,1 0 0,-1-1 0,1 1 0,-1-1 0,3 1 0,3-1 0,12-6 0,0 3 0,0-2 0,0 3 0,1 1 0,27-1 0,29-5 0,-27 9 0,60-2 0,-96-2-1365</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8T19:00:17.696"/>
    </inkml:context>
    <inkml:brush xml:id="br0">
      <inkml:brushProperty name="width" value="0.035" units="cm"/>
      <inkml:brushProperty name="height" value="0.035" units="cm"/>
      <inkml:brushProperty name="color" value="#A1662F"/>
    </inkml:brush>
  </inkml:definitions>
  <inkml:trace contextRef="#ctx0" brushRef="#br0">1 66 24575,'20'-1'0,"1"-1"0,0-2 0,-1 1 0,28-10 0,-18 7 0,1 1 0,43-2 0,-63 6 0,20-5 0,-22 4 0,0 1 0,14-1 0,-20 2-114,1 0 1,-1-1-1,0 0 0,1 1 0,-2-1 1,2 1-1,-1-2 0,0 0 0,-1 1 1,1 0-1,4-3 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8T19:00:17.697"/>
    </inkml:context>
    <inkml:brush xml:id="br0">
      <inkml:brushProperty name="width" value="0.035" units="cm"/>
      <inkml:brushProperty name="height" value="0.035" units="cm"/>
      <inkml:brushProperty name="color" value="#A1662F"/>
    </inkml:brush>
  </inkml:definitions>
  <inkml:trace contextRef="#ctx0" brushRef="#br0">1 85 24575,'8'-1'0,"0"1"0,-1-2 0,1 1 0,8-3 0,13-4 0,11 1 0,-26 3 0,28-2 0,-18 4 0,11 0 0,-3-2 0,38-6 0,-55 6 0,31-1 0,-42 5 0,16-2 0,-1-2 0,36-10 0,-25 9 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8T19:00:17.698"/>
    </inkml:context>
    <inkml:brush xml:id="br0">
      <inkml:brushProperty name="width" value="0.035" units="cm"/>
      <inkml:brushProperty name="height" value="0.035" units="cm"/>
      <inkml:brushProperty name="color" value="#A1662F"/>
    </inkml:brush>
  </inkml:definitions>
  <inkml:trace contextRef="#ctx0" brushRef="#br0">0 93 24575,'1'-1'0,"1"0"0,-1 1 0,2-1 0,-1 0 0,-1 1 0,1-1 0,-1-1 0,4 2 0,-3-1 0,128-34 0,-90 26 0,-13 4 0,-16 4 0,-11 2 0,-3 1 0,-15 4 0,2 0 0,-1-2 0,-36 7 0,-24-8 0,117-9 0,-10 0 0,13 1 0,42-9 0,-23-3 0,-46 12-273,1 1 0,0 0 0,0 1 0,24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8T19:00:17.706"/>
    </inkml:context>
    <inkml:brush xml:id="br0">
      <inkml:brushProperty name="width" value="0.2" units="cm"/>
      <inkml:brushProperty name="height" value="0.2" units="cm"/>
      <inkml:brushProperty name="color" value="#A1662F"/>
    </inkml:brush>
  </inkml:definitions>
  <inkml:trace contextRef="#ctx0" brushRef="#br0">0 44 24575,'35'-7'0,"-23"6"0,22-5 0,59 0 0,-49 6 0,65 0 0,-75-2 0,35-2 0,-52 3 0,18-3 0,-19 2 0,21 0 0,13-4 0,125 3 0,82 3-1365</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8T19:00:17.699"/>
    </inkml:context>
    <inkml:brush xml:id="br0">
      <inkml:brushProperty name="width" value="0.035" units="cm"/>
      <inkml:brushProperty name="height" value="0.035" units="cm"/>
      <inkml:brushProperty name="color" value="#A1662F"/>
    </inkml:brush>
  </inkml:definitions>
  <inkml:trace contextRef="#ctx0" brushRef="#br0">0 43 24575,'10'0'0,"1"0"0,-1 0 0,1-1 0,-1 0 0,1-1 0,-1 0 0,15-6 0,-18 6 0,1 0 0,0 1 0,0-1 0,-2 0 0,2 2 0,0-1 0,8 1 0,19 0 0,20-14 0,-34 10-1365</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8T19:00:17.700"/>
    </inkml:context>
    <inkml:brush xml:id="br0">
      <inkml:brushProperty name="width" value="0.035" units="cm"/>
      <inkml:brushProperty name="height" value="0.035" units="cm"/>
      <inkml:brushProperty name="color" value="#A1662F"/>
    </inkml:brush>
  </inkml:definitions>
  <inkml:trace contextRef="#ctx0" brushRef="#br0">0 5 24575,'1'0'0,"0"0"0,1 0 0,2 0 0,-2 0 0,1-1 0,1 0 0,-2 0 0,0 0 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8T19:00:17.701"/>
    </inkml:context>
    <inkml:brush xml:id="br0">
      <inkml:brushProperty name="width" value="0.035" units="cm"/>
      <inkml:brushProperty name="height" value="0.035" units="cm"/>
      <inkml:brushProperty name="color" value="#A1662F"/>
    </inkml:brush>
  </inkml:definitions>
  <inkml:trace contextRef="#ctx0" brushRef="#br0">1 0 24575,'3'28'0,"-3"107"-1365</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8T19:00:17.689"/>
    </inkml:context>
    <inkml:brush xml:id="br0">
      <inkml:brushProperty name="width" value="0.035" units="cm"/>
      <inkml:brushProperty name="height" value="0.035" units="cm"/>
      <inkml:brushProperty name="color" value="#A1662F"/>
    </inkml:brush>
  </inkml:definitions>
  <inkml:trace contextRef="#ctx0" brushRef="#br0">1 1 24575,'1'1'0,"-1"0"0,1-1 0,0 2 0,-1-2 0,0 2 0,1-2 0,-1 2 0,0 0 0,0-1 0,0-1 0,2 4 0,-1 0 0,3 7 0,-1-1 0,1 1 0,-2 0 0,0-1 0,0 0 0,1 18 0,0 47 0,-3-71-1365,0 0-5461</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8T19:00:17.690"/>
    </inkml:context>
    <inkml:brush xml:id="br0">
      <inkml:brushProperty name="width" value="0.035" units="cm"/>
      <inkml:brushProperty name="height" value="0.035" units="cm"/>
      <inkml:brushProperty name="color" value="#A1662F"/>
    </inkml:brush>
  </inkml:definitions>
  <inkml:trace contextRef="#ctx0" brushRef="#br0">9 136 24575,'-1'0'0,"1"0"0,-1-1 0,1 1 0,0 0 0,-1 0 0,1 0 0,-2-1 0,2 1 0,0 0 0,0 0 0,0 0 0,-1-1 0,1 1 0,0-1 0,0 1 0,0 0 0,-1-1 0,1 1 0,0-1 0,0 1 0,0 0 0,-1-1 0,1 1 0,0 0 0,0-1 0,0-1 0,0 2 0,0-1 0,0-15 0,0 15 0,0 0 0,0-1 0,-1 0 0,1-2 0,0 2 0,0 0 0,1-1 0,-1 2 0,0-2 0,0 0 0,1 1 0,0 0 0,0-1 0,-1 2 0,3-3 0,-3 2 0,2 0 0,1-1 0,-3 0 0,1 0 0,0 2 0,-1-2 0,0 1 0,2 0 0,-2 0 0,0-2 0,1 3 0,-2-2 0,1 1 0,0 0 0,-2 0 0,2-1 0,0 1 0,-1 0 0,-1-2 0,-5-15 0,4 14 0,10 75 0,-5-53-682,0 20-1</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8T19:00:17.691"/>
    </inkml:context>
    <inkml:brush xml:id="br0">
      <inkml:brushProperty name="width" value="0.035" units="cm"/>
      <inkml:brushProperty name="height" value="0.035" units="cm"/>
      <inkml:brushProperty name="color" value="#A1662F"/>
    </inkml:brush>
  </inkml:definitions>
  <inkml:trace contextRef="#ctx0" brushRef="#br0">9 226 24575,'0'0'0,"-1"-1"0,0 1 0,1-1 0,0 1 0,0 0 0,-1-1 0,1 0 0,-2 1 0,2 0 0,0-1 0,0 1 0,0-2 0,-1 2 0,1-1 0,0 1 0,0-1 0,0 1 0,0-1 0,0 0 0,-2-13 0,4-29 0,-2 32 0,1 1 0,-1-1 0,-2-18 0,1 24 0,1-1 0,-1 1 0,1 0 0,0-1 0,1 1 0,-1-1 0,1 1 0,0 0 0,3-7 0,-3 10-97,0-2-1,-1 2 1,0 0-1,1 0 1,-1 0-1,0-1 1,0 0-1,0 1 1,0 0-1,-1 0 1,1 0-1,0-2 0,-2 0 1</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8T19:00:17.692"/>
    </inkml:context>
    <inkml:brush xml:id="br0">
      <inkml:brushProperty name="width" value="0.035" units="cm"/>
      <inkml:brushProperty name="height" value="0.035" units="cm"/>
      <inkml:brushProperty name="color" value="#A1662F"/>
    </inkml:brush>
  </inkml:definitions>
  <inkml:trace contextRef="#ctx0" brushRef="#br0">0 1 24575,'1'0'0,"0"1"0,1-1 0,2 1 0,-1 1 0,0-1 0,1 0 0,0-1 0,-1 2 0,2-2 0,-2 0 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8T19:00:17.684"/>
    </inkml:context>
    <inkml:brush xml:id="br0">
      <inkml:brushProperty name="width" value="0.035" units="cm"/>
      <inkml:brushProperty name="height" value="0.035" units="cm"/>
      <inkml:brushProperty name="color" value="#A1662F"/>
    </inkml:brush>
  </inkml:definitions>
  <inkml:trace contextRef="#ctx0" brushRef="#br0">1 0 24575,'3'1'0,"0"-1"0,0 1 0,-1 0 0,1 0 0,0 0 0,0 0 0,-1 1 0,4 1 0,4 2 0,5 3 0,1 0 0,27 19 0,0 2 0,-42-28-105,0 0 0,1-1 0,0 1 0,-1-1 0,0 0 0,0 0 0,1 1 0,-1-1 0,1 1 0,-1-1 0,1 0 0,1 0 0</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8T19:00:17.685"/>
    </inkml:context>
    <inkml:brush xml:id="br0">
      <inkml:brushProperty name="width" value="0.035" units="cm"/>
      <inkml:brushProperty name="height" value="0.035" units="cm"/>
      <inkml:brushProperty name="color" value="#A1662F"/>
    </inkml:brush>
  </inkml:definitions>
  <inkml:trace contextRef="#ctx0" brushRef="#br0">0 1 24575,'8'1'0,"-2"-1"0,2 1 0,0 1 0,-1 0 0,7 3 0,9 1 0,-5 0 0,-1-1 0,-1 3 0,18 7 0,-21-9 0,-4-4-170,-2 1-1,1-1 0,1-1 1,-1 0-1,0 0 0,0-1 1,11 0-1,-14 0-6655</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8T19:00:17.686"/>
    </inkml:context>
    <inkml:brush xml:id="br0">
      <inkml:brushProperty name="width" value="0.035" units="cm"/>
      <inkml:brushProperty name="height" value="0.035" units="cm"/>
      <inkml:brushProperty name="color" value="#A1662F"/>
    </inkml:brush>
  </inkml:definitions>
  <inkml:trace contextRef="#ctx0" brushRef="#br0">0 1 24575,'8'0'0,"0"0"0,-2 0 0,2 1 0,-1-1 0,0 1 0,1 1 0,0 0 0,-1 0 0,-1 1 0,1-1 0,-1 1 0,13 7 0,-12-6 0,1 0 0,-2 0 0,2-1 0,13 5 0,-4-3 0,99 37 0,-101-36-152,-1-1 0,25 16-1,-28-15-755,-7-4-5918</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8T19:00:17.707"/>
    </inkml:context>
    <inkml:brush xml:id="br0">
      <inkml:brushProperty name="width" value="0.2" units="cm"/>
      <inkml:brushProperty name="height" value="0.2" units="cm"/>
      <inkml:brushProperty name="color" value="#A1662F"/>
    </inkml:brush>
  </inkml:definitions>
  <inkml:trace contextRef="#ctx0" brushRef="#br0">1 124 24575,'0'-1'0,"1"0"0,-1 1 0,1 0 0,-1-1 0,1 1 0,-1-1 0,1 1 0,-1 0 0,2 0 0,-1 0 0,-1 0 0,1-1 0,0 1 0,-1 0 0,1 0 0,-1 0 0,2 0 0,14-1 0,-5 1 0,0-1 0,0 0 0,19-5 0,-7 0 0,0 0 0,1 2 0,-1 2 0,36-2 0,147-2 0,-50-6 0,-149 12 0,-2-1 0,2 0 0,0 0 0,-1-1 0,9-4 0,-42 5 0,22 1 0,5-1 0,11-2 0,19-2 0,48-1 0,-6 2 0,158-7 0,-109 10 0,-23-9 0,-39 3 0,49 0 0,-82 5 0,1 1 0,-2 2 0,38 3 0,-38 0 0,39-2 0,-19-1 0,82 2 0,-45 4 0,-27-2 0,10 4 0,-42-6 0,47 2 0,-37-4 0,2 2 0,56 12 0,-58-4 0,-26-9 0,-2 1 0,2-1 0,-1-1 0,10 2 0,2 0 0,-3 0 0,2-1 0,-3 2 0,32 13 0,-41-16 0,0 0 0,-2 0 0,1 0 0,1 0 0,-1-1 0,6 1 0,-4-1 0,-3 0 0,3 0 0,-2 1 0,-1 0 0,2 0 0,8 4 0,2 0 0,0-1 0,1 2 0,21 1 0,-16-3 0,8 2 0,-16-4 0,1 0 0,-1 2 0,1-1 0,20 10 0,-20-7 0,23 6 0,-4 0 0,70 25 0,-60-23 0,16 4 0,-33-7 0,4 1 0,33 11 0,4 1 0,15-3 0,-45-11 0,42 13 0,-15-3 0,-26-9 0,-10-1 0,-10-4 0,0 0 0,0-2 0,-1 1 0,36 2 0,-46-6 0,0 0 0,1 0 0,-2 0 0,2 0 0,-1 1 0,-1 2 0,1-2 0,0 1 0,-1 0 0,10 6 0,-9-6 0,-1 0 0,0 0 0,1-1 0,10 2 0,-2 2 0,69 14 0,-29-6 0,41 11 0,29-4 0,-70-13 0,21-1 0,-17 5 0,52 7 0,-100-17 0,8-1 0,0 3 0,31 6 0,-28-4 0,-1-2 0,25 3 0,-45-7 0,27 2 0,26 5 0,10 2 0,-24-1 0,0-3 0,73 1 0,-94-4 0,19 2 0,3 0 0,33 5 0,-64-8 0,1-1 0,-1 0 0,1 0 0,-1-2 0,11 0 0,-11-1-341,1 1 0,-1 2-1,13-2 1</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8T19:00:17.687"/>
    </inkml:context>
    <inkml:brush xml:id="br0">
      <inkml:brushProperty name="width" value="0.035" units="cm"/>
      <inkml:brushProperty name="height" value="0.035" units="cm"/>
      <inkml:brushProperty name="color" value="#A1662F"/>
    </inkml:brush>
  </inkml:definitions>
  <inkml:trace contextRef="#ctx0" brushRef="#br0">1 0 24575,'1'1'0,"1"-1"0,-1 0 0,1 1 0,-1-1 0,1 2 0,-1-2 0,0 1 0,0 0 0,4 3 0,3 2 0,40 10 0,-63-18 0,12 2 0,2 0 0,-1 0 0,0 0 0,0 0 0,1 0 0,-2-1 0,1 0 0,-2 1 0,1-1-1365</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8T19:00:17.688"/>
    </inkml:context>
    <inkml:brush xml:id="br0">
      <inkml:brushProperty name="width" value="0.035" units="cm"/>
      <inkml:brushProperty name="height" value="0.035" units="cm"/>
      <inkml:brushProperty name="color" value="#A1662F"/>
    </inkml:brush>
  </inkml:definitions>
  <inkml:trace contextRef="#ctx0" brushRef="#br0">0 1 24575,'2'1'0,"0"-1"0,1 1 0,-1 0 0,0 0 0,0 0 0,-1 0 0,2 1 0,-1-1 0,0 0 0,-1 1 0,0-1 0,1 1 0,1-1 0,0 5 0,-1-3 0,2-1 0,-2 1 0,1-1 0,-1 1 0,6 2 0,15 5-1365</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8T19:00:17.702"/>
    </inkml:context>
    <inkml:brush xml:id="br0">
      <inkml:brushProperty name="width" value="0.1" units="cm"/>
      <inkml:brushProperty name="height" value="0.1" units="cm"/>
      <inkml:brushProperty name="color" value="#A1662F"/>
    </inkml:brush>
  </inkml:definitions>
  <inkml:trace contextRef="#ctx0" brushRef="#br0">0 139 24575,'6'3'0,"-1"-1"0,1 0 0,0-1 0,0 0 0,0 0 0,0 0 0,0 0 0,-1-1 0,14-1 0,-11 0 0,-1 0 0,1 0 0,0-1 0,1 0 0,-1 0 0,-2-2 0,10-1 0,-2-7 0,-2 3 0,22-5 0,170-46-3276,-131 38 272,-30 8 1093</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8T19:00:17.703"/>
    </inkml:context>
    <inkml:brush xml:id="br0">
      <inkml:brushProperty name="width" value="0.1" units="cm"/>
      <inkml:brushProperty name="height" value="0.1" units="cm"/>
      <inkml:brushProperty name="color" value="#A1662F"/>
    </inkml:brush>
  </inkml:definitions>
  <inkml:trace contextRef="#ctx0" brushRef="#br0">0 85 24575,'1'4'0,"1"-1"0,-1 0 0,2-1 0,-1 2 0,-1-1 0,1-1 0,2 1 0,2 5 0,-5-7 0,3 2 0,-1 1 0,-1 0 0,1-1 0,-1 1 0,0 1 0,0-2 0,0 2 0,-1-2 0,2 2 0,-3-1 0,2 7 0,-1-6 0,-1-5 0,0 1 0,1-1 0,-1 0 0,0 1 0,0 1 0,1-2 0,-1 0 0,0 1 0,0-1 0,0 1 0,1-1 0,-1 0 0,1 1 0,-1-1 0,0 0 0,1 0 0,-1 1 0,0-1 0,2 1 0,-2-1 0,1 0 0,-1 0 0,0 0 0,1 0 0,0 0 0,-1 0 0,1 1 0,1-1 0,-1 0 0,0 0 0,2 0 0,-2 0 0,1-1 0,0 1 0,-1 0 0,0 0 0,4-2 0,-3 2 0,0-1 0,0 0 0,1 0 0,-1-1 0,0 1 0,0 0 0,1-1 0,-1 1 0,0-1 0,-1 0 0,1 1 0,2-4 0,-4 5 0,0-1 0,0 1 0,0 0 0,0 0 0,0 0 0,0-1 0,0 1 0,0 0 0,0-1 0,-1 1 0,1 0 0,0 0 0,0 0 0,0-1 0,0 1 0,0 0 0,0 0 0,0 0 0,-2 0 0,2 0 0,0-1 0,0 1 0,-1 0 0,1 0 0,0 0 0,0-1 0,0 1 0,0 0 0,-1 0 0,1 0 0,-1 0 0,1 0 0,0 0 0,0 0 0,0 0 0,0 0 0,-1 0 0,1 0 0,0 0 0,0 0 0,0 0 0,-1 0 0,1 0 0,-1 0 0,1 0 0,-18 2 0,17-2 0,-17 1 0,13 0 0,0 0 0,0-1 0,0 1 0,0-1 0,-1 0 0,2 0 0,-2-1 0,-5-1 0,10 2 0,1 0 0,-1-1 0,1 1 0,0 0 0,-1-1 0,0 0 0,1 1 0,0-1 0,0 1 0,-1-1 0,1 0 0,-2 1 0,2-2 0,0 1 0,0 1 0,0-1 0,0 1 0,-1-1 0,1 0 0,0 1 0,0-2 0,1-2 0,-1 11 0,0 18 0,-1-16 0,1 1 0,0-2 0,3 13 0,-3-20 0,1-1 0,-1 1 0,0 0 0,1-1 0,-1 1 0,1-1 0,-1 0 0,0 1 0,1 0 0,-1-1 0,1 0 0,0 1 0,-1-1 0,1 0 0,0 1 0,-1-1 0,2 0 0,-1 1 0,-1-1 0,1 0 0,-1 0 0,1 0 0,0 0 0,-1 0 0,1 0 0,1 0 0,25 0 0,-23 0 0,23 0 0,63-4 0,-81 3 0,11 1 0,-19 0 0,-1 0 0,1 0 0,0-1 0,0 1 0,-1 0 0,1 0 0,0 0 0,-1 0 0,1-1 0,-1 1 0,1-1 0,1 1 0,-2 0 0,1-1 0,0 0 0,-1 1 0,1 0 0,0-1 0,-1-1 0,0 2 0,0 0 0,0 0 0,0-1 0,0 1 0,0 0 0,0 0 0,0 0 0,0 0 0,0 0 0,0-1 0,0 1 0,0 0 0,0 0 0,0 0 0,0 0 0,0-1 0,0 1 0,0 0 0,0-1 0,0 1 0,0 0 0,0 0 0,0 0 0,0 0 0,0 0 0,0 0 0,0-1 0,-1 1 0,1 0 0,0 0 0,0-1 0,-1 1 0,1 0 0,-10-3 0,-10-1 0,18 4 0,-33-2 0,33 1 0,0 1 0,1-1 0,-2 0 0,1 1 0,0-1 0,0 0 0,0 0 0,-1-1 0,1 1 0,1 0 0,-1-1 0,-1-1 0,-7-5 0,8 6 0,1 1 0,0 1 0,0-1 0,0 0 0,1 0 0,-2 1 0,2-1 0,-1 0 0,0 0 0,1 0 0,-3-1 0,3 2 0,0-1 0,0-1 0,0 2 0,1-1 0,-1 0 0,0 0 0,0 1 0,0-1 0,2 0 0,-2 1 0,0 0 0,0-1 0,1 1 0,-1-1 0,1 0 0,-1 1 0,0-1 0,1 1 0,-1 0 0,1-1 0,-1 1 0,1-1 0,-1 1 0,1 0 0,0-2 0,5-1 0,-1 0 0,2 0 0,-1 1 0,0-2 0,0 3 0,2-1 0,-3 1 0,15-2 0,2-2 0,-12 2 0,-24 3 0,-1 1 0,-22 0 0,-50-2 0,87 1 0,0 0 0,-1 0 0,1 0 0,0 0 0,0 0 0,0 0 0,0 0 0,0 0 0,0 0 0,0 0 0,0 0 0,-1 0 0,1 0 0,0 0 0,0 0 0,0 0 0,-1 0 0,1 0 0,0 0 0,0 0 0,0 0 0,0 0 0,0 0 0,0 0 0,0-1 0,0 1 0,0 0 0,-1 0 0,1 0 0,0 0 0,0 0 0,0 0 0,0 0 0,0 0 0,0 0 0,0 0 0,0-1 0,0 1 0,0 0 0,5-4 0,10-2 0,6 2 0,0 0 0,42-4 0,43 7 0,-81 1 0,-34 0 0,-1 2 0,-17 4 0,-11 0 0,4-4 0,-53-4 0,85 2 0,-1 0 0,1 0 0,-1-1 0,2 1 0,-2-1 0,0 0 0,1 1 0,0-2 0,-1 2 0,-2-3 0,5-1 0,5 3 0,8 0 0,67 0 0,48-4 0,-69 0 0,-26 4 0,50-10 0,-72 9 0,0 1 0,15 0 0,13-1 0,-27 0 0,-5 1 0,-2 0 0,2-1 0,-1 2 0,1 0 0,0 0 0,10 2 0,-17-2 0,0 0 0,0 0 0,0 0 0,0 0 0,0 0 0,0 0 0,0 0 0,0 0 0,0 0 0,2 0 0,-2 0 0,0 0 0,0 1 0,0-1 0,0 0 0,0 0 0,0 0 0,0 0 0,0 0 0,0 0 0,0 0 0,0 0 0,0 0 0,0 0 0,0 0 0,0 0 0,0 1 0,1-1 0,-1 0 0,0 0 0,0 0 0,0 1 0,0-1 0,0 0 0,0 0 0,0 0 0,0 0 0,0 0 0,0 0 0,-1 0 0,1 0 0,0 0 0,0 1 0,0-1 0,0 0 0,0 0 0,0 0 0,0 0 0,0 0 0,0 0 0,0 0 0,0 0 0,0 0 0,0 0 0,0 0 0,0 0 0,0 0 0,0 1 0,-2-1 0,2 0 0,0 0 0,0 0 0,0 0 0,-7 5 0,-9 2 0,1-1 0,0 0 0,0-2 0,-2 0 0,2 0 0,-2-2 0,-16 2 0,-117-4 0,149 0 0,0 0 0,0 0 0,1 0 0,-1 0 0,-1 0 0,2 0 0,-1 0 0,0 0 0,1 0 0,-1 0 0,1-1 0,-1 1 0,0 0 0,1 0 0,-1-1 0,0 1 0,1-1 0,-1 1 0,0-1 0,1 0 0,0 1 0,0 0 0,0-1 0,0 1 0,0 0 0,0-1 0,0 1 0,0-1 0,0 1 0,0 0 0,0-2 0,0 2 0,0 0 0,0 0 0,0-1 0,0 1 0,1-1 0,-1 1 0,0 0 0,1 0 0,-1-1 0,0 1 0,0-1 0,1 1 0,2-3 0,0 1 0,1 0 0,-1-1 0,0 1 0,6-3 0,4 0 0,-1 1 0,0 1 0,0 0 0,0 0 0,14 0 0,-3 0 0,-10 1 0,0-1 0,17-8 0,-21 8 0,0-1 0,2 2 0,-1-1 0,0 2 0,13-4 0,10 3 0,-21 1 0,1 0 0,22 1 0,-35 0 0,0 0 0,0 0 0,0 0 0,0 0 0,1 0 0,-1 0 0,1 0 0,-1 0 0,0 0 0,0 0 0,0 0 0,0 0 0,1 0 0,-1 1 0,0-1 0,0 0 0,0 0 0,0 0 0,1 0 0,-1 0 0,0 0 0,1 0 0,-1 0 0,0 1 0,0-1 0,0 0 0,0 0 0,0 1 0,0-1 0,0 0 0,1 0 0,-1 0 0,0 1 0,-5 5 0,-15 5 0,-3-3 0,0-1 0,-1 0 0,-34 5 0,2 0 0,49-10 0,1 1 0,0 0 0,0-1 0,0 1 0,0 0 0,1 2 0,-1-2 0,-6 8 0,11-11 0,1 0 0,0 0 0,0 1 0,0-1 0,0 0 0,0 0 0,0 0 0,0 1 0,0-1 0,0 0 0,0 0 0,0 0 0,0 0 0,0 0 0,0 0 0,0 0 0,0 1 0,0-1 0,0 0 0,0 0 0,0 0 0,0 0 0,0 0 0,0 0 0,0 0 0,0 1 0,0-1 0,0 0 0,1 0 0,-1 0 0,0 0 0,0 1 0,0-1 0,0 0 0,1 0 0,-1 0 0,0 0 0,0 0 0,0 0 0,0 0 0,0 0 0,0 0 0,0 0 0,0 0 0,1 0 0,-1 0 0,0 0 0,0 0 0,0 0 0,0 0 0,0 0 0,0 0 0,0 0 0,1 0 0,-1 0 0,0 0 0,12 2 0,-12-2 0,66-1 0,-46 0 0,44 3 0,-64-2 0,1 0 0,-1 0 0,0 0 0,0 0 0,0 0 0,0 0 0,0 0 0,0 0 0,1 0 0,-1 0 0,0 0 0,0 0 0,0 0 0,0 0 0,0 0 0,0 0 0,1 0 0,-1 0 0,0 0 0,0 0 0,2 0 0,-2 1 0,0-1 0,0 0 0,0 0 0,0 0 0,0 0 0,0 0 0,0 0 0,0 0 0,0 0 0,0 2 0,1-2 0,-1 0 0,0 0 0,0 1 0,-7 2 0,-12 1 0,-15 2 0,-47 0 0,-1-1 0,81-3 0,0-2 0,0 0 0,-1 1 0,1 0 0,-1-1 0,1 0 0,0 1 0,0 0 0,1 0 0,-2-1 0,2 1 0,-3 0 0,3 0 0,-2 0 0,1 1 0,-13 10 0,-16 4 0,30-16 0,0 0 0,0 0 0,0 0 0,0 0 0,-1 0 0,1 0 0,0 0 0,0 0 0,0 0 0,0 0 0,0 0 0,0 0 0,0 0 0,0 0 0,0 0 0,0 0 0,0 0 0,0 0 0,0 0 0,0 0 0,0 0 0,0 1 0,0-1 0,0 0 0,0 0 0,0 0 0,0 0 0,0 0 0,0 0 0,0 0 0,0 0 0,0 0 0,0 0 0,0 0 0,0 0 0,0 0 0,0 0 0,0 0 0,0 0 0,0 0 0,0 0 0,0 0 0,0 0 0,0 0 0,0 0 0,0 0 0,0 0 0,0 0 0,0 0 0,0 1 0,0-1 0,0 0 0,0 0 0,0 0 0,0 0 0,0 0 0,0 0 0,0 0 0,0 0 0,0 0 0,1 0 0,-1 0 0,0 0 0,6 1 0,8 0 0,4-1 0,1 0 0,0-2 0,-1-2 0,30-5 0,-71 14 0,-34 4 0,-2-1 0,42-3 0,17-5 0,0 0 0,0 0 0,0 0 0,0 0 0,0 0 0,0 0 0,0 0 0,0 0 0,0 0 0,0 0 0,-1 0 0,1 0 0,0 0 0,0 0 0,0 0 0,0 0 0,0 0 0,0 0 0,0 0 0,0 0 0,0 0 0,0 0 0,0 0 0,0 0 0,0 1 0,0-1 0,0 0 0,0 0 0,0 0 0,0 0 0,0 0 0,0 0 0,0 0 0,0 0 0,0 0 0,0 0 0,0 0 0,0 0 0,0 0 0,0 1 0,0-1 0,0 0 0,0 0 0,0 0 0,0 0 0,0 0 0,0 0 0,0 0 0,0 0 0,0 0 0,0 0 0,0 0 0,0 0 0,0 0 0,0 0 0,0 0 0,0 0 0,0 0 0,0 0 0,0 0 0,0 0 0,0 0 0,0 0 0,0 0 0,0 0 0,1 0 0,-1 0 0,9 1 0,28-1 0,80-1 0,-109 0 0,-1 0 0,1-1 0,9-4 0,-10 4 0,-2 0 0,1 1 0,1 0 0,-1 0 0,0 0 0,7-1 0,-3 2 0,-1-1 0,0 0 0,0-1 0,12-3 0,-11 3 0,0-1 0,0 1 0,15 0 0,-5 0 0,25-4 0,-26 3 0,25-2 0,-31 5 0,0-2 0,23-6 0,-24 6 0,-1 0 0,1 0 0,23-2 0,-29 4 0,9 0 0,-12 0 0,-10 0 0,-281 6 0,188-2 0,97-4 0,9-4 0,11-2 0,40-11 0,0 3 0,2 1 0,64-4 0,179 4 0,-289 13 0,-7-1 0,-2 1 0,2 0 0,-2 0 0,2 1 0,7 1 0,-12 0 0,-4-1 0,-22 8 0,-1-3 0,0 0 0,-33 2 0,34-4 0,-74 6 0,1-2 0,-152-8 0,250 0 0,0 0 0,0 0 0,0 0 0,0 0 0,-1 0 0,1 0 0,0 0 0,0 0 0,0 0 0,0 0 0,-1 0 0,1 0 0,0 0 0,-1 0 0,1 0 0,0 0 0,0 0 0,0 0 0,0 0 0,0 0 0,-1 0 0,1-1 0,0 1 0,-1 0 0,1 0 0,0 0 0,0-1 0,0 1 0,0 0 0,0 0 0,0 0 0,0 0 0,-1-1 0,7-4 0,16-4 0,-21 9 0,37-14 0,79-16 0,41 7 0,-99 17 0,-50 7 0,-16 3 0,-17 1 0,-31 3 0,-59 0 0,37-5 0,222-19 0,-58 14 0,-206 4 0,-60 6 0,167-8 0,14-2 0,19-4 0,48-5 0,123-5 0,-151 10 0,-17 1 0,23 2 0,80 2 0,-62 2 0,-118 6 0,14-2 0,-77 1 0,-6 3 0,108-7 0,-20 7 0,21-6 0,1-1 0,-17 4 0,-12-6 0,77-8 0,0 3 0,50-1 0,-60 4 0,111 0 0,-34 0 0,40-4 0,-103 5 0,98 1 0,47 7 0,1-2 0,-93 1 0,-8 0 0,-22 2 0,47-4 0,-26-3 0,0-1 0,68 22 0,-100-14 0,-17 1 0,1 0 0,4-6 0,9 1 0,-31-3 0,-2 3 0,0-2 0,1 2 0,29 10 0,33 10 0,49 19 0,-16-10 0,-89-26 0,135 38 0,-51-19 0,-102-24 0,1 0 0,0 1 0,0-1 0,-1 2 0,1-1 0,-1 0 0,10 7 0,-7-4 0,-1-1 0,12 5 0,-7-3 0,1-2 0,0 1 0,-1-2 0,1 0 0,0 0 0,14 1 0,65 12 0,-27-4 0,-45-9 0,0-1 0,0 2 0,-2 1 0,1 0 0,23 10 0,-25-8 0,0-2 0,-1 0 0,2-1 0,-1-2 0,20 5 0,44 9 0,2 9 0,95 14 0,-70-25 0,28 10 0,40 9 0,-159-30 0,-1-1 0,1 0 0,22 0 0,-8-2 0,1 2 0,43 9 0,6 1 0,104-1 0,-111-10 0,374 3 0,-296-6 0,-75-3 0,-9-1 0,74-7 0,-88 5 0,51 2 0,-91 5 0,6 0 0,-1 0 0,1 0 0,-1-2 0,0-2 0,27-4 0,-26 2 0,1 3 0,33-3 0,21-5 0,-48 4 0,140-25 0,7 7 0,-113 15 0,-52 8-1365</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8T19:00:17.704"/>
    </inkml:context>
    <inkml:brush xml:id="br0">
      <inkml:brushProperty name="width" value="0.2" units="cm"/>
      <inkml:brushProperty name="height" value="0.2" units="cm"/>
      <inkml:brushProperty name="color" value="#A1662F"/>
    </inkml:brush>
  </inkml:definitions>
  <inkml:trace contextRef="#ctx0" brushRef="#br0">1 33 24575,'9'0'0,"1"-2"0,-1 1 0,15-4 0,0-1 0,-8 3-455,0 0 0,22-9 0</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8T19:00:17.705"/>
    </inkml:context>
    <inkml:brush xml:id="br0">
      <inkml:brushProperty name="width" value="0.2" units="cm"/>
      <inkml:brushProperty name="height" value="0.2" units="cm"/>
      <inkml:brushProperty name="color" value="#A1662F"/>
    </inkml:brush>
  </inkml:definitions>
  <inkml:trace contextRef="#ctx0" brushRef="#br0">1 48 24575,'101'-7'0,"36"-2"0,-88 4 0,-34 2 0,27 0 0,11 4 0,-15 0 0,44-5 0,-26-2 0,117-7 0,381 13 0,-506 2-1365</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8T19:00:17.706"/>
    </inkml:context>
    <inkml:brush xml:id="br0">
      <inkml:brushProperty name="width" value="0.2" units="cm"/>
      <inkml:brushProperty name="height" value="0.2" units="cm"/>
      <inkml:brushProperty name="color" value="#A1662F"/>
    </inkml:brush>
  </inkml:definitions>
  <inkml:trace contextRef="#ctx0" brushRef="#br0">0 44 24575,'35'-7'0,"-23"6"0,22-5 0,59 0 0,-49 6 0,65 0 0,-75-2 0,35-2 0,-52 3 0,18-3 0,-19 2 0,21 0 0,13-4 0,125 3 0,82 3-1365</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8T19:00:17.707"/>
    </inkml:context>
    <inkml:brush xml:id="br0">
      <inkml:brushProperty name="width" value="0.2" units="cm"/>
      <inkml:brushProperty name="height" value="0.2" units="cm"/>
      <inkml:brushProperty name="color" value="#A1662F"/>
    </inkml:brush>
  </inkml:definitions>
  <inkml:trace contextRef="#ctx0" brushRef="#br0">1 124 24575,'0'-1'0,"1"0"0,-1 1 0,1 0 0,-1-1 0,1 1 0,-1-1 0,1 1 0,-1 0 0,2 0 0,-1 0 0,-1 0 0,1-1 0,0 1 0,-1 0 0,1 0 0,-1 0 0,2 0 0,14-1 0,-5 1 0,0-1 0,0 0 0,19-5 0,-7 0 0,0 0 0,1 2 0,-1 2 0,36-2 0,147-2 0,-50-6 0,-149 12 0,-2-1 0,2 0 0,0 0 0,-1-1 0,9-4 0,-42 5 0,22 1 0,5-1 0,11-2 0,19-2 0,48-1 0,-6 2 0,158-7 0,-109 10 0,-23-9 0,-39 3 0,49 0 0,-82 5 0,1 1 0,-2 2 0,38 3 0,-38 0 0,39-2 0,-19-1 0,82 2 0,-45 4 0,-27-2 0,10 4 0,-42-6 0,47 2 0,-37-4 0,2 2 0,56 12 0,-58-4 0,-26-9 0,-2 1 0,2-1 0,-1-1 0,10 2 0,2 0 0,-3 0 0,2-1 0,-3 2 0,32 13 0,-41-16 0,0 0 0,-2 0 0,1 0 0,1 0 0,-1-1 0,6 1 0,-4-1 0,-3 0 0,3 0 0,-2 1 0,-1 0 0,2 0 0,8 4 0,2 0 0,0-1 0,1 2 0,21 1 0,-16-3 0,8 2 0,-16-4 0,1 0 0,-1 2 0,1-1 0,20 10 0,-20-7 0,23 6 0,-4 0 0,70 25 0,-60-23 0,16 4 0,-33-7 0,4 1 0,33 11 0,4 1 0,15-3 0,-45-11 0,42 13 0,-15-3 0,-26-9 0,-10-1 0,-10-4 0,0 0 0,0-2 0,-1 1 0,36 2 0,-46-6 0,0 0 0,1 0 0,-2 0 0,2 0 0,-1 1 0,-1 2 0,1-2 0,0 1 0,-1 0 0,10 6 0,-9-6 0,-1 0 0,0 0 0,1-1 0,10 2 0,-2 2 0,69 14 0,-29-6 0,41 11 0,29-4 0,-70-13 0,21-1 0,-17 5 0,52 7 0,-100-17 0,8-1 0,0 3 0,31 6 0,-28-4 0,-1-2 0,25 3 0,-45-7 0,27 2 0,26 5 0,10 2 0,-24-1 0,0-3 0,73 1 0,-94-4 0,19 2 0,3 0 0,33 5 0,-64-8 0,1-1 0,-1 0 0,1 0 0,-1-2 0,11 0 0,-11-1-341,1 1 0,-1 2-1,13-2 1</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8T19:00:17.708"/>
    </inkml:context>
    <inkml:brush xml:id="br0">
      <inkml:brushProperty name="width" value="0.2" units="cm"/>
      <inkml:brushProperty name="height" value="0.2" units="cm"/>
      <inkml:brushProperty name="color" value="#A1662F"/>
    </inkml:brush>
  </inkml:definitions>
  <inkml:trace contextRef="#ctx0" brushRef="#br0">15 161 24575,'-12'-1'0,"10"1"0,9-2 0,99-7 0,-29 4 0,179-1 0,-158 9 0,192-3 0,-267-3 0,-1 2 0,41-10 0,-16 3 0,54-5 0,-75 12 0,80-10 0,-59 6 0,-27 2 0,-1 1 0,35-10 0,-44 10 0,2 0 0,9 0 0,-10 0 0,-1-1 0,12-1 0,-7 0 0,1 1 0,26-3 0,-23 5 0,27-8 0,-32 6 0,-1 1 0,0 1 0,18 0 0,17-2 0,-29-1 0,29-10 0,-32 10-1365</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8T19:00:17.709"/>
    </inkml:context>
    <inkml:brush xml:id="br0">
      <inkml:brushProperty name="width" value="0.035" units="cm"/>
      <inkml:brushProperty name="height" value="0.035" units="cm"/>
      <inkml:brushProperty name="color" value="#A1662F"/>
    </inkml:brush>
  </inkml:definitions>
  <inkml:trace contextRef="#ctx0" brushRef="#br0">0 3 24575,'2'-1'0,"0"1"0,1-1 0,-1 1 0,0 0 0,0-1 0,2 1 0,1 0 0,84 5 0,-86-4 0,17-1 0,24 0 0,17 0 0,53 2 0,-2 0 0,-52 3 0,-23-4 0,-18-1 0,37-2 0,-38 1-278,19 0 0,-29 1-531,-3 0-6017</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8T19:00:17.708"/>
    </inkml:context>
    <inkml:brush xml:id="br0">
      <inkml:brushProperty name="width" value="0.2" units="cm"/>
      <inkml:brushProperty name="height" value="0.2" units="cm"/>
      <inkml:brushProperty name="color" value="#A1662F"/>
    </inkml:brush>
  </inkml:definitions>
  <inkml:trace contextRef="#ctx0" brushRef="#br0">15 161 24575,'-12'-1'0,"10"1"0,9-2 0,99-7 0,-29 4 0,179-1 0,-158 9 0,192-3 0,-267-3 0,-1 2 0,41-10 0,-16 3 0,54-5 0,-75 12 0,80-10 0,-59 6 0,-27 2 0,-1 1 0,35-10 0,-44 10 0,2 0 0,9 0 0,-10 0 0,-1-1 0,12-1 0,-7 0 0,1 1 0,26-3 0,-23 5 0,27-8 0,-32 6 0,-1 1 0,0 1 0,18 0 0,17-2 0,-29-1 0,29-10 0,-32 10-1365</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8T19:00:17.710"/>
    </inkml:context>
    <inkml:brush xml:id="br0">
      <inkml:brushProperty name="width" value="0.035" units="cm"/>
      <inkml:brushProperty name="height" value="0.035" units="cm"/>
      <inkml:brushProperty name="color" value="#A1662F"/>
    </inkml:brush>
  </inkml:definitions>
  <inkml:trace contextRef="#ctx0" brushRef="#br0">0 0 24575,'1'0'0,"1"0"0,4 0 0,3 0 0,6 0 0,2 0 0,2 0 0,-2 0 0,-1 0 0,-5 0 0,-2 0 0,-2 0 0,-4 0 0,0 0 0,1 0 0,-2 0 0,0 0 0</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8T19:00:17.711"/>
    </inkml:context>
    <inkml:brush xml:id="br0">
      <inkml:brushProperty name="width" value="0.035" units="cm"/>
      <inkml:brushProperty name="height" value="0.035" units="cm"/>
      <inkml:brushProperty name="color" value="#A1662F"/>
    </inkml:brush>
  </inkml:definitions>
  <inkml:trace contextRef="#ctx0" brushRef="#br0">557 0 24575,'-2'0'0,"0"1"0,0-1 0,0 1 0,0-1 0,-1 1 0,1 0 0,0-1 0,-3 2 0,-1 3 0,-121 39 0,103-36 0,-1-3 0,-1 1 0,-31 1 0,-124-5 37,101-3-1439,71 1-5424</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8T19:00:17.712"/>
    </inkml:context>
    <inkml:brush xml:id="br0">
      <inkml:brushProperty name="width" value="0.035" units="cm"/>
      <inkml:brushProperty name="height" value="0.035" units="cm"/>
      <inkml:brushProperty name="color" value="#A1662F"/>
    </inkml:brush>
  </inkml:definitions>
  <inkml:trace contextRef="#ctx0" brushRef="#br0">0 158 24575,'39'0'0,"73"-10"0,-109 10 0,0-1 0,1 0 0,-2 0 0,1 0 0,1 0 0,-2 0 0,0 0 0,1-2 0,5-1 0,-5 2 0,3 0 0,-2 1 0,2-2 0,0 2 0,-2 0 0,2 0 0,-1 1 0,1 0 0,4 0 0,8-2 0,137-4 0,-118 4 0,25-1 0,119-23 0,-120 17 0,-36 6 0,1-1 0,46-14 0,-35 3 0,-25 9 0,1 2 0,25-9 0,4 2-1365</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8T19:00:17.713"/>
    </inkml:context>
    <inkml:brush xml:id="br0">
      <inkml:brushProperty name="width" value="0.035" units="cm"/>
      <inkml:brushProperty name="height" value="0.035" units="cm"/>
      <inkml:brushProperty name="color" value="#A1662F"/>
    </inkml:brush>
  </inkml:definitions>
  <inkml:trace contextRef="#ctx0" brushRef="#br0">10 0 24575,'3'91'0,"1"-32"0,-4-58 0,0-5 0,-2-14 0,2 11 0,0 1 0,-1-2 0,0 1 0,-2-9 0,-6-4-1365</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8T19:00:17.714"/>
    </inkml:context>
    <inkml:brush xml:id="br0">
      <inkml:brushProperty name="width" value="0.035" units="cm"/>
      <inkml:brushProperty name="height" value="0.035" units="cm"/>
      <inkml:brushProperty name="color" value="#A1662F"/>
    </inkml:brush>
  </inkml:definitions>
  <inkml:trace contextRef="#ctx0" brushRef="#br0">1 10 24575,'0'-1'0,"0"0"0,1-1 0,0 0 0,3 1 0,0 0 0,4 0 0,3 1 0,4-1 0,3 1 0,1 0 0,-2 0 0,-4 1-8191</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8T19:00:17.715"/>
    </inkml:context>
    <inkml:brush xml:id="br0">
      <inkml:brushProperty name="width" value="0.035" units="cm"/>
      <inkml:brushProperty name="height" value="0.035" units="cm"/>
      <inkml:brushProperty name="color" value="#A1662F"/>
    </inkml:brush>
  </inkml:definitions>
  <inkml:trace contextRef="#ctx0" brushRef="#br0">0 3 24575,'1'-1'0,"1"1"0,-1-1 0,2 1 0,-2 0 0,0 0 0,1-1 0,-1 1 0,1 0 0,0 0 0,2 1 0,-3-1 0,16 0 0,-1 1 0,1 1 0,1 2 0,22 5 0,-10-1 17,-19-6-478,0 1 0,18 8 1</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8T19:00:17.716"/>
    </inkml:context>
    <inkml:brush xml:id="br0">
      <inkml:brushProperty name="width" value="0.035" units="cm"/>
      <inkml:brushProperty name="height" value="0.035" units="cm"/>
      <inkml:brushProperty name="color" value="#A1662F"/>
    </inkml:brush>
  </inkml:definitions>
  <inkml:trace contextRef="#ctx0" brushRef="#br0">1 0 24575,'28'1'0,"-1"2"0,55 11 0,-57-8 0,-12-5 0,12 4 0,0 1 0,50-1 0,-61-4 0,-1 0 0,18 4 0,-1 0 0,18 3 0,-27-5 0,-1 0 0,30 0 0,-28-1 0,1 0 0,21 4 0,16 3 0,42-5 0,-54-3 0,311 5 0,-239-9 0,-100 2 0,1-1 0,30-7 0,2 0 0,-51 9 0,28-4 0,37 0 0,13 1 0,-75 3-104,13-1-526,31-5-1,-46 6-6195</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8T19:00:17.717"/>
    </inkml:context>
    <inkml:brush xml:id="br0">
      <inkml:brushProperty name="width" value="0.035" units="cm"/>
      <inkml:brushProperty name="height" value="0.035" units="cm"/>
      <inkml:brushProperty name="color" value="#A1662F"/>
    </inkml:brush>
  </inkml:definitions>
  <inkml:trace contextRef="#ctx0" brushRef="#br0">1 1 24575,'0'1'0,"0"-1"0,1 1 0,-1 0 0,0 0 0,0 0 0,1 0 0,-1 1 0,1-2 0,-1 1 0,1 0 0,-1 0 0,2-1 0,-1 1 0,-1 0 0,1-1 0,0 1 0,-1 0 0,1-1 0,0 0 0,0 1 0,-1-1 0,2 0 0,-2 1 0,2 0 0,-1-1 0,0 0 0,1 0 0,30 6 0,-31-5 0,163 3 0,-134-4 0,2-5-1365</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8T19:00:17.718"/>
    </inkml:context>
    <inkml:brush xml:id="br0">
      <inkml:brushProperty name="width" value="0.035" units="cm"/>
      <inkml:brushProperty name="height" value="0.035" units="cm"/>
      <inkml:brushProperty name="color" value="#A1662F"/>
    </inkml:brush>
  </inkml:definitions>
  <inkml:trace contextRef="#ctx0" brushRef="#br0">0 180 24575,'93'5'0,"71"-10"0,-137 2 0,76-3 0,29-9 0,-71 5 0,116-19 0,-19 7 0,-147 21 0,25-2 0,1 0 0,40-9 0,-39 5 0,42-1 0,32-6 0,-107 12 0,0 1 0,0-1 0,0 0 0,-1 0 0,1 0 0,8-7 0,-9 6 0,1 0 0,0 0 0,2 0 0,5-2 0,-9 5-117,-2 0 39,0-1 0,0 1 0,0-1 0,-1 1 0,1 0 0,0 0 0,0-2 0,0 2 0,1-1 0,-2 0 0,1 1 0,0 0 0,-1-1 0,1 0 0,1-1 0</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8T19:00:17.719"/>
    </inkml:context>
    <inkml:brush xml:id="br0">
      <inkml:brushProperty name="width" value="0.035" units="cm"/>
      <inkml:brushProperty name="height" value="0.035" units="cm"/>
      <inkml:brushProperty name="color" value="#A1662F"/>
    </inkml:brush>
  </inkml:definitions>
  <inkml:trace contextRef="#ctx0" brushRef="#br0">0 11 24575,'60'-4'0,"-12"0"0,-41 3 0,14 0 0,2 1 0,-1 0 0,-1 1 0,1 2 0,27 6 0,-33-6 0,0-1 0,19 3 0,-20-4 0,-1 0 0,1 1 0,15 5 0,-14-2 0,25 1 0,-31-3 0,73 6 0,24 4 0,78 15 0,-45-3 0,-113-18 0,46 8 0,-48-13 0,48-3 0,-28 0 0,12 5 0,-37-2 0,20 1 0,103 0 0,280-3 0,-405-1-1365,-15 1-5461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8T19:00:17.709"/>
    </inkml:context>
    <inkml:brush xml:id="br0">
      <inkml:brushProperty name="width" value="0.035" units="cm"/>
      <inkml:brushProperty name="height" value="0.035" units="cm"/>
      <inkml:brushProperty name="color" value="#A1662F"/>
    </inkml:brush>
  </inkml:definitions>
  <inkml:trace contextRef="#ctx0" brushRef="#br0">0 3 24575,'2'-1'0,"0"1"0,1-1 0,-1 1 0,0 0 0,0-1 0,2 1 0,1 0 0,84 5 0,-86-4 0,17-1 0,24 0 0,17 0 0,53 2 0,-2 0 0,-52 3 0,-23-4 0,-18-1 0,37-2 0,-38 1-278,19 0 0,-29 1-531,-3 0-6017</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8T19:00:17.720"/>
    </inkml:context>
    <inkml:brush xml:id="br0">
      <inkml:brushProperty name="width" value="0.035" units="cm"/>
      <inkml:brushProperty name="height" value="0.035" units="cm"/>
      <inkml:brushProperty name="color" value="#A1662F"/>
    </inkml:brush>
  </inkml:definitions>
  <inkml:trace contextRef="#ctx0" brushRef="#br0">0 38 24575,'103'-3'0,"36"-1"0,-102 4 0,-22 0 0,-1 0 0,2-1 0,19-3 0,-22 2 0,0 1 0,19-2 0,-20 3 0,1-1 0,15-2 0,-14 1 0,0 0 0,0 2 0,15 0 0,15-1 0,-27-1-682,25-6-1</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8T19:00:17.721"/>
    </inkml:context>
    <inkml:brush xml:id="br0">
      <inkml:brushProperty name="width" value="0.035" units="cm"/>
      <inkml:brushProperty name="height" value="0.035" units="cm"/>
      <inkml:brushProperty name="color" value="#A1662F"/>
    </inkml:brush>
  </inkml:definitions>
  <inkml:trace contextRef="#ctx0" brushRef="#br0">41 48 24575,'-11'1'0,"8"-1"0,-1 0 0,1 0 0,0 0 0,-1 0 0,1 0 0,-6-3 0,9 3 0,0 0 0,0 0 0,0 0 0,0 0 0,0 0 0,0 0 0,0 0 0,0 0 0,0 0 0,0 0 0,0 0 0,0 0 0,0 0 0,0 0 0,-1 0 0,1 0 0,0 0 0,0 0 0,0 0 0,0 0 0,0 0 0,0 0 0,0 0 0,0 0 0,0-1 0,0 1 0,0 0 0,0 0 0,0 0 0,0 0 0,0 0 0,0 0 0,0 0 0,0 0 0,0 0 0,0 0 0,0 0 0,0 0 0,0 0 0,0 0 0,1 0 0,-1 0 0,0 0 0,0 0 0,0 0 0,0 0 0,0 0 0,0 0 0,0 0 0,0 0 0,0-1 0,0 1 0,0 0 0,0 0 0,0 0 0,0 0 0,0 0 0,0 0 0,0 0 0,0 0 0,8-3 0,6-3 0,13 0 0,1 2 0,46-5 0,58 8 0,-75 1 0,-52-1 0,-1 1 0,0 0 0,0-2 0,-1 2 0,2-1 0,3-3 0,-4 3 0,0 0 0,0-1 0,0 1 0,10 0 0,25 1-1365</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8T19:00:17.722"/>
    </inkml:context>
    <inkml:brush xml:id="br0">
      <inkml:brushProperty name="width" value="0.035" units="cm"/>
      <inkml:brushProperty name="height" value="0.035" units="cm"/>
      <inkml:brushProperty name="color" value="#A1662F"/>
    </inkml:brush>
  </inkml:definitions>
  <inkml:trace contextRef="#ctx0" brushRef="#br0">1 120 24575,'47'-2'0,"62"-11"0,-26 2 0,-22 2 0,61-15 0,-94 14 0,-21 9 0,-2-1 0,1-1 0,-1 2 0,2-1 0,7 0 0,10 1 0,63-7 0,-86 7 0,1 1 0,0 0 0,0-1 0,-1 0 0,0 0 0,1 1 0,-1-1 0,3-1 0,9-6 0,37-8-1365</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8T19:00:17.723"/>
    </inkml:context>
    <inkml:brush xml:id="br0">
      <inkml:brushProperty name="width" value="0.035" units="cm"/>
      <inkml:brushProperty name="height" value="0.035" units="cm"/>
      <inkml:brushProperty name="color" value="#A1662F"/>
    </inkml:brush>
  </inkml:definitions>
  <inkml:trace contextRef="#ctx0" brushRef="#br0">2 69 24575,'0'-1'0,"0"1"0,0 0 0,0 0 0,0 0 0,0 0 0,0 0 0,-1-1 0,1 1 0,0 0 0,0-1 0,0 1 0,0 0 0,0 0 0,0 0 0,0 0 0,0-1 0,0 1 0,0 0 0,0 0 0,0 0 0,0 0 0,0-1 0,0 1 0,1 0 0,-1 0 0,0-1 0,0 1 0,0 0 0,0 0 0,0 0 0,0 0 0,0 0 0,0-1 0,1 1 0,-1 0 0,0 0 0,0 0 0,1-2 0,-1 2 0,0 0 0,0 0 0,0 0 0,0 0 0,0 0 0,1 0 0,-1 0 0,0 0 0,0 0 0,0 0 0,15-4 0,-14 4 0,31-5 0,-1-1 0,1 4 0,41-1 0,-17 2 0,37-9 0,-79 9 0,2-2 0,24-7 0,-28 7 0,0 0 0,0-1 0,1 2 0,18 0 0,-24 2-1365,0 0-5461</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8T19:00:17.724"/>
    </inkml:context>
    <inkml:brush xml:id="br0">
      <inkml:brushProperty name="width" value="0.035" units="cm"/>
      <inkml:brushProperty name="height" value="0.035" units="cm"/>
      <inkml:brushProperty name="color" value="#A1662F"/>
    </inkml:brush>
  </inkml:definitions>
  <inkml:trace contextRef="#ctx0" brushRef="#br0">0 56 24575,'3'-1'0,"1"1"0,-1-1 0,1 0 0,0 0 0,-2 0 0,7-3 0,6-2 0,1 2 0,0 1 0,2 1 0,29-1 0,-26 2 0,34-5 0,-26 0 0,-6 1 0,43-4 0,-47 8-1365,-16 0-5461</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8T19:00:17.725"/>
    </inkml:context>
    <inkml:brush xml:id="br0">
      <inkml:brushProperty name="width" value="0.035" units="cm"/>
      <inkml:brushProperty name="height" value="0.035" units="cm"/>
      <inkml:brushProperty name="color" value="#A1662F"/>
    </inkml:brush>
  </inkml:definitions>
  <inkml:trace contextRef="#ctx0" brushRef="#br0">1 109 24575,'4'-2'0,"1"0"0,-2 0 0,3-1 0,-2 2 0,1 0 0,-1 0 0,2-1 0,4 1 0,-2-1 0,84-11 0,-18 3 0,-34 4 0,55-1 0,-81 6 0,32-6 0,-15 1 0,1 4 0,-27 2 0,1 0 0,0-1 0,0 0 0,0 1 0,-1-1 0,1-1 0,-1 0 0,1 1 0,-2-1 0,2 0 0,7-4 0,-5-1-38,-6 5-183,1 0 0,0 0-1,0 0 1,-1 0 0,7-2 0</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8T19:00:17.726"/>
    </inkml:context>
    <inkml:brush xml:id="br0">
      <inkml:brushProperty name="width" value="0.035" units="cm"/>
      <inkml:brushProperty name="height" value="0.035" units="cm"/>
      <inkml:brushProperty name="color" value="#A1662F"/>
    </inkml:brush>
  </inkml:definitions>
  <inkml:trace contextRef="#ctx0" brushRef="#br0">1 0 24575,'3'1'0,"2"0"0,-2 1 0,0-1 0,2 2 0,-2-2 0,0 1 0,4 2 0,-4-2 0,1 0 0,6 4 0,-2-1 0,16 6 0,60 22 0,7-2 0,-78-28 0,24 3 0,0 0 0,10 2 0,-31-6 0,-1 1 0,26 7 0,-30-8 0,23-1 0,-29 0 0,-11-1 0,-8-1 0,2 0 0,-23-6 0,-6 0 0,8 0 0,23 5 0,3 1 0,-2-1 0,-15 1 0,53 2 0,1 2 0,-1 0 0,35 12 0,-22-9 0,-28-4 0,-2 0 0,13 5 0,-43-7 0,11-1 15,0-1-1,2-1 0,-2 0 1,0 1-1,-5-4 1,-11-5-1467,17 9-5374</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8T19:00:17.727"/>
    </inkml:context>
    <inkml:brush xml:id="br0">
      <inkml:brushProperty name="width" value="0.035" units="cm"/>
      <inkml:brushProperty name="height" value="0.035" units="cm"/>
      <inkml:brushProperty name="color" value="#A1662F"/>
    </inkml:brush>
  </inkml:definitions>
  <inkml:trace contextRef="#ctx0" brushRef="#br0">1 0 24575,'0'1'0,"0"1"0,0-1 0,1 1 0,-1 0 0,0 0 0,0-1 0,1 0 0,0 0 0,-1 1 0,1-1 0,-1 1 0,2-2 0,-1 1 0,0 2 0,0-2 0,0 0 0,0 0 0,0 0 0,0 0 0,0 0 0,2-1 0,-2 2 0,0-2 0,0 1 0,2 0 0,5 3 0,0-2 0,1 1 0,14 1 0,0 1 0,-15-3 0,1-1 0,-1 0 0,-1 0 0,2-1 0,-1 0 0,11-2 0,-12 1 0,-1 0 0,1 1 0,-1 0 0,0 0 0,1 1 0,-1 0 0,1-1 0,0 2 0,-2-1 0,13 5 0,-10-3 0,-1 0 0,0 0 0,1 0 0,7 1 0,-8-3-341,-1 1 0,0-2-1,10 1 1,-12-1-6485</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8T19:00:17.728"/>
    </inkml:context>
    <inkml:brush xml:id="br0">
      <inkml:brushProperty name="width" value="0.035" units="cm"/>
      <inkml:brushProperty name="height" value="0.035" units="cm"/>
      <inkml:brushProperty name="color" value="#A1662F"/>
    </inkml:brush>
  </inkml:definitions>
  <inkml:trace contextRef="#ctx0" brushRef="#br0">1 0 24575,'12'1'0,"-1"-1"0,21 5 0,15 5 0,12 8 0,80 10 0,-106-26 0,-27-2 0,1 0 0,-2 0 0,2 0 0,10 3 0,30 8 0,93 8 0,-107-15 0,59 12 0,-86-15-273,1 0 0,-2 0 0,2-1 0,9 0 0</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8T19:00:17.729"/>
    </inkml:context>
    <inkml:brush xml:id="br0">
      <inkml:brushProperty name="width" value="0.035" units="cm"/>
      <inkml:brushProperty name="height" value="0.035" units="cm"/>
      <inkml:brushProperty name="color" value="#A1662F"/>
    </inkml:brush>
  </inkml:definitions>
  <inkml:trace contextRef="#ctx0" brushRef="#br0">0 1 24575,'30'0'0,"-10"-1"0,20 2 0,30 9 0,12 1 0,-55-9 0,1 0 0,0 2 0,46 11 0,-64-11 0,1-2 0,-1 0 0,15 0 0,-8-1 0,-1 2 0,-1 1 0,21 5 0,13 4 0,-14-6 0,59 12 0,4 14 0,-77-27 0,41 6 0,-39-7 0,28 6 0,-46-9 0,92 30 0,-44-19-1365</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8T19:00:17.710"/>
    </inkml:context>
    <inkml:brush xml:id="br0">
      <inkml:brushProperty name="width" value="0.035" units="cm"/>
      <inkml:brushProperty name="height" value="0.035" units="cm"/>
      <inkml:brushProperty name="color" value="#A1662F"/>
    </inkml:brush>
  </inkml:definitions>
  <inkml:trace contextRef="#ctx0" brushRef="#br0">0 0 24575,'1'0'0,"1"0"0,4 0 0,3 0 0,6 0 0,2 0 0,2 0 0,-2 0 0,-1 0 0,-5 0 0,-2 0 0,-2 0 0,-4 0 0,0 0 0,1 0 0,-2 0 0,0 0 0</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8T19:00:17.730"/>
    </inkml:context>
    <inkml:brush xml:id="br0">
      <inkml:brushProperty name="width" value="0.035" units="cm"/>
      <inkml:brushProperty name="height" value="0.035" units="cm"/>
      <inkml:brushProperty name="color" value="#A1662F"/>
    </inkml:brush>
  </inkml:definitions>
  <inkml:trace contextRef="#ctx0" brushRef="#br0">0 1 24575,'7'1'0,"-2"-1"0,1 1 0,-1 1 0,2 0 0,-2 0 0,1 0 0,0 0 0,7 5 0,15 5 0,100 40 0,-69-25 0,-49-23 0,-1-1 0,1-1 0,13 1 0,14 4 0,-13-2 0,-18-5 0,-1 2 0,2-2 0,-2 2 0,1 0 0,6 3 0,-12-5-20,0 0-1,-1 0 1,1 0 0,0 0-1,0 0 1,0-1 0,0 1-1,0 0 1,0 0-1,0 0 1,0 0 0,0 0-1,0 0 1,0 0 0,0 0-1,0 0 1,0 0-1,0 0 1,0 0 0,0 0-1,0 0 1,0 0 0,0 1-1,0-1 1,0 0-1,-1 0 1,1 0 0,0 0-1,0 0 1,0 0 0,0 0-1,0 0 1,0 0-1,0 0 1,0 0 0,0 0-1,0 0 1,0 0-1,0 0 1,0 0 0,0 0-1,0 0 1,0 0 0,0 0-1,0 0 1,0 0-1,0 0 1,0 0 0,0 0-1,0 0 1,0 0 0,0 0-1,0 1 1,0-1-1,0 0 1,0 0 0,0 0-1,0 0 1,0 0 0,0 0-1,0 0 1,0 0-1,0 0 1,0 0 0,0 1-1,0-1 1</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8T19:00:17.731"/>
    </inkml:context>
    <inkml:brush xml:id="br0">
      <inkml:brushProperty name="width" value="0.035" units="cm"/>
      <inkml:brushProperty name="height" value="0.035" units="cm"/>
      <inkml:brushProperty name="color" value="#A1662F"/>
    </inkml:brush>
  </inkml:definitions>
  <inkml:trace contextRef="#ctx0" brushRef="#br0">1 0 24575,'4'1'0,"2"0"0,0 0 0,-2 0 0,1 1 0,0 0 0,0 0 0,0 1 0,-1-1 0,1 0 0,-1 2 0,7 3 0,-3-1 0,-1-1 0,15 6 0,-15-8 0,0 0 0,1 0 0,1 1 0,-1-2 0,1 0 0,-2 0 0,13 1 0,0-1 0,29 5 0,-41-5 0,0 0 0,-1 1 0,1 0 0,0 0 0,0 1 0,8 5 0,-4-2-52,1-1-1,15 6 1,-12-6-1156</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8T19:00:17.732"/>
    </inkml:context>
    <inkml:brush xml:id="br0">
      <inkml:brushProperty name="width" value="0.035" units="cm"/>
      <inkml:brushProperty name="height" value="0.035" units="cm"/>
      <inkml:brushProperty name="color" value="#A1662F"/>
    </inkml:brush>
  </inkml:definitions>
  <inkml:trace contextRef="#ctx0" brushRef="#br0">0 0 24575,'10'1'0,"0"0"0,0 0 0,0 0 0,0 3 0,0-2 0,11 5 0,6 2 0,-14-5 0,1 3 0,21 9 0,12 8 0,-33-20 0,-2-1 0,23 4 0,5 0 0,51 12 0,-77-17 0,-8-1 0,-2-1 0,2 2 0,7 3 0,23 5-1365</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8T19:00:17.733"/>
    </inkml:context>
    <inkml:brush xml:id="br0">
      <inkml:brushProperty name="width" value="0.035" units="cm"/>
      <inkml:brushProperty name="height" value="0.035" units="cm"/>
      <inkml:brushProperty name="color" value="#A1662F"/>
    </inkml:brush>
  </inkml:definitions>
  <inkml:trace contextRef="#ctx0" brushRef="#br0">39 1 24575,'-4'6'0,"1"-1"0,-1 0 0,-1 2 0,-8 7 0,8-4 0,1-3 0,5-11 0,1 20-1365</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8T19:00:17.734"/>
    </inkml:context>
    <inkml:brush xml:id="br0">
      <inkml:brushProperty name="width" value="0.035" units="cm"/>
      <inkml:brushProperty name="height" value="0.035" units="cm"/>
      <inkml:brushProperty name="color" value="#A1662F"/>
    </inkml:brush>
  </inkml:definitions>
  <inkml:trace contextRef="#ctx0" brushRef="#br0">0 16 24575,'1'0'0,"1"0"0,1 0 0,1-1 0,3 0 0,-1-2 0,1 1 0,-2-1 0,1 1 0,-2 0 0,1 2 0,-2-1 0,1 1 0,-1-1 0</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8T19:00:17.735"/>
    </inkml:context>
    <inkml:brush xml:id="br0">
      <inkml:brushProperty name="width" value="0.035" units="cm"/>
      <inkml:brushProperty name="height" value="0.035" units="cm"/>
      <inkml:brushProperty name="color" value="#A1662F"/>
    </inkml:brush>
  </inkml:definitions>
  <inkml:trace contextRef="#ctx0" brushRef="#br0">1 12 24575,'12'0'0,"28"-6"0,-28 4 0,27-1 0,-74 9-1365,21-4-5461</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8T19:00:17.736"/>
    </inkml:context>
    <inkml:brush xml:id="br0">
      <inkml:brushProperty name="width" value="0.035" units="cm"/>
      <inkml:brushProperty name="height" value="0.035" units="cm"/>
      <inkml:brushProperty name="color" value="#A1662F"/>
    </inkml:brush>
  </inkml:definitions>
  <inkml:trace contextRef="#ctx0" brushRef="#br0">1 28 24575,'134'-9'0,"-12"6"0,-63-2 0,-53 4-227,0 0-1,1-1 1,-1 2-1,0-2 1,7-2-1</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8T19:00:17.737"/>
    </inkml:context>
    <inkml:brush xml:id="br0">
      <inkml:brushProperty name="width" value="0.035" units="cm"/>
      <inkml:brushProperty name="height" value="0.035" units="cm"/>
      <inkml:brushProperty name="color" value="#A1662F"/>
    </inkml:brush>
  </inkml:definitions>
  <inkml:trace contextRef="#ctx0" brushRef="#br0">0 1 24575,'3'85'0,"4"-62"0,-6-19 0,0 0 0,0 0 0,0-1 0,-1 2 0,3 4 0,-1 37-1365</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8T19:00:17.738"/>
    </inkml:context>
    <inkml:brush xml:id="br0">
      <inkml:brushProperty name="width" value="0.035" units="cm"/>
      <inkml:brushProperty name="height" value="0.035" units="cm"/>
      <inkml:brushProperty name="color" value="#A1662F"/>
    </inkml:brush>
  </inkml:definitions>
  <inkml:trace contextRef="#ctx0" brushRef="#br0">8 1 24575,'-3'2'0,"3"-1"0,-1 1 0,1 1 0,0-1 0,-1-1 0,1 1 0,0 0 0,-1-1 0,1 1 0,1 4 0,-2 4 0,0 35-1365</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08T19:00:17.739"/>
    </inkml:context>
    <inkml:brush xml:id="br0">
      <inkml:brushProperty name="width" value="0.035" units="cm"/>
      <inkml:brushProperty name="height" value="0.035" units="cm"/>
      <inkml:brushProperty name="color" value="#A1662F"/>
    </inkml:brush>
  </inkml:definitions>
  <inkml:trace contextRef="#ctx0" brushRef="#br0">0 121 24575,'49'9'0,"-23"-9"0,1 0 0,0-2 0,38-8 0,-45 7 0,-1 1 0,23 1 0,54-6 0,-5-1 0,-81 8 0,0-2 0,1 1 0,11-3 0,6-3 0,53-3 0,19-3 0,-15-2 0,-22 8 0,-22 0 0,2 2 0,-2 2 0,82 4 0,-21 0 0,-58-1 0,40-7 0,-50 5 0,9-2 0,144-7 0,-64 17 0,-23-1 0,121-1-1365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465F21-D238-4747-A80A-72B7E0673DB8}" type="datetimeFigureOut">
              <a:rPr lang="en-US" smtClean="0"/>
              <a:t>5/11/2024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FC630B-26F7-9D45-99A0-729D7CD2C83F}" type="slidenum">
              <a:rPr lang="en-US" smtClean="0"/>
              <a:t>‹#›</a:t>
            </a:fld>
            <a:endParaRPr lang="en-US"/>
          </a:p>
        </p:txBody>
      </p:sp>
    </p:spTree>
    <p:extLst>
      <p:ext uri="{BB962C8B-B14F-4D97-AF65-F5344CB8AC3E}">
        <p14:creationId xmlns:p14="http://schemas.microsoft.com/office/powerpoint/2010/main" val="1207710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E5FC630B-26F7-9D45-99A0-729D7CD2C83F}" type="slidenum">
              <a:rPr lang="en-US" smtClean="0"/>
              <a:t>1</a:t>
            </a:fld>
            <a:endParaRPr lang="en-US"/>
          </a:p>
        </p:txBody>
      </p:sp>
    </p:spTree>
    <p:extLst>
      <p:ext uri="{BB962C8B-B14F-4D97-AF65-F5344CB8AC3E}">
        <p14:creationId xmlns:p14="http://schemas.microsoft.com/office/powerpoint/2010/main" val="10042429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Coming back to the Vibration design, I think now you should have more understandings to the current design methods. However, the research of timber floor vibration still has a long way to go. For example, for the prediction of those parameters, how to calculate the fundamental natural frequency and deflection if the system have different support conditions? And since the mass timber floor has a much higher stiffness than the light-framed timber floor, is the deflection under 1 </a:t>
            </a:r>
            <a:r>
              <a:rPr lang="en-CA" dirty="0" err="1"/>
              <a:t>kN</a:t>
            </a:r>
            <a:r>
              <a:rPr lang="en-CA" dirty="0"/>
              <a:t> still be a good parameter?</a:t>
            </a:r>
          </a:p>
          <a:p>
            <a:r>
              <a:rPr lang="en-CA" dirty="0"/>
              <a:t>For the vibration response, we also should consider both transient and resonant responses for mass timber floors, and due to the individual difference, the walking parameters like walking speed, step length and width, walking force, they are very different values. The walking paths are also random behaviours. So how to correctly quantify the responses still be a critical problem for us. </a:t>
            </a:r>
          </a:p>
          <a:p>
            <a:r>
              <a:rPr lang="en-CA" dirty="0"/>
              <a:t>On the other hand, for the performance criterion for design, the acceptability of occupants is a subjective thing, we would have different acceptability depending on our living environment, age, gender and so on. And our perception to the same level of vibration is also different. For the different floor occupancy </a:t>
            </a:r>
            <a:r>
              <a:rPr lang="en-CA" dirty="0" err="1"/>
              <a:t>typle</a:t>
            </a:r>
            <a:r>
              <a:rPr lang="en-CA" dirty="0"/>
              <a:t>, like office area, public space and our residence, we would have different expectations. All those should be considered in the future and need more research on it.</a:t>
            </a:r>
          </a:p>
          <a:p>
            <a:endParaRPr lang="en-CA" dirty="0"/>
          </a:p>
        </p:txBody>
      </p:sp>
      <p:sp>
        <p:nvSpPr>
          <p:cNvPr id="4" name="Slide Number Placeholder 3"/>
          <p:cNvSpPr>
            <a:spLocks noGrp="1"/>
          </p:cNvSpPr>
          <p:nvPr>
            <p:ph type="sldNum" sz="quarter" idx="5"/>
          </p:nvPr>
        </p:nvSpPr>
        <p:spPr/>
        <p:txBody>
          <a:bodyPr/>
          <a:lstStyle/>
          <a:p>
            <a:fld id="{E5FC630B-26F7-9D45-99A0-729D7CD2C83F}" type="slidenum">
              <a:rPr lang="en-US" smtClean="0"/>
              <a:t>11</a:t>
            </a:fld>
            <a:endParaRPr lang="en-US"/>
          </a:p>
        </p:txBody>
      </p:sp>
    </p:spTree>
    <p:extLst>
      <p:ext uri="{BB962C8B-B14F-4D97-AF65-F5344CB8AC3E}">
        <p14:creationId xmlns:p14="http://schemas.microsoft.com/office/powerpoint/2010/main" val="28124590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In this research, experimental tests were conducted in </a:t>
            </a:r>
            <a:r>
              <a:rPr lang="en-CA" dirty="0" err="1"/>
              <a:t>labotoray</a:t>
            </a:r>
            <a:r>
              <a:rPr lang="en-CA" dirty="0"/>
              <a:t> for a beam-supported glulam deck floor. The test was conducted with cooperation of western </a:t>
            </a:r>
            <a:r>
              <a:rPr lang="en-CA" dirty="0" err="1"/>
              <a:t>archirb</a:t>
            </a:r>
            <a:r>
              <a:rPr lang="en-CA" dirty="0"/>
              <a:t>. And the objectives for this test is to </a:t>
            </a:r>
          </a:p>
        </p:txBody>
      </p:sp>
      <p:sp>
        <p:nvSpPr>
          <p:cNvPr id="4" name="Slide Number Placeholder 3"/>
          <p:cNvSpPr>
            <a:spLocks noGrp="1"/>
          </p:cNvSpPr>
          <p:nvPr>
            <p:ph type="sldNum" sz="quarter" idx="5"/>
          </p:nvPr>
        </p:nvSpPr>
        <p:spPr/>
        <p:txBody>
          <a:bodyPr/>
          <a:lstStyle/>
          <a:p>
            <a:fld id="{E5FC630B-26F7-9D45-99A0-729D7CD2C83F}" type="slidenum">
              <a:rPr lang="en-US" smtClean="0"/>
              <a:t>12</a:t>
            </a:fld>
            <a:endParaRPr lang="en-US"/>
          </a:p>
        </p:txBody>
      </p:sp>
    </p:spTree>
    <p:extLst>
      <p:ext uri="{BB962C8B-B14F-4D97-AF65-F5344CB8AC3E}">
        <p14:creationId xmlns:p14="http://schemas.microsoft.com/office/powerpoint/2010/main" val="19630276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components used in this test including the glulam deck panel spanning 16 meters total, and thickness of 175 mm. The glulam beam used for supports spanning 14.5 m, and has a dimension of 365 mm* 1026 mm.</a:t>
            </a:r>
          </a:p>
        </p:txBody>
      </p:sp>
      <p:sp>
        <p:nvSpPr>
          <p:cNvPr id="4" name="Slide Number Placeholder 3"/>
          <p:cNvSpPr>
            <a:spLocks noGrp="1"/>
          </p:cNvSpPr>
          <p:nvPr>
            <p:ph type="sldNum" sz="quarter" idx="5"/>
          </p:nvPr>
        </p:nvSpPr>
        <p:spPr/>
        <p:txBody>
          <a:bodyPr/>
          <a:lstStyle/>
          <a:p>
            <a:fld id="{E5FC630B-26F7-9D45-99A0-729D7CD2C83F}" type="slidenum">
              <a:rPr lang="en-US" smtClean="0"/>
              <a:t>13</a:t>
            </a:fld>
            <a:endParaRPr lang="en-US"/>
          </a:p>
        </p:txBody>
      </p:sp>
    </p:spTree>
    <p:extLst>
      <p:ext uri="{BB962C8B-B14F-4D97-AF65-F5344CB8AC3E}">
        <p14:creationId xmlns:p14="http://schemas.microsoft.com/office/powerpoint/2010/main" val="31607826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In total , four supporting beams and twelve glulam deck panels were used to assemble the floor. The floor has three equal span of 5.3 m.</a:t>
            </a:r>
          </a:p>
          <a:p>
            <a:r>
              <a:rPr lang="en-CA" dirty="0"/>
              <a:t>The components was tested before assembled, and constructed and tested through three phases namely, phase 1 bare floor, phase 2 the floor with one layer of plywood and then phase 3 is the floor with 38 mm concrete toppings.</a:t>
            </a:r>
          </a:p>
          <a:p>
            <a:endParaRPr lang="en-CA" dirty="0"/>
          </a:p>
        </p:txBody>
      </p:sp>
      <p:sp>
        <p:nvSpPr>
          <p:cNvPr id="4" name="Slide Number Placeholder 3"/>
          <p:cNvSpPr>
            <a:spLocks noGrp="1"/>
          </p:cNvSpPr>
          <p:nvPr>
            <p:ph type="sldNum" sz="quarter" idx="5"/>
          </p:nvPr>
        </p:nvSpPr>
        <p:spPr/>
        <p:txBody>
          <a:bodyPr/>
          <a:lstStyle/>
          <a:p>
            <a:fld id="{E5FC630B-26F7-9D45-99A0-729D7CD2C83F}" type="slidenum">
              <a:rPr lang="en-US" smtClean="0"/>
              <a:t>14</a:t>
            </a:fld>
            <a:endParaRPr lang="en-US"/>
          </a:p>
        </p:txBody>
      </p:sp>
    </p:spTree>
    <p:extLst>
      <p:ext uri="{BB962C8B-B14F-4D97-AF65-F5344CB8AC3E}">
        <p14:creationId xmlns:p14="http://schemas.microsoft.com/office/powerpoint/2010/main" val="11799608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we come to the results from the test, from the modal test, the fundamental natural frequency of the floor under the three phases are shown here, comparing with the bare floor with rigid support, which we could easily calculate the fundamental natural frequency, the bare floor with beam supports has a  much lower frequency, decreased by more than 50 %. And due to the addition of concrete topping, the floor’s frequency also decreased another 20 %,  since the concrete toppings were added using blocks, they only brought some weight to the system but not the stiffness.</a:t>
            </a:r>
          </a:p>
          <a:p>
            <a:r>
              <a:rPr lang="en-CA" dirty="0"/>
              <a:t>we can see that the floor performed a bending in both floor and beam direction, </a:t>
            </a:r>
            <a:endParaRPr lang="en-US" dirty="0"/>
          </a:p>
        </p:txBody>
      </p:sp>
      <p:sp>
        <p:nvSpPr>
          <p:cNvPr id="4" name="Slide Number Placeholder 3"/>
          <p:cNvSpPr>
            <a:spLocks noGrp="1"/>
          </p:cNvSpPr>
          <p:nvPr>
            <p:ph type="sldNum" sz="quarter" idx="5"/>
          </p:nvPr>
        </p:nvSpPr>
        <p:spPr/>
        <p:txBody>
          <a:bodyPr/>
          <a:lstStyle/>
          <a:p>
            <a:fld id="{E5FC630B-26F7-9D45-99A0-729D7CD2C83F}" type="slidenum">
              <a:rPr lang="en-US" smtClean="0"/>
              <a:t>17</a:t>
            </a:fld>
            <a:endParaRPr lang="en-US"/>
          </a:p>
        </p:txBody>
      </p:sp>
    </p:spTree>
    <p:extLst>
      <p:ext uri="{BB962C8B-B14F-4D97-AF65-F5344CB8AC3E}">
        <p14:creationId xmlns:p14="http://schemas.microsoft.com/office/powerpoint/2010/main" val="33374126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For the deflection, the results are shown here,  the deflection of this floor with rigid support could also be calculated simply. We can see that the beam supports increased the deflection value since the supporting beam’s flexibility, and by adding the sheathing panel, the </a:t>
            </a:r>
            <a:r>
              <a:rPr lang="en-CA" dirty="0" err="1"/>
              <a:t>defelction</a:t>
            </a:r>
            <a:r>
              <a:rPr lang="en-CA" dirty="0"/>
              <a:t> decreased 40 %, since the sheathing panel actually increased the whole floor’s width by connecting them together. And the deflection also varied depending on different measuring location, since each panel was on the different location of the supporting beams.</a:t>
            </a:r>
          </a:p>
        </p:txBody>
      </p:sp>
      <p:sp>
        <p:nvSpPr>
          <p:cNvPr id="4" name="Slide Number Placeholder 3"/>
          <p:cNvSpPr>
            <a:spLocks noGrp="1"/>
          </p:cNvSpPr>
          <p:nvPr>
            <p:ph type="sldNum" sz="quarter" idx="5"/>
          </p:nvPr>
        </p:nvSpPr>
        <p:spPr/>
        <p:txBody>
          <a:bodyPr/>
          <a:lstStyle/>
          <a:p>
            <a:fld id="{E5FC630B-26F7-9D45-99A0-729D7CD2C83F}" type="slidenum">
              <a:rPr lang="en-US" smtClean="0"/>
              <a:t>18</a:t>
            </a:fld>
            <a:endParaRPr lang="en-US"/>
          </a:p>
        </p:txBody>
      </p:sp>
    </p:spTree>
    <p:extLst>
      <p:ext uri="{BB962C8B-B14F-4D97-AF65-F5344CB8AC3E}">
        <p14:creationId xmlns:p14="http://schemas.microsoft.com/office/powerpoint/2010/main" val="1293709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From the measured time history of acceleration  of the floors, we can observe a resonant response of the floor under the human-walking. And by walking in different frequency ranging from 1.6 to 2.2, the collected response were also affected, could be two times higher.</a:t>
            </a:r>
          </a:p>
        </p:txBody>
      </p:sp>
      <p:sp>
        <p:nvSpPr>
          <p:cNvPr id="4" name="Slide Number Placeholder 3"/>
          <p:cNvSpPr>
            <a:spLocks noGrp="1"/>
          </p:cNvSpPr>
          <p:nvPr>
            <p:ph type="sldNum" sz="quarter" idx="5"/>
          </p:nvPr>
        </p:nvSpPr>
        <p:spPr/>
        <p:txBody>
          <a:bodyPr/>
          <a:lstStyle/>
          <a:p>
            <a:fld id="{E5FC630B-26F7-9D45-99A0-729D7CD2C83F}" type="slidenum">
              <a:rPr lang="en-US" smtClean="0"/>
              <a:t>19</a:t>
            </a:fld>
            <a:endParaRPr lang="en-US"/>
          </a:p>
        </p:txBody>
      </p:sp>
    </p:spTree>
    <p:extLst>
      <p:ext uri="{BB962C8B-B14F-4D97-AF65-F5344CB8AC3E}">
        <p14:creationId xmlns:p14="http://schemas.microsoft.com/office/powerpoint/2010/main" val="3094672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Last part is the floor’s vibration performance. Since the bare floor phase, the panel was not continuous, so the subjective evaluation was only conducted on the floor with plywood and concrete topping. For the floor with plywood, the performance was deemed to be marginal, which means they can feel the vibration on the floor but they are ok with it. With the addition of concrete topping, the performance increased to </a:t>
            </a:r>
            <a:r>
              <a:rPr lang="en-CA" dirty="0" err="1"/>
              <a:t>accepetable</a:t>
            </a:r>
            <a:r>
              <a:rPr lang="en-CA" dirty="0"/>
              <a:t>, means they can’t feel the vibration and they can accept the floor.</a:t>
            </a:r>
          </a:p>
          <a:p>
            <a:r>
              <a:rPr lang="en-CA" dirty="0"/>
              <a:t>Comparing with the current design methods which I mentioned in the introduction, the Canadian design method is not applicable for beam-supported floor, so pass. The ASIC method suggested 0.05 as the limitation. But from our measurement, both of the floors showed 3 to 6 times higher acceleration higher than this value, but still perform great in vibration.</a:t>
            </a:r>
          </a:p>
          <a:p>
            <a:r>
              <a:rPr lang="en-CA" dirty="0"/>
              <a:t>And for the new Eurocode 5 method, we checked the floor’s deflection and RMS acceleration, both of the floor could be categorized to quality choice based on this method, that is the highest level. However, the floor with plywood did not perform as well as predicted using this method.</a:t>
            </a:r>
          </a:p>
        </p:txBody>
      </p:sp>
      <p:sp>
        <p:nvSpPr>
          <p:cNvPr id="4" name="Slide Number Placeholder 3"/>
          <p:cNvSpPr>
            <a:spLocks noGrp="1"/>
          </p:cNvSpPr>
          <p:nvPr>
            <p:ph type="sldNum" sz="quarter" idx="5"/>
          </p:nvPr>
        </p:nvSpPr>
        <p:spPr/>
        <p:txBody>
          <a:bodyPr/>
          <a:lstStyle/>
          <a:p>
            <a:fld id="{E5FC630B-26F7-9D45-99A0-729D7CD2C83F}" type="slidenum">
              <a:rPr lang="en-US" smtClean="0"/>
              <a:t>20</a:t>
            </a:fld>
            <a:endParaRPr lang="en-US"/>
          </a:p>
        </p:txBody>
      </p:sp>
    </p:spTree>
    <p:extLst>
      <p:ext uri="{BB962C8B-B14F-4D97-AF65-F5344CB8AC3E}">
        <p14:creationId xmlns:p14="http://schemas.microsoft.com/office/powerpoint/2010/main" val="30309343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To conclude, from this research, …</a:t>
            </a:r>
          </a:p>
        </p:txBody>
      </p:sp>
      <p:sp>
        <p:nvSpPr>
          <p:cNvPr id="4" name="Slide Number Placeholder 3"/>
          <p:cNvSpPr>
            <a:spLocks noGrp="1"/>
          </p:cNvSpPr>
          <p:nvPr>
            <p:ph type="sldNum" sz="quarter" idx="5"/>
          </p:nvPr>
        </p:nvSpPr>
        <p:spPr/>
        <p:txBody>
          <a:bodyPr/>
          <a:lstStyle/>
          <a:p>
            <a:fld id="{E5FC630B-26F7-9D45-99A0-729D7CD2C83F}" type="slidenum">
              <a:rPr lang="en-US" smtClean="0"/>
              <a:t>21</a:t>
            </a:fld>
            <a:endParaRPr lang="en-US"/>
          </a:p>
        </p:txBody>
      </p:sp>
    </p:spTree>
    <p:extLst>
      <p:ext uri="{BB962C8B-B14F-4D97-AF65-F5344CB8AC3E}">
        <p14:creationId xmlns:p14="http://schemas.microsoft.com/office/powerpoint/2010/main" val="33346192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From the great presentations this morning and our previous experience, I believe that we should have a good understanding of mass timber buildings. Here I want to specifically talk about mass timber floor systems. They have various types and are used widely in the current construction. For example, they can have different support conditions, like.. They can be combined with other building materials, like.</a:t>
            </a:r>
          </a:p>
        </p:txBody>
      </p:sp>
      <p:sp>
        <p:nvSpPr>
          <p:cNvPr id="4" name="Slide Number Placeholder 3"/>
          <p:cNvSpPr>
            <a:spLocks noGrp="1"/>
          </p:cNvSpPr>
          <p:nvPr>
            <p:ph type="sldNum" sz="quarter" idx="5"/>
          </p:nvPr>
        </p:nvSpPr>
        <p:spPr/>
        <p:txBody>
          <a:bodyPr/>
          <a:lstStyle/>
          <a:p>
            <a:fld id="{E5FC630B-26F7-9D45-99A0-729D7CD2C83F}" type="slidenum">
              <a:rPr lang="en-US" smtClean="0"/>
              <a:t>3</a:t>
            </a:fld>
            <a:endParaRPr lang="en-US"/>
          </a:p>
        </p:txBody>
      </p:sp>
    </p:spTree>
    <p:extLst>
      <p:ext uri="{BB962C8B-B14F-4D97-AF65-F5344CB8AC3E}">
        <p14:creationId xmlns:p14="http://schemas.microsoft.com/office/powerpoint/2010/main" val="5763981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But compared to other common construction materials like concrete or steel, floors made by mass timber panels are more lightweight, which means they are prone to human-induced vibration. T</a:t>
            </a:r>
            <a:r>
              <a:rPr lang="en-US" altLang="zh-CN" dirty="0"/>
              <a:t>his vibration </a:t>
            </a:r>
            <a:r>
              <a:rPr lang="en-CA" dirty="0"/>
              <a:t>could lead to the discomfort of occupants, that is the vibration serviceability issue I am talking about here.</a:t>
            </a:r>
          </a:p>
          <a:p>
            <a:r>
              <a:rPr lang="en-CA" dirty="0"/>
              <a:t>For the design of floor systems, we consider their physical and mechanical properties. Like …. Those properties would have effects on the floor’s vibration serviceability performance.</a:t>
            </a:r>
          </a:p>
          <a:p>
            <a:r>
              <a:rPr lang="en-CA" dirty="0"/>
              <a:t>To design the floor with a good vibration performance, the current design methods they often have these two parts, …</a:t>
            </a:r>
          </a:p>
        </p:txBody>
      </p:sp>
      <p:sp>
        <p:nvSpPr>
          <p:cNvPr id="4" name="Slide Number Placeholder 3"/>
          <p:cNvSpPr>
            <a:spLocks noGrp="1"/>
          </p:cNvSpPr>
          <p:nvPr>
            <p:ph type="sldNum" sz="quarter" idx="5"/>
          </p:nvPr>
        </p:nvSpPr>
        <p:spPr/>
        <p:txBody>
          <a:bodyPr/>
          <a:lstStyle/>
          <a:p>
            <a:fld id="{E5FC630B-26F7-9D45-99A0-729D7CD2C83F}" type="slidenum">
              <a:rPr lang="en-US" smtClean="0"/>
              <a:t>4</a:t>
            </a:fld>
            <a:endParaRPr lang="en-US"/>
          </a:p>
        </p:txBody>
      </p:sp>
    </p:spTree>
    <p:extLst>
      <p:ext uri="{BB962C8B-B14F-4D97-AF65-F5344CB8AC3E}">
        <p14:creationId xmlns:p14="http://schemas.microsoft.com/office/powerpoint/2010/main" val="22262883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Then I want to show you some current-used timber floor vibration design standard, to give you some ideas how to design for the floor’s vibration performance. Firstly of course is the Canadian method, this method was first proposed by </a:t>
            </a:r>
            <a:r>
              <a:rPr lang="en-CA" dirty="0" err="1"/>
              <a:t>FPInnovations</a:t>
            </a:r>
            <a:r>
              <a:rPr lang="en-CA" dirty="0"/>
              <a:t> more than 20 years ago, they collected the field test data from light-framed timber floors for their fundamental natural frequency, deflection and ratings from occupants. The data can be plotted like this with the rating,</a:t>
            </a:r>
          </a:p>
        </p:txBody>
      </p:sp>
      <p:sp>
        <p:nvSpPr>
          <p:cNvPr id="4" name="Slide Number Placeholder 3"/>
          <p:cNvSpPr>
            <a:spLocks noGrp="1"/>
          </p:cNvSpPr>
          <p:nvPr>
            <p:ph type="sldNum" sz="quarter" idx="5"/>
          </p:nvPr>
        </p:nvSpPr>
        <p:spPr/>
        <p:txBody>
          <a:bodyPr/>
          <a:lstStyle/>
          <a:p>
            <a:fld id="{E5FC630B-26F7-9D45-99A0-729D7CD2C83F}" type="slidenum">
              <a:rPr lang="en-US" smtClean="0"/>
              <a:t>5</a:t>
            </a:fld>
            <a:endParaRPr lang="en-US"/>
          </a:p>
        </p:txBody>
      </p:sp>
    </p:spTree>
    <p:extLst>
      <p:ext uri="{BB962C8B-B14F-4D97-AF65-F5344CB8AC3E}">
        <p14:creationId xmlns:p14="http://schemas.microsoft.com/office/powerpoint/2010/main" val="40638377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What they did is to perform a logistic regression using those data, and the result is shown here as this curve. So this equation or curve, could divide most of the acceptable and unacceptable floor by their measured properties.</a:t>
            </a:r>
          </a:p>
        </p:txBody>
      </p:sp>
      <p:sp>
        <p:nvSpPr>
          <p:cNvPr id="4" name="Slide Number Placeholder 3"/>
          <p:cNvSpPr>
            <a:spLocks noGrp="1"/>
          </p:cNvSpPr>
          <p:nvPr>
            <p:ph type="sldNum" sz="quarter" idx="5"/>
          </p:nvPr>
        </p:nvSpPr>
        <p:spPr/>
        <p:txBody>
          <a:bodyPr/>
          <a:lstStyle/>
          <a:p>
            <a:fld id="{E5FC630B-26F7-9D45-99A0-729D7CD2C83F}" type="slidenum">
              <a:rPr lang="en-US" smtClean="0"/>
              <a:t>6</a:t>
            </a:fld>
            <a:endParaRPr lang="en-US"/>
          </a:p>
        </p:txBody>
      </p:sp>
    </p:spTree>
    <p:extLst>
      <p:ext uri="{BB962C8B-B14F-4D97-AF65-F5344CB8AC3E}">
        <p14:creationId xmlns:p14="http://schemas.microsoft.com/office/powerpoint/2010/main" val="5136806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To further verify this criterion, they used other field test data to compare with this equation, it turns out that this curve could distinguish the light-framed timber floors’ vibration performance perfectly by just the measured values. And this equation was used for the evaluation of light-framed floor’s vibration performance.</a:t>
            </a:r>
          </a:p>
        </p:txBody>
      </p:sp>
      <p:sp>
        <p:nvSpPr>
          <p:cNvPr id="4" name="Slide Number Placeholder 3"/>
          <p:cNvSpPr>
            <a:spLocks noGrp="1"/>
          </p:cNvSpPr>
          <p:nvPr>
            <p:ph type="sldNum" sz="quarter" idx="5"/>
          </p:nvPr>
        </p:nvSpPr>
        <p:spPr/>
        <p:txBody>
          <a:bodyPr/>
          <a:lstStyle/>
          <a:p>
            <a:fld id="{E5FC630B-26F7-9D45-99A0-729D7CD2C83F}" type="slidenum">
              <a:rPr lang="en-US" smtClean="0"/>
              <a:t>7</a:t>
            </a:fld>
            <a:endParaRPr lang="en-US"/>
          </a:p>
        </p:txBody>
      </p:sp>
    </p:spTree>
    <p:extLst>
      <p:ext uri="{BB962C8B-B14F-4D97-AF65-F5344CB8AC3E}">
        <p14:creationId xmlns:p14="http://schemas.microsoft.com/office/powerpoint/2010/main" val="36593433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For the mass timber floors, the same approach was adopted. Rather than using the measured value, they correspond the measured value to the calculated value, but with the same subjective rating. So in a same way, they got this design criterion for CLT floors, by transforming, the equation becomes the CLT … equation which is written in the current CSA O86. However, this equation is only suggested …</a:t>
            </a:r>
          </a:p>
        </p:txBody>
      </p:sp>
      <p:sp>
        <p:nvSpPr>
          <p:cNvPr id="4" name="Slide Number Placeholder 3"/>
          <p:cNvSpPr>
            <a:spLocks noGrp="1"/>
          </p:cNvSpPr>
          <p:nvPr>
            <p:ph type="sldNum" sz="quarter" idx="5"/>
          </p:nvPr>
        </p:nvSpPr>
        <p:spPr/>
        <p:txBody>
          <a:bodyPr/>
          <a:lstStyle/>
          <a:p>
            <a:fld id="{E5FC630B-26F7-9D45-99A0-729D7CD2C83F}" type="slidenum">
              <a:rPr lang="en-US" smtClean="0"/>
              <a:t>8</a:t>
            </a:fld>
            <a:endParaRPr lang="en-US"/>
          </a:p>
        </p:txBody>
      </p:sp>
    </p:spTree>
    <p:extLst>
      <p:ext uri="{BB962C8B-B14F-4D97-AF65-F5344CB8AC3E}">
        <p14:creationId xmlns:p14="http://schemas.microsoft.com/office/powerpoint/2010/main" val="13394493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Other than the Canadian method, the current engineers prefer to use the response-based method. Such as in those design standards. For example, in AISC DG11, the method specifies the calculation for floor’s peak acceleration depending on different fundamental natural frequencies. And then the calculated value should be compared with the given tolerance limit, like here, for offices or residences, the floor’s calculated peak acceleration should be not more than 0.05.</a:t>
            </a:r>
          </a:p>
          <a:p>
            <a:endParaRPr lang="en-CA" dirty="0"/>
          </a:p>
        </p:txBody>
      </p:sp>
      <p:sp>
        <p:nvSpPr>
          <p:cNvPr id="4" name="Slide Number Placeholder 3"/>
          <p:cNvSpPr>
            <a:spLocks noGrp="1"/>
          </p:cNvSpPr>
          <p:nvPr>
            <p:ph type="sldNum" sz="quarter" idx="5"/>
          </p:nvPr>
        </p:nvSpPr>
        <p:spPr/>
        <p:txBody>
          <a:bodyPr/>
          <a:lstStyle/>
          <a:p>
            <a:fld id="{E5FC630B-26F7-9D45-99A0-729D7CD2C83F}" type="slidenum">
              <a:rPr lang="en-US" smtClean="0"/>
              <a:t>9</a:t>
            </a:fld>
            <a:endParaRPr lang="en-US"/>
          </a:p>
        </p:txBody>
      </p:sp>
    </p:spTree>
    <p:extLst>
      <p:ext uri="{BB962C8B-B14F-4D97-AF65-F5344CB8AC3E}">
        <p14:creationId xmlns:p14="http://schemas.microsoft.com/office/powerpoint/2010/main" val="8915568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In Europe, the new floor vibration design method is coming this year. It combined the deflection, fundamental natural frequency and floor response check together. By following this chart, we should check the calculated values, and choosing the response factor depending on our expectation of our design. But this method haven’t be verified by experimental data from mass timber floors yet.</a:t>
            </a:r>
          </a:p>
        </p:txBody>
      </p:sp>
      <p:sp>
        <p:nvSpPr>
          <p:cNvPr id="4" name="Slide Number Placeholder 3"/>
          <p:cNvSpPr>
            <a:spLocks noGrp="1"/>
          </p:cNvSpPr>
          <p:nvPr>
            <p:ph type="sldNum" sz="quarter" idx="5"/>
          </p:nvPr>
        </p:nvSpPr>
        <p:spPr/>
        <p:txBody>
          <a:bodyPr/>
          <a:lstStyle/>
          <a:p>
            <a:fld id="{E5FC630B-26F7-9D45-99A0-729D7CD2C83F}" type="slidenum">
              <a:rPr lang="en-US" smtClean="0"/>
              <a:t>10</a:t>
            </a:fld>
            <a:endParaRPr lang="en-US"/>
          </a:p>
        </p:txBody>
      </p:sp>
    </p:spTree>
    <p:extLst>
      <p:ext uri="{BB962C8B-B14F-4D97-AF65-F5344CB8AC3E}">
        <p14:creationId xmlns:p14="http://schemas.microsoft.com/office/powerpoint/2010/main" val="37646822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7504A-2500-47AE-98E2-9BE28E4DAB7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E3EA5DC-7C7A-438F-95D3-800687211A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77419FD-AEBC-4C1F-8C92-E4DF70A755BF}"/>
              </a:ext>
            </a:extLst>
          </p:cNvPr>
          <p:cNvSpPr>
            <a:spLocks noGrp="1"/>
          </p:cNvSpPr>
          <p:nvPr>
            <p:ph type="dt" sz="half" idx="10"/>
          </p:nvPr>
        </p:nvSpPr>
        <p:spPr/>
        <p:txBody>
          <a:bodyPr/>
          <a:lstStyle/>
          <a:p>
            <a:fld id="{FB5BE20E-AB2A-462C-AEE1-C8292D0B1256}" type="datetimeFigureOut">
              <a:rPr lang="en-US" smtClean="0"/>
              <a:t>5/11/2024</a:t>
            </a:fld>
            <a:endParaRPr lang="en-US"/>
          </a:p>
        </p:txBody>
      </p:sp>
      <p:sp>
        <p:nvSpPr>
          <p:cNvPr id="5" name="Footer Placeholder 4">
            <a:extLst>
              <a:ext uri="{FF2B5EF4-FFF2-40B4-BE49-F238E27FC236}">
                <a16:creationId xmlns:a16="http://schemas.microsoft.com/office/drawing/2014/main" id="{10A60B99-20CD-4A92-AE0F-4A29104B69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96E57C-A5EB-4554-AE90-9D15115661D7}"/>
              </a:ext>
            </a:extLst>
          </p:cNvPr>
          <p:cNvSpPr>
            <a:spLocks noGrp="1"/>
          </p:cNvSpPr>
          <p:nvPr>
            <p:ph type="sldNum" sz="quarter" idx="12"/>
          </p:nvPr>
        </p:nvSpPr>
        <p:spPr/>
        <p:txBody>
          <a:bodyPr/>
          <a:lstStyle/>
          <a:p>
            <a:fld id="{754A728C-EB2F-42B5-896F-9159DBF0595E}" type="slidenum">
              <a:rPr lang="en-US" smtClean="0"/>
              <a:t>‹#›</a:t>
            </a:fld>
            <a:endParaRPr lang="en-US"/>
          </a:p>
        </p:txBody>
      </p:sp>
    </p:spTree>
    <p:extLst>
      <p:ext uri="{BB962C8B-B14F-4D97-AF65-F5344CB8AC3E}">
        <p14:creationId xmlns:p14="http://schemas.microsoft.com/office/powerpoint/2010/main" val="29761811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F59BB-D856-4541-97FC-E7824AFAB3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87F88F0-C244-43D3-B280-27A2A4C651D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BB640B-1345-4AC9-8282-D179AAA38F40}"/>
              </a:ext>
            </a:extLst>
          </p:cNvPr>
          <p:cNvSpPr>
            <a:spLocks noGrp="1"/>
          </p:cNvSpPr>
          <p:nvPr>
            <p:ph type="dt" sz="half" idx="10"/>
          </p:nvPr>
        </p:nvSpPr>
        <p:spPr/>
        <p:txBody>
          <a:bodyPr/>
          <a:lstStyle/>
          <a:p>
            <a:fld id="{FB5BE20E-AB2A-462C-AEE1-C8292D0B1256}" type="datetimeFigureOut">
              <a:rPr lang="en-US" smtClean="0"/>
              <a:t>5/11/2024</a:t>
            </a:fld>
            <a:endParaRPr lang="en-US"/>
          </a:p>
        </p:txBody>
      </p:sp>
      <p:sp>
        <p:nvSpPr>
          <p:cNvPr id="5" name="Footer Placeholder 4">
            <a:extLst>
              <a:ext uri="{FF2B5EF4-FFF2-40B4-BE49-F238E27FC236}">
                <a16:creationId xmlns:a16="http://schemas.microsoft.com/office/drawing/2014/main" id="{A8484D76-563C-4D55-921E-F4F8713589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549D98-B020-4E29-811A-EBFB65C37B54}"/>
              </a:ext>
            </a:extLst>
          </p:cNvPr>
          <p:cNvSpPr>
            <a:spLocks noGrp="1"/>
          </p:cNvSpPr>
          <p:nvPr>
            <p:ph type="sldNum" sz="quarter" idx="12"/>
          </p:nvPr>
        </p:nvSpPr>
        <p:spPr/>
        <p:txBody>
          <a:bodyPr/>
          <a:lstStyle/>
          <a:p>
            <a:fld id="{754A728C-EB2F-42B5-896F-9159DBF0595E}" type="slidenum">
              <a:rPr lang="en-US" smtClean="0"/>
              <a:t>‹#›</a:t>
            </a:fld>
            <a:endParaRPr lang="en-US"/>
          </a:p>
        </p:txBody>
      </p:sp>
    </p:spTree>
    <p:extLst>
      <p:ext uri="{BB962C8B-B14F-4D97-AF65-F5344CB8AC3E}">
        <p14:creationId xmlns:p14="http://schemas.microsoft.com/office/powerpoint/2010/main" val="38241563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F0D002-CEDC-430E-B55A-E913FBC47A3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066E39-F46F-4FA4-BD91-D2D7CA0FA00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2544C4-9035-4F77-BB47-ECE0EA093A50}"/>
              </a:ext>
            </a:extLst>
          </p:cNvPr>
          <p:cNvSpPr>
            <a:spLocks noGrp="1"/>
          </p:cNvSpPr>
          <p:nvPr>
            <p:ph type="dt" sz="half" idx="10"/>
          </p:nvPr>
        </p:nvSpPr>
        <p:spPr/>
        <p:txBody>
          <a:bodyPr/>
          <a:lstStyle/>
          <a:p>
            <a:fld id="{FB5BE20E-AB2A-462C-AEE1-C8292D0B1256}" type="datetimeFigureOut">
              <a:rPr lang="en-US" smtClean="0"/>
              <a:t>5/11/2024</a:t>
            </a:fld>
            <a:endParaRPr lang="en-US"/>
          </a:p>
        </p:txBody>
      </p:sp>
      <p:sp>
        <p:nvSpPr>
          <p:cNvPr id="5" name="Footer Placeholder 4">
            <a:extLst>
              <a:ext uri="{FF2B5EF4-FFF2-40B4-BE49-F238E27FC236}">
                <a16:creationId xmlns:a16="http://schemas.microsoft.com/office/drawing/2014/main" id="{D68C549F-1C0A-45B7-A096-7D51BBCB7C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A12AB8-9E88-48DA-8F92-B77A9C4A8DCB}"/>
              </a:ext>
            </a:extLst>
          </p:cNvPr>
          <p:cNvSpPr>
            <a:spLocks noGrp="1"/>
          </p:cNvSpPr>
          <p:nvPr>
            <p:ph type="sldNum" sz="quarter" idx="12"/>
          </p:nvPr>
        </p:nvSpPr>
        <p:spPr/>
        <p:txBody>
          <a:bodyPr/>
          <a:lstStyle/>
          <a:p>
            <a:fld id="{754A728C-EB2F-42B5-896F-9159DBF0595E}" type="slidenum">
              <a:rPr lang="en-US" smtClean="0"/>
              <a:t>‹#›</a:t>
            </a:fld>
            <a:endParaRPr lang="en-US"/>
          </a:p>
        </p:txBody>
      </p:sp>
    </p:spTree>
    <p:extLst>
      <p:ext uri="{BB962C8B-B14F-4D97-AF65-F5344CB8AC3E}">
        <p14:creationId xmlns:p14="http://schemas.microsoft.com/office/powerpoint/2010/main" val="11643960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D6D2E-E5DD-5B58-0D4D-6603E8F0EE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4EEBCED3-D157-4DDC-D982-43C7F6244B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9FB5F930-042D-D263-D4B9-399990D24CDD}"/>
              </a:ext>
            </a:extLst>
          </p:cNvPr>
          <p:cNvSpPr>
            <a:spLocks noGrp="1"/>
          </p:cNvSpPr>
          <p:nvPr>
            <p:ph type="dt" sz="half" idx="10"/>
          </p:nvPr>
        </p:nvSpPr>
        <p:spPr/>
        <p:txBody>
          <a:bodyPr/>
          <a:lstStyle/>
          <a:p>
            <a:fld id="{AC73876C-2BA7-4021-9BA4-391F543ED1C3}" type="datetimeFigureOut">
              <a:rPr lang="en-CA" smtClean="0"/>
              <a:t>2024-05-11</a:t>
            </a:fld>
            <a:endParaRPr lang="en-CA"/>
          </a:p>
        </p:txBody>
      </p:sp>
      <p:sp>
        <p:nvSpPr>
          <p:cNvPr id="5" name="Footer Placeholder 4">
            <a:extLst>
              <a:ext uri="{FF2B5EF4-FFF2-40B4-BE49-F238E27FC236}">
                <a16:creationId xmlns:a16="http://schemas.microsoft.com/office/drawing/2014/main" id="{4DD6913D-66D9-23B7-7915-E5BAFBC1834B}"/>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D4B635A4-9FF5-7EAF-2F0D-F9939642625A}"/>
              </a:ext>
            </a:extLst>
          </p:cNvPr>
          <p:cNvSpPr>
            <a:spLocks noGrp="1"/>
          </p:cNvSpPr>
          <p:nvPr>
            <p:ph type="sldNum" sz="quarter" idx="12"/>
          </p:nvPr>
        </p:nvSpPr>
        <p:spPr/>
        <p:txBody>
          <a:bodyPr/>
          <a:lstStyle/>
          <a:p>
            <a:fld id="{3BDCC6E1-A775-459A-8E4B-A70E7D0ED848}" type="slidenum">
              <a:rPr lang="en-CA" smtClean="0"/>
              <a:t>‹#›</a:t>
            </a:fld>
            <a:endParaRPr lang="en-CA"/>
          </a:p>
        </p:txBody>
      </p:sp>
    </p:spTree>
    <p:extLst>
      <p:ext uri="{BB962C8B-B14F-4D97-AF65-F5344CB8AC3E}">
        <p14:creationId xmlns:p14="http://schemas.microsoft.com/office/powerpoint/2010/main" val="12962791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D2ACC-EE31-639D-0C30-F73BD79A9565}"/>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72200FF0-0313-FB82-D4AE-A751F40B51A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8E340A42-2843-BDB7-C857-967FB8F8D301}"/>
              </a:ext>
            </a:extLst>
          </p:cNvPr>
          <p:cNvSpPr>
            <a:spLocks noGrp="1"/>
          </p:cNvSpPr>
          <p:nvPr>
            <p:ph type="dt" sz="half" idx="10"/>
          </p:nvPr>
        </p:nvSpPr>
        <p:spPr/>
        <p:txBody>
          <a:bodyPr/>
          <a:lstStyle/>
          <a:p>
            <a:fld id="{AC73876C-2BA7-4021-9BA4-391F543ED1C3}" type="datetimeFigureOut">
              <a:rPr lang="en-CA" smtClean="0"/>
              <a:t>2024-05-11</a:t>
            </a:fld>
            <a:endParaRPr lang="en-CA"/>
          </a:p>
        </p:txBody>
      </p:sp>
      <p:sp>
        <p:nvSpPr>
          <p:cNvPr id="5" name="Footer Placeholder 4">
            <a:extLst>
              <a:ext uri="{FF2B5EF4-FFF2-40B4-BE49-F238E27FC236}">
                <a16:creationId xmlns:a16="http://schemas.microsoft.com/office/drawing/2014/main" id="{5714879B-55D1-1238-DC38-27682500F132}"/>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F1FEFA4C-B556-86D9-63DC-525D59551D35}"/>
              </a:ext>
            </a:extLst>
          </p:cNvPr>
          <p:cNvSpPr>
            <a:spLocks noGrp="1"/>
          </p:cNvSpPr>
          <p:nvPr>
            <p:ph type="sldNum" sz="quarter" idx="12"/>
          </p:nvPr>
        </p:nvSpPr>
        <p:spPr/>
        <p:txBody>
          <a:bodyPr/>
          <a:lstStyle/>
          <a:p>
            <a:fld id="{3BDCC6E1-A775-459A-8E4B-A70E7D0ED848}" type="slidenum">
              <a:rPr lang="en-CA" smtClean="0"/>
              <a:t>‹#›</a:t>
            </a:fld>
            <a:endParaRPr lang="en-CA"/>
          </a:p>
        </p:txBody>
      </p:sp>
    </p:spTree>
    <p:extLst>
      <p:ext uri="{BB962C8B-B14F-4D97-AF65-F5344CB8AC3E}">
        <p14:creationId xmlns:p14="http://schemas.microsoft.com/office/powerpoint/2010/main" val="20771162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9D165-00BB-3412-22D4-A534C0F5938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F4DF42DD-0A0F-DCC3-560E-84B29672215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7AB8494-10AB-9362-8B62-C4ED1B92CCA2}"/>
              </a:ext>
            </a:extLst>
          </p:cNvPr>
          <p:cNvSpPr>
            <a:spLocks noGrp="1"/>
          </p:cNvSpPr>
          <p:nvPr>
            <p:ph type="dt" sz="half" idx="10"/>
          </p:nvPr>
        </p:nvSpPr>
        <p:spPr/>
        <p:txBody>
          <a:bodyPr/>
          <a:lstStyle/>
          <a:p>
            <a:fld id="{AC73876C-2BA7-4021-9BA4-391F543ED1C3}" type="datetimeFigureOut">
              <a:rPr lang="en-CA" smtClean="0"/>
              <a:t>2024-05-11</a:t>
            </a:fld>
            <a:endParaRPr lang="en-CA"/>
          </a:p>
        </p:txBody>
      </p:sp>
      <p:sp>
        <p:nvSpPr>
          <p:cNvPr id="5" name="Footer Placeholder 4">
            <a:extLst>
              <a:ext uri="{FF2B5EF4-FFF2-40B4-BE49-F238E27FC236}">
                <a16:creationId xmlns:a16="http://schemas.microsoft.com/office/drawing/2014/main" id="{809E9261-3E75-D8D9-040F-45C740A12BEC}"/>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7853B5BB-3A19-F3F0-3F70-FA2DB056C64F}"/>
              </a:ext>
            </a:extLst>
          </p:cNvPr>
          <p:cNvSpPr>
            <a:spLocks noGrp="1"/>
          </p:cNvSpPr>
          <p:nvPr>
            <p:ph type="sldNum" sz="quarter" idx="12"/>
          </p:nvPr>
        </p:nvSpPr>
        <p:spPr/>
        <p:txBody>
          <a:bodyPr/>
          <a:lstStyle/>
          <a:p>
            <a:fld id="{3BDCC6E1-A775-459A-8E4B-A70E7D0ED848}" type="slidenum">
              <a:rPr lang="en-CA" smtClean="0"/>
              <a:t>‹#›</a:t>
            </a:fld>
            <a:endParaRPr lang="en-CA"/>
          </a:p>
        </p:txBody>
      </p:sp>
    </p:spTree>
    <p:extLst>
      <p:ext uri="{BB962C8B-B14F-4D97-AF65-F5344CB8AC3E}">
        <p14:creationId xmlns:p14="http://schemas.microsoft.com/office/powerpoint/2010/main" val="8316051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7F86A-F7BC-3E37-A5CA-48BC3D65DD02}"/>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521ADCEA-A00A-85E7-5E9F-5C7CFC839C5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E0D114EE-F43F-3ACB-E2E1-E123F59CF96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36C337F2-CE04-3954-D842-3F83825F02A5}"/>
              </a:ext>
            </a:extLst>
          </p:cNvPr>
          <p:cNvSpPr>
            <a:spLocks noGrp="1"/>
          </p:cNvSpPr>
          <p:nvPr>
            <p:ph type="dt" sz="half" idx="10"/>
          </p:nvPr>
        </p:nvSpPr>
        <p:spPr/>
        <p:txBody>
          <a:bodyPr/>
          <a:lstStyle/>
          <a:p>
            <a:fld id="{AC73876C-2BA7-4021-9BA4-391F543ED1C3}" type="datetimeFigureOut">
              <a:rPr lang="en-CA" smtClean="0"/>
              <a:t>2024-05-11</a:t>
            </a:fld>
            <a:endParaRPr lang="en-CA"/>
          </a:p>
        </p:txBody>
      </p:sp>
      <p:sp>
        <p:nvSpPr>
          <p:cNvPr id="6" name="Footer Placeholder 5">
            <a:extLst>
              <a:ext uri="{FF2B5EF4-FFF2-40B4-BE49-F238E27FC236}">
                <a16:creationId xmlns:a16="http://schemas.microsoft.com/office/drawing/2014/main" id="{1A9E2C4D-651C-FDE2-D899-F803608D6CB9}"/>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7BE0FEFC-93A2-8314-7236-D4E8DF15CE99}"/>
              </a:ext>
            </a:extLst>
          </p:cNvPr>
          <p:cNvSpPr>
            <a:spLocks noGrp="1"/>
          </p:cNvSpPr>
          <p:nvPr>
            <p:ph type="sldNum" sz="quarter" idx="12"/>
          </p:nvPr>
        </p:nvSpPr>
        <p:spPr/>
        <p:txBody>
          <a:bodyPr/>
          <a:lstStyle/>
          <a:p>
            <a:fld id="{3BDCC6E1-A775-459A-8E4B-A70E7D0ED848}" type="slidenum">
              <a:rPr lang="en-CA" smtClean="0"/>
              <a:t>‹#›</a:t>
            </a:fld>
            <a:endParaRPr lang="en-CA"/>
          </a:p>
        </p:txBody>
      </p:sp>
    </p:spTree>
    <p:extLst>
      <p:ext uri="{BB962C8B-B14F-4D97-AF65-F5344CB8AC3E}">
        <p14:creationId xmlns:p14="http://schemas.microsoft.com/office/powerpoint/2010/main" val="16222886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54895-D08F-095F-6BE7-267CBDCBDFCA}"/>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B630D214-43D8-A6B3-964A-73226A1C90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DC0068C-06CF-B3C0-44C3-A748EAFFA1E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A31AA1D3-ED48-39EE-F7A2-97FB95A011D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4D5DC2-8A49-B6FE-D4DD-A0CBD172AE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2AE763A5-5651-CEB4-ADD6-739925D2398C}"/>
              </a:ext>
            </a:extLst>
          </p:cNvPr>
          <p:cNvSpPr>
            <a:spLocks noGrp="1"/>
          </p:cNvSpPr>
          <p:nvPr>
            <p:ph type="dt" sz="half" idx="10"/>
          </p:nvPr>
        </p:nvSpPr>
        <p:spPr/>
        <p:txBody>
          <a:bodyPr/>
          <a:lstStyle/>
          <a:p>
            <a:fld id="{AC73876C-2BA7-4021-9BA4-391F543ED1C3}" type="datetimeFigureOut">
              <a:rPr lang="en-CA" smtClean="0"/>
              <a:t>2024-05-11</a:t>
            </a:fld>
            <a:endParaRPr lang="en-CA"/>
          </a:p>
        </p:txBody>
      </p:sp>
      <p:sp>
        <p:nvSpPr>
          <p:cNvPr id="8" name="Footer Placeholder 7">
            <a:extLst>
              <a:ext uri="{FF2B5EF4-FFF2-40B4-BE49-F238E27FC236}">
                <a16:creationId xmlns:a16="http://schemas.microsoft.com/office/drawing/2014/main" id="{456784E7-B104-D09C-CDB3-0D4889CEBADE}"/>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65CA2D83-489D-D69A-F530-DBD9BA75F1E7}"/>
              </a:ext>
            </a:extLst>
          </p:cNvPr>
          <p:cNvSpPr>
            <a:spLocks noGrp="1"/>
          </p:cNvSpPr>
          <p:nvPr>
            <p:ph type="sldNum" sz="quarter" idx="12"/>
          </p:nvPr>
        </p:nvSpPr>
        <p:spPr/>
        <p:txBody>
          <a:bodyPr/>
          <a:lstStyle/>
          <a:p>
            <a:fld id="{3BDCC6E1-A775-459A-8E4B-A70E7D0ED848}" type="slidenum">
              <a:rPr lang="en-CA" smtClean="0"/>
              <a:t>‹#›</a:t>
            </a:fld>
            <a:endParaRPr lang="en-CA"/>
          </a:p>
        </p:txBody>
      </p:sp>
    </p:spTree>
    <p:extLst>
      <p:ext uri="{BB962C8B-B14F-4D97-AF65-F5344CB8AC3E}">
        <p14:creationId xmlns:p14="http://schemas.microsoft.com/office/powerpoint/2010/main" val="38332073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48775-2BAD-3FA2-0E3A-2DFBF0BE12E9}"/>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ECC2811F-7F60-8F41-DBFC-EF7FD424D4F4}"/>
              </a:ext>
            </a:extLst>
          </p:cNvPr>
          <p:cNvSpPr>
            <a:spLocks noGrp="1"/>
          </p:cNvSpPr>
          <p:nvPr>
            <p:ph type="dt" sz="half" idx="10"/>
          </p:nvPr>
        </p:nvSpPr>
        <p:spPr/>
        <p:txBody>
          <a:bodyPr/>
          <a:lstStyle/>
          <a:p>
            <a:fld id="{AC73876C-2BA7-4021-9BA4-391F543ED1C3}" type="datetimeFigureOut">
              <a:rPr lang="en-CA" smtClean="0"/>
              <a:t>2024-05-11</a:t>
            </a:fld>
            <a:endParaRPr lang="en-CA"/>
          </a:p>
        </p:txBody>
      </p:sp>
      <p:sp>
        <p:nvSpPr>
          <p:cNvPr id="4" name="Footer Placeholder 3">
            <a:extLst>
              <a:ext uri="{FF2B5EF4-FFF2-40B4-BE49-F238E27FC236}">
                <a16:creationId xmlns:a16="http://schemas.microsoft.com/office/drawing/2014/main" id="{233908CA-3D8F-289B-DB98-BAE87D6D3789}"/>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03DE95E0-11AB-B9CC-0FB8-C108692698B2}"/>
              </a:ext>
            </a:extLst>
          </p:cNvPr>
          <p:cNvSpPr>
            <a:spLocks noGrp="1"/>
          </p:cNvSpPr>
          <p:nvPr>
            <p:ph type="sldNum" sz="quarter" idx="12"/>
          </p:nvPr>
        </p:nvSpPr>
        <p:spPr/>
        <p:txBody>
          <a:bodyPr/>
          <a:lstStyle/>
          <a:p>
            <a:fld id="{3BDCC6E1-A775-459A-8E4B-A70E7D0ED848}" type="slidenum">
              <a:rPr lang="en-CA" smtClean="0"/>
              <a:t>‹#›</a:t>
            </a:fld>
            <a:endParaRPr lang="en-CA"/>
          </a:p>
        </p:txBody>
      </p:sp>
    </p:spTree>
    <p:extLst>
      <p:ext uri="{BB962C8B-B14F-4D97-AF65-F5344CB8AC3E}">
        <p14:creationId xmlns:p14="http://schemas.microsoft.com/office/powerpoint/2010/main" val="17320154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087666-58C1-9D58-528F-3177DC861CB7}"/>
              </a:ext>
            </a:extLst>
          </p:cNvPr>
          <p:cNvSpPr>
            <a:spLocks noGrp="1"/>
          </p:cNvSpPr>
          <p:nvPr>
            <p:ph type="dt" sz="half" idx="10"/>
          </p:nvPr>
        </p:nvSpPr>
        <p:spPr/>
        <p:txBody>
          <a:bodyPr/>
          <a:lstStyle/>
          <a:p>
            <a:fld id="{AC73876C-2BA7-4021-9BA4-391F543ED1C3}" type="datetimeFigureOut">
              <a:rPr lang="en-CA" smtClean="0"/>
              <a:t>2024-05-11</a:t>
            </a:fld>
            <a:endParaRPr lang="en-CA"/>
          </a:p>
        </p:txBody>
      </p:sp>
      <p:sp>
        <p:nvSpPr>
          <p:cNvPr id="3" name="Footer Placeholder 2">
            <a:extLst>
              <a:ext uri="{FF2B5EF4-FFF2-40B4-BE49-F238E27FC236}">
                <a16:creationId xmlns:a16="http://schemas.microsoft.com/office/drawing/2014/main" id="{ECE6D226-26D6-A706-5158-CA1CAFF33161}"/>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70D2D219-54CB-F274-1DBE-880081A7FF36}"/>
              </a:ext>
            </a:extLst>
          </p:cNvPr>
          <p:cNvSpPr>
            <a:spLocks noGrp="1"/>
          </p:cNvSpPr>
          <p:nvPr>
            <p:ph type="sldNum" sz="quarter" idx="12"/>
          </p:nvPr>
        </p:nvSpPr>
        <p:spPr/>
        <p:txBody>
          <a:bodyPr/>
          <a:lstStyle/>
          <a:p>
            <a:fld id="{3BDCC6E1-A775-459A-8E4B-A70E7D0ED848}" type="slidenum">
              <a:rPr lang="en-CA" smtClean="0"/>
              <a:t>‹#›</a:t>
            </a:fld>
            <a:endParaRPr lang="en-CA"/>
          </a:p>
        </p:txBody>
      </p:sp>
    </p:spTree>
    <p:extLst>
      <p:ext uri="{BB962C8B-B14F-4D97-AF65-F5344CB8AC3E}">
        <p14:creationId xmlns:p14="http://schemas.microsoft.com/office/powerpoint/2010/main" val="18016664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06889-765B-E86E-63B9-1330F6EE1C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9220994B-D99D-A1A8-1A2D-D1205FAAFD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2148D795-2469-7FB9-16E5-C8F585F506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C5A92F-8E42-EAA9-98F3-F53E8F970F4A}"/>
              </a:ext>
            </a:extLst>
          </p:cNvPr>
          <p:cNvSpPr>
            <a:spLocks noGrp="1"/>
          </p:cNvSpPr>
          <p:nvPr>
            <p:ph type="dt" sz="half" idx="10"/>
          </p:nvPr>
        </p:nvSpPr>
        <p:spPr/>
        <p:txBody>
          <a:bodyPr/>
          <a:lstStyle/>
          <a:p>
            <a:fld id="{AC73876C-2BA7-4021-9BA4-391F543ED1C3}" type="datetimeFigureOut">
              <a:rPr lang="en-CA" smtClean="0"/>
              <a:t>2024-05-11</a:t>
            </a:fld>
            <a:endParaRPr lang="en-CA"/>
          </a:p>
        </p:txBody>
      </p:sp>
      <p:sp>
        <p:nvSpPr>
          <p:cNvPr id="6" name="Footer Placeholder 5">
            <a:extLst>
              <a:ext uri="{FF2B5EF4-FFF2-40B4-BE49-F238E27FC236}">
                <a16:creationId xmlns:a16="http://schemas.microsoft.com/office/drawing/2014/main" id="{C31BBD39-23FB-B3C8-93CD-F481F20CEFAD}"/>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5A462B65-0B30-30BC-2DC9-558262957631}"/>
              </a:ext>
            </a:extLst>
          </p:cNvPr>
          <p:cNvSpPr>
            <a:spLocks noGrp="1"/>
          </p:cNvSpPr>
          <p:nvPr>
            <p:ph type="sldNum" sz="quarter" idx="12"/>
          </p:nvPr>
        </p:nvSpPr>
        <p:spPr/>
        <p:txBody>
          <a:bodyPr/>
          <a:lstStyle/>
          <a:p>
            <a:fld id="{3BDCC6E1-A775-459A-8E4B-A70E7D0ED848}" type="slidenum">
              <a:rPr lang="en-CA" smtClean="0"/>
              <a:t>‹#›</a:t>
            </a:fld>
            <a:endParaRPr lang="en-CA"/>
          </a:p>
        </p:txBody>
      </p:sp>
    </p:spTree>
    <p:extLst>
      <p:ext uri="{BB962C8B-B14F-4D97-AF65-F5344CB8AC3E}">
        <p14:creationId xmlns:p14="http://schemas.microsoft.com/office/powerpoint/2010/main" val="32720331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843EE-F454-445D-94A1-B964B3BA00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9C2FC9-8BEB-4E27-8023-FE440AF80FA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238A2C-F1DC-4D7B-A7D7-2EA49C0CA746}"/>
              </a:ext>
            </a:extLst>
          </p:cNvPr>
          <p:cNvSpPr>
            <a:spLocks noGrp="1"/>
          </p:cNvSpPr>
          <p:nvPr>
            <p:ph type="dt" sz="half" idx="10"/>
          </p:nvPr>
        </p:nvSpPr>
        <p:spPr/>
        <p:txBody>
          <a:bodyPr/>
          <a:lstStyle/>
          <a:p>
            <a:fld id="{FB5BE20E-AB2A-462C-AEE1-C8292D0B1256}" type="datetimeFigureOut">
              <a:rPr lang="en-US" smtClean="0"/>
              <a:t>5/11/2024</a:t>
            </a:fld>
            <a:endParaRPr lang="en-US"/>
          </a:p>
        </p:txBody>
      </p:sp>
      <p:sp>
        <p:nvSpPr>
          <p:cNvPr id="5" name="Footer Placeholder 4">
            <a:extLst>
              <a:ext uri="{FF2B5EF4-FFF2-40B4-BE49-F238E27FC236}">
                <a16:creationId xmlns:a16="http://schemas.microsoft.com/office/drawing/2014/main" id="{84960774-DD30-497E-BFF1-8CA64A6D5B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4767EC-54B7-42A0-95FA-EFA0853F5A2B}"/>
              </a:ext>
            </a:extLst>
          </p:cNvPr>
          <p:cNvSpPr>
            <a:spLocks noGrp="1"/>
          </p:cNvSpPr>
          <p:nvPr>
            <p:ph type="sldNum" sz="quarter" idx="12"/>
          </p:nvPr>
        </p:nvSpPr>
        <p:spPr/>
        <p:txBody>
          <a:bodyPr/>
          <a:lstStyle/>
          <a:p>
            <a:fld id="{754A728C-EB2F-42B5-896F-9159DBF0595E}" type="slidenum">
              <a:rPr lang="en-US" smtClean="0"/>
              <a:t>‹#›</a:t>
            </a:fld>
            <a:endParaRPr lang="en-US"/>
          </a:p>
        </p:txBody>
      </p:sp>
    </p:spTree>
    <p:extLst>
      <p:ext uri="{BB962C8B-B14F-4D97-AF65-F5344CB8AC3E}">
        <p14:creationId xmlns:p14="http://schemas.microsoft.com/office/powerpoint/2010/main" val="39527542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82E30-1589-3408-E2AA-5E9AAEC4CE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5BB863B4-9429-9BBB-4DC5-2E350C7F7E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59619516-16A1-1164-B420-26DF95B2EE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0A4C07-9E2A-EF35-EE96-0A8551305E0B}"/>
              </a:ext>
            </a:extLst>
          </p:cNvPr>
          <p:cNvSpPr>
            <a:spLocks noGrp="1"/>
          </p:cNvSpPr>
          <p:nvPr>
            <p:ph type="dt" sz="half" idx="10"/>
          </p:nvPr>
        </p:nvSpPr>
        <p:spPr/>
        <p:txBody>
          <a:bodyPr/>
          <a:lstStyle/>
          <a:p>
            <a:fld id="{AC73876C-2BA7-4021-9BA4-391F543ED1C3}" type="datetimeFigureOut">
              <a:rPr lang="en-CA" smtClean="0"/>
              <a:t>2024-05-11</a:t>
            </a:fld>
            <a:endParaRPr lang="en-CA"/>
          </a:p>
        </p:txBody>
      </p:sp>
      <p:sp>
        <p:nvSpPr>
          <p:cNvPr id="6" name="Footer Placeholder 5">
            <a:extLst>
              <a:ext uri="{FF2B5EF4-FFF2-40B4-BE49-F238E27FC236}">
                <a16:creationId xmlns:a16="http://schemas.microsoft.com/office/drawing/2014/main" id="{FF1815D2-6E5F-9C13-E7E0-E946D6E3282E}"/>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F7D52B4F-D2E8-D790-2E59-2CDCB2BCCBCF}"/>
              </a:ext>
            </a:extLst>
          </p:cNvPr>
          <p:cNvSpPr>
            <a:spLocks noGrp="1"/>
          </p:cNvSpPr>
          <p:nvPr>
            <p:ph type="sldNum" sz="quarter" idx="12"/>
          </p:nvPr>
        </p:nvSpPr>
        <p:spPr/>
        <p:txBody>
          <a:bodyPr/>
          <a:lstStyle/>
          <a:p>
            <a:fld id="{3BDCC6E1-A775-459A-8E4B-A70E7D0ED848}" type="slidenum">
              <a:rPr lang="en-CA" smtClean="0"/>
              <a:t>‹#›</a:t>
            </a:fld>
            <a:endParaRPr lang="en-CA"/>
          </a:p>
        </p:txBody>
      </p:sp>
    </p:spTree>
    <p:extLst>
      <p:ext uri="{BB962C8B-B14F-4D97-AF65-F5344CB8AC3E}">
        <p14:creationId xmlns:p14="http://schemas.microsoft.com/office/powerpoint/2010/main" val="12864269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1C6B3-D134-5A2D-E979-7D7744275A85}"/>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C0D47E6F-986E-B29D-458C-E46956C2944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86592DA6-C5B1-F291-6EDE-2F2B622DDB04}"/>
              </a:ext>
            </a:extLst>
          </p:cNvPr>
          <p:cNvSpPr>
            <a:spLocks noGrp="1"/>
          </p:cNvSpPr>
          <p:nvPr>
            <p:ph type="dt" sz="half" idx="10"/>
          </p:nvPr>
        </p:nvSpPr>
        <p:spPr/>
        <p:txBody>
          <a:bodyPr/>
          <a:lstStyle/>
          <a:p>
            <a:fld id="{AC73876C-2BA7-4021-9BA4-391F543ED1C3}" type="datetimeFigureOut">
              <a:rPr lang="en-CA" smtClean="0"/>
              <a:t>2024-05-11</a:t>
            </a:fld>
            <a:endParaRPr lang="en-CA"/>
          </a:p>
        </p:txBody>
      </p:sp>
      <p:sp>
        <p:nvSpPr>
          <p:cNvPr id="5" name="Footer Placeholder 4">
            <a:extLst>
              <a:ext uri="{FF2B5EF4-FFF2-40B4-BE49-F238E27FC236}">
                <a16:creationId xmlns:a16="http://schemas.microsoft.com/office/drawing/2014/main" id="{24D53428-5542-AD93-DA4F-C6C7487121E6}"/>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EC51AA8F-0B8C-85B1-0ABB-672DAD890291}"/>
              </a:ext>
            </a:extLst>
          </p:cNvPr>
          <p:cNvSpPr>
            <a:spLocks noGrp="1"/>
          </p:cNvSpPr>
          <p:nvPr>
            <p:ph type="sldNum" sz="quarter" idx="12"/>
          </p:nvPr>
        </p:nvSpPr>
        <p:spPr/>
        <p:txBody>
          <a:bodyPr/>
          <a:lstStyle/>
          <a:p>
            <a:fld id="{3BDCC6E1-A775-459A-8E4B-A70E7D0ED848}" type="slidenum">
              <a:rPr lang="en-CA" smtClean="0"/>
              <a:t>‹#›</a:t>
            </a:fld>
            <a:endParaRPr lang="en-CA"/>
          </a:p>
        </p:txBody>
      </p:sp>
    </p:spTree>
    <p:extLst>
      <p:ext uri="{BB962C8B-B14F-4D97-AF65-F5344CB8AC3E}">
        <p14:creationId xmlns:p14="http://schemas.microsoft.com/office/powerpoint/2010/main" val="1677622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2B0F140-C23E-2948-B507-D5DD7F39A37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A73F1E40-7B14-A65A-1B31-16DF117AFB0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D69B6310-5662-6247-189F-521E503E424F}"/>
              </a:ext>
            </a:extLst>
          </p:cNvPr>
          <p:cNvSpPr>
            <a:spLocks noGrp="1"/>
          </p:cNvSpPr>
          <p:nvPr>
            <p:ph type="dt" sz="half" idx="10"/>
          </p:nvPr>
        </p:nvSpPr>
        <p:spPr/>
        <p:txBody>
          <a:bodyPr/>
          <a:lstStyle/>
          <a:p>
            <a:fld id="{AC73876C-2BA7-4021-9BA4-391F543ED1C3}" type="datetimeFigureOut">
              <a:rPr lang="en-CA" smtClean="0"/>
              <a:t>2024-05-11</a:t>
            </a:fld>
            <a:endParaRPr lang="en-CA"/>
          </a:p>
        </p:txBody>
      </p:sp>
      <p:sp>
        <p:nvSpPr>
          <p:cNvPr id="5" name="Footer Placeholder 4">
            <a:extLst>
              <a:ext uri="{FF2B5EF4-FFF2-40B4-BE49-F238E27FC236}">
                <a16:creationId xmlns:a16="http://schemas.microsoft.com/office/drawing/2014/main" id="{605A1459-00E5-02A9-75D8-09DFAAC6A6C5}"/>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00C9C16E-6CAA-5E16-A070-98FD5FD98850}"/>
              </a:ext>
            </a:extLst>
          </p:cNvPr>
          <p:cNvSpPr>
            <a:spLocks noGrp="1"/>
          </p:cNvSpPr>
          <p:nvPr>
            <p:ph type="sldNum" sz="quarter" idx="12"/>
          </p:nvPr>
        </p:nvSpPr>
        <p:spPr/>
        <p:txBody>
          <a:bodyPr/>
          <a:lstStyle/>
          <a:p>
            <a:fld id="{3BDCC6E1-A775-459A-8E4B-A70E7D0ED848}" type="slidenum">
              <a:rPr lang="en-CA" smtClean="0"/>
              <a:t>‹#›</a:t>
            </a:fld>
            <a:endParaRPr lang="en-CA"/>
          </a:p>
        </p:txBody>
      </p:sp>
    </p:spTree>
    <p:extLst>
      <p:ext uri="{BB962C8B-B14F-4D97-AF65-F5344CB8AC3E}">
        <p14:creationId xmlns:p14="http://schemas.microsoft.com/office/powerpoint/2010/main" val="10426613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73BF4-AFA7-4960-B46D-DFAA8A5E9D8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1052A60-A91D-464E-8DA5-C4C347E2FB5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B03109A-025D-4BC4-9554-4DD3EA7D587D}"/>
              </a:ext>
            </a:extLst>
          </p:cNvPr>
          <p:cNvSpPr>
            <a:spLocks noGrp="1"/>
          </p:cNvSpPr>
          <p:nvPr>
            <p:ph type="dt" sz="half" idx="10"/>
          </p:nvPr>
        </p:nvSpPr>
        <p:spPr/>
        <p:txBody>
          <a:bodyPr/>
          <a:lstStyle/>
          <a:p>
            <a:fld id="{FB5BE20E-AB2A-462C-AEE1-C8292D0B1256}" type="datetimeFigureOut">
              <a:rPr lang="en-US" smtClean="0"/>
              <a:t>5/11/2024</a:t>
            </a:fld>
            <a:endParaRPr lang="en-US"/>
          </a:p>
        </p:txBody>
      </p:sp>
      <p:sp>
        <p:nvSpPr>
          <p:cNvPr id="5" name="Footer Placeholder 4">
            <a:extLst>
              <a:ext uri="{FF2B5EF4-FFF2-40B4-BE49-F238E27FC236}">
                <a16:creationId xmlns:a16="http://schemas.microsoft.com/office/drawing/2014/main" id="{12192718-53E9-4350-8A43-050AB43A2F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869C1B-814A-4F26-AE04-D27A4E3A5883}"/>
              </a:ext>
            </a:extLst>
          </p:cNvPr>
          <p:cNvSpPr>
            <a:spLocks noGrp="1"/>
          </p:cNvSpPr>
          <p:nvPr>
            <p:ph type="sldNum" sz="quarter" idx="12"/>
          </p:nvPr>
        </p:nvSpPr>
        <p:spPr/>
        <p:txBody>
          <a:bodyPr/>
          <a:lstStyle/>
          <a:p>
            <a:fld id="{754A728C-EB2F-42B5-896F-9159DBF0595E}" type="slidenum">
              <a:rPr lang="en-US" smtClean="0"/>
              <a:t>‹#›</a:t>
            </a:fld>
            <a:endParaRPr lang="en-US"/>
          </a:p>
        </p:txBody>
      </p:sp>
    </p:spTree>
    <p:extLst>
      <p:ext uri="{BB962C8B-B14F-4D97-AF65-F5344CB8AC3E}">
        <p14:creationId xmlns:p14="http://schemas.microsoft.com/office/powerpoint/2010/main" val="30004222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1D9D9-122F-4090-BAA6-B3506EEFBC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83C2F3-C5BA-4C5C-AA64-2400AE2A2A5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39AA265-005D-4235-9311-EC1F3048396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D81CCF3-44AB-4A72-9115-2AEEE28F153C}"/>
              </a:ext>
            </a:extLst>
          </p:cNvPr>
          <p:cNvSpPr>
            <a:spLocks noGrp="1"/>
          </p:cNvSpPr>
          <p:nvPr>
            <p:ph type="dt" sz="half" idx="10"/>
          </p:nvPr>
        </p:nvSpPr>
        <p:spPr/>
        <p:txBody>
          <a:bodyPr/>
          <a:lstStyle/>
          <a:p>
            <a:fld id="{FB5BE20E-AB2A-462C-AEE1-C8292D0B1256}" type="datetimeFigureOut">
              <a:rPr lang="en-US" smtClean="0"/>
              <a:t>5/11/2024</a:t>
            </a:fld>
            <a:endParaRPr lang="en-US"/>
          </a:p>
        </p:txBody>
      </p:sp>
      <p:sp>
        <p:nvSpPr>
          <p:cNvPr id="6" name="Footer Placeholder 5">
            <a:extLst>
              <a:ext uri="{FF2B5EF4-FFF2-40B4-BE49-F238E27FC236}">
                <a16:creationId xmlns:a16="http://schemas.microsoft.com/office/drawing/2014/main" id="{176A4635-FDA4-4695-91A7-2FE76D8F53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E524B5-8AEB-49A9-96BF-997586B58201}"/>
              </a:ext>
            </a:extLst>
          </p:cNvPr>
          <p:cNvSpPr>
            <a:spLocks noGrp="1"/>
          </p:cNvSpPr>
          <p:nvPr>
            <p:ph type="sldNum" sz="quarter" idx="12"/>
          </p:nvPr>
        </p:nvSpPr>
        <p:spPr/>
        <p:txBody>
          <a:bodyPr/>
          <a:lstStyle/>
          <a:p>
            <a:fld id="{754A728C-EB2F-42B5-896F-9159DBF0595E}" type="slidenum">
              <a:rPr lang="en-US" smtClean="0"/>
              <a:t>‹#›</a:t>
            </a:fld>
            <a:endParaRPr lang="en-US"/>
          </a:p>
        </p:txBody>
      </p:sp>
    </p:spTree>
    <p:extLst>
      <p:ext uri="{BB962C8B-B14F-4D97-AF65-F5344CB8AC3E}">
        <p14:creationId xmlns:p14="http://schemas.microsoft.com/office/powerpoint/2010/main" val="31452249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340F3-235F-416C-8E9C-B5FDDD34164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D782B4C-A274-4778-90A9-C584C893D4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6993185-7EA6-4CB4-A683-422D7455E0E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978BD97-7B91-483F-8F8F-17F24DD021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2983E5D-B981-4D11-AC39-E93F554E01F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0C8446-2B80-40D7-8DD4-9A986730929F}"/>
              </a:ext>
            </a:extLst>
          </p:cNvPr>
          <p:cNvSpPr>
            <a:spLocks noGrp="1"/>
          </p:cNvSpPr>
          <p:nvPr>
            <p:ph type="dt" sz="half" idx="10"/>
          </p:nvPr>
        </p:nvSpPr>
        <p:spPr/>
        <p:txBody>
          <a:bodyPr/>
          <a:lstStyle/>
          <a:p>
            <a:fld id="{FB5BE20E-AB2A-462C-AEE1-C8292D0B1256}" type="datetimeFigureOut">
              <a:rPr lang="en-US" smtClean="0"/>
              <a:t>5/11/2024</a:t>
            </a:fld>
            <a:endParaRPr lang="en-US"/>
          </a:p>
        </p:txBody>
      </p:sp>
      <p:sp>
        <p:nvSpPr>
          <p:cNvPr id="8" name="Footer Placeholder 7">
            <a:extLst>
              <a:ext uri="{FF2B5EF4-FFF2-40B4-BE49-F238E27FC236}">
                <a16:creationId xmlns:a16="http://schemas.microsoft.com/office/drawing/2014/main" id="{DC7F72A3-D50A-468E-B931-85E335F09F1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6A093E3-2765-40F7-B6CD-B31B40F06385}"/>
              </a:ext>
            </a:extLst>
          </p:cNvPr>
          <p:cNvSpPr>
            <a:spLocks noGrp="1"/>
          </p:cNvSpPr>
          <p:nvPr>
            <p:ph type="sldNum" sz="quarter" idx="12"/>
          </p:nvPr>
        </p:nvSpPr>
        <p:spPr/>
        <p:txBody>
          <a:bodyPr/>
          <a:lstStyle/>
          <a:p>
            <a:fld id="{754A728C-EB2F-42B5-896F-9159DBF0595E}" type="slidenum">
              <a:rPr lang="en-US" smtClean="0"/>
              <a:t>‹#›</a:t>
            </a:fld>
            <a:endParaRPr lang="en-US"/>
          </a:p>
        </p:txBody>
      </p:sp>
    </p:spTree>
    <p:extLst>
      <p:ext uri="{BB962C8B-B14F-4D97-AF65-F5344CB8AC3E}">
        <p14:creationId xmlns:p14="http://schemas.microsoft.com/office/powerpoint/2010/main" val="12244939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AF4BC-A7C4-4345-8DAD-F6431766530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2B87F90-4B70-4E1A-AF38-323B64537978}"/>
              </a:ext>
            </a:extLst>
          </p:cNvPr>
          <p:cNvSpPr>
            <a:spLocks noGrp="1"/>
          </p:cNvSpPr>
          <p:nvPr>
            <p:ph type="dt" sz="half" idx="10"/>
          </p:nvPr>
        </p:nvSpPr>
        <p:spPr/>
        <p:txBody>
          <a:bodyPr/>
          <a:lstStyle/>
          <a:p>
            <a:fld id="{FB5BE20E-AB2A-462C-AEE1-C8292D0B1256}" type="datetimeFigureOut">
              <a:rPr lang="en-US" smtClean="0"/>
              <a:t>5/11/2024</a:t>
            </a:fld>
            <a:endParaRPr lang="en-US"/>
          </a:p>
        </p:txBody>
      </p:sp>
      <p:sp>
        <p:nvSpPr>
          <p:cNvPr id="4" name="Footer Placeholder 3">
            <a:extLst>
              <a:ext uri="{FF2B5EF4-FFF2-40B4-BE49-F238E27FC236}">
                <a16:creationId xmlns:a16="http://schemas.microsoft.com/office/drawing/2014/main" id="{5ABD717F-DFFE-4E2A-A5B1-A260DE8CD6F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46297B8-631B-466A-9ACF-4D0A0FBE0569}"/>
              </a:ext>
            </a:extLst>
          </p:cNvPr>
          <p:cNvSpPr>
            <a:spLocks noGrp="1"/>
          </p:cNvSpPr>
          <p:nvPr>
            <p:ph type="sldNum" sz="quarter" idx="12"/>
          </p:nvPr>
        </p:nvSpPr>
        <p:spPr/>
        <p:txBody>
          <a:bodyPr/>
          <a:lstStyle/>
          <a:p>
            <a:fld id="{754A728C-EB2F-42B5-896F-9159DBF0595E}" type="slidenum">
              <a:rPr lang="en-US" smtClean="0"/>
              <a:t>‹#›</a:t>
            </a:fld>
            <a:endParaRPr lang="en-US"/>
          </a:p>
        </p:txBody>
      </p:sp>
    </p:spTree>
    <p:extLst>
      <p:ext uri="{BB962C8B-B14F-4D97-AF65-F5344CB8AC3E}">
        <p14:creationId xmlns:p14="http://schemas.microsoft.com/office/powerpoint/2010/main" val="26945502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4CB929-3344-4F79-9415-6300EB752036}"/>
              </a:ext>
            </a:extLst>
          </p:cNvPr>
          <p:cNvSpPr>
            <a:spLocks noGrp="1"/>
          </p:cNvSpPr>
          <p:nvPr>
            <p:ph type="dt" sz="half" idx="10"/>
          </p:nvPr>
        </p:nvSpPr>
        <p:spPr/>
        <p:txBody>
          <a:bodyPr/>
          <a:lstStyle/>
          <a:p>
            <a:fld id="{FB5BE20E-AB2A-462C-AEE1-C8292D0B1256}" type="datetimeFigureOut">
              <a:rPr lang="en-US" smtClean="0"/>
              <a:t>5/11/2024</a:t>
            </a:fld>
            <a:endParaRPr lang="en-US"/>
          </a:p>
        </p:txBody>
      </p:sp>
      <p:sp>
        <p:nvSpPr>
          <p:cNvPr id="3" name="Footer Placeholder 2">
            <a:extLst>
              <a:ext uri="{FF2B5EF4-FFF2-40B4-BE49-F238E27FC236}">
                <a16:creationId xmlns:a16="http://schemas.microsoft.com/office/drawing/2014/main" id="{31F0A0B2-1B18-4CFD-96EE-D8CAFE67495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18819CE-1768-487E-9711-D787A5DDEFA0}"/>
              </a:ext>
            </a:extLst>
          </p:cNvPr>
          <p:cNvSpPr>
            <a:spLocks noGrp="1"/>
          </p:cNvSpPr>
          <p:nvPr>
            <p:ph type="sldNum" sz="quarter" idx="12"/>
          </p:nvPr>
        </p:nvSpPr>
        <p:spPr/>
        <p:txBody>
          <a:bodyPr/>
          <a:lstStyle/>
          <a:p>
            <a:fld id="{754A728C-EB2F-42B5-896F-9159DBF0595E}" type="slidenum">
              <a:rPr lang="en-US" smtClean="0"/>
              <a:t>‹#›</a:t>
            </a:fld>
            <a:endParaRPr lang="en-US"/>
          </a:p>
        </p:txBody>
      </p:sp>
    </p:spTree>
    <p:extLst>
      <p:ext uri="{BB962C8B-B14F-4D97-AF65-F5344CB8AC3E}">
        <p14:creationId xmlns:p14="http://schemas.microsoft.com/office/powerpoint/2010/main" val="12609672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4CB90-B02F-4B26-B924-4E77D2149F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C377335-931F-40A6-BBBC-6AEF4C19B7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B0108B-8366-4E9F-8316-6A6D64616A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2C4A0B9-F79B-4D42-8339-8B459510DA9F}"/>
              </a:ext>
            </a:extLst>
          </p:cNvPr>
          <p:cNvSpPr>
            <a:spLocks noGrp="1"/>
          </p:cNvSpPr>
          <p:nvPr>
            <p:ph type="dt" sz="half" idx="10"/>
          </p:nvPr>
        </p:nvSpPr>
        <p:spPr/>
        <p:txBody>
          <a:bodyPr/>
          <a:lstStyle/>
          <a:p>
            <a:fld id="{FB5BE20E-AB2A-462C-AEE1-C8292D0B1256}" type="datetimeFigureOut">
              <a:rPr lang="en-US" smtClean="0"/>
              <a:t>5/11/2024</a:t>
            </a:fld>
            <a:endParaRPr lang="en-US"/>
          </a:p>
        </p:txBody>
      </p:sp>
      <p:sp>
        <p:nvSpPr>
          <p:cNvPr id="6" name="Footer Placeholder 5">
            <a:extLst>
              <a:ext uri="{FF2B5EF4-FFF2-40B4-BE49-F238E27FC236}">
                <a16:creationId xmlns:a16="http://schemas.microsoft.com/office/drawing/2014/main" id="{1B87CD2D-F1FA-487C-8265-5B916E3001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358680-79DA-4DEA-A031-0C252F4BDB03}"/>
              </a:ext>
            </a:extLst>
          </p:cNvPr>
          <p:cNvSpPr>
            <a:spLocks noGrp="1"/>
          </p:cNvSpPr>
          <p:nvPr>
            <p:ph type="sldNum" sz="quarter" idx="12"/>
          </p:nvPr>
        </p:nvSpPr>
        <p:spPr/>
        <p:txBody>
          <a:bodyPr/>
          <a:lstStyle/>
          <a:p>
            <a:fld id="{754A728C-EB2F-42B5-896F-9159DBF0595E}" type="slidenum">
              <a:rPr lang="en-US" smtClean="0"/>
              <a:t>‹#›</a:t>
            </a:fld>
            <a:endParaRPr lang="en-US"/>
          </a:p>
        </p:txBody>
      </p:sp>
    </p:spTree>
    <p:extLst>
      <p:ext uri="{BB962C8B-B14F-4D97-AF65-F5344CB8AC3E}">
        <p14:creationId xmlns:p14="http://schemas.microsoft.com/office/powerpoint/2010/main" val="14474111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1748D-6595-4376-9661-A2DC949DAC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C17750B-AB31-457C-A1F6-C313ECD004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7C39FB9-4C22-4219-9D87-7E96D4E45C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2ACDA37-18CA-489A-B761-038C95518AD4}"/>
              </a:ext>
            </a:extLst>
          </p:cNvPr>
          <p:cNvSpPr>
            <a:spLocks noGrp="1"/>
          </p:cNvSpPr>
          <p:nvPr>
            <p:ph type="dt" sz="half" idx="10"/>
          </p:nvPr>
        </p:nvSpPr>
        <p:spPr/>
        <p:txBody>
          <a:bodyPr/>
          <a:lstStyle/>
          <a:p>
            <a:fld id="{FB5BE20E-AB2A-462C-AEE1-C8292D0B1256}" type="datetimeFigureOut">
              <a:rPr lang="en-US" smtClean="0"/>
              <a:t>5/11/2024</a:t>
            </a:fld>
            <a:endParaRPr lang="en-US"/>
          </a:p>
        </p:txBody>
      </p:sp>
      <p:sp>
        <p:nvSpPr>
          <p:cNvPr id="6" name="Footer Placeholder 5">
            <a:extLst>
              <a:ext uri="{FF2B5EF4-FFF2-40B4-BE49-F238E27FC236}">
                <a16:creationId xmlns:a16="http://schemas.microsoft.com/office/drawing/2014/main" id="{2A7282F9-5106-4175-A78B-ACC8B5200A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64B4AF-F856-46E6-B6B1-A643EE632653}"/>
              </a:ext>
            </a:extLst>
          </p:cNvPr>
          <p:cNvSpPr>
            <a:spLocks noGrp="1"/>
          </p:cNvSpPr>
          <p:nvPr>
            <p:ph type="sldNum" sz="quarter" idx="12"/>
          </p:nvPr>
        </p:nvSpPr>
        <p:spPr/>
        <p:txBody>
          <a:bodyPr/>
          <a:lstStyle/>
          <a:p>
            <a:fld id="{754A728C-EB2F-42B5-896F-9159DBF0595E}" type="slidenum">
              <a:rPr lang="en-US" smtClean="0"/>
              <a:t>‹#›</a:t>
            </a:fld>
            <a:endParaRPr lang="en-US"/>
          </a:p>
        </p:txBody>
      </p:sp>
    </p:spTree>
    <p:extLst>
      <p:ext uri="{BB962C8B-B14F-4D97-AF65-F5344CB8AC3E}">
        <p14:creationId xmlns:p14="http://schemas.microsoft.com/office/powerpoint/2010/main" val="39732450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9C07BC-C974-4657-A886-4557F8DD6F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7FC9DAD-5F6F-46FF-AC3F-211513F569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B25C7A-CB0B-432F-9E81-73049794B3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5BE20E-AB2A-462C-AEE1-C8292D0B1256}" type="datetimeFigureOut">
              <a:rPr lang="en-US" smtClean="0"/>
              <a:t>5/11/2024</a:t>
            </a:fld>
            <a:endParaRPr lang="en-US"/>
          </a:p>
        </p:txBody>
      </p:sp>
      <p:sp>
        <p:nvSpPr>
          <p:cNvPr id="5" name="Footer Placeholder 4">
            <a:extLst>
              <a:ext uri="{FF2B5EF4-FFF2-40B4-BE49-F238E27FC236}">
                <a16:creationId xmlns:a16="http://schemas.microsoft.com/office/drawing/2014/main" id="{A087366E-8CE4-4EDA-B5F7-D02526AB2B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B1D792E-C03E-4CDC-B5EB-FB19F2765F9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4A728C-EB2F-42B5-896F-9159DBF0595E}" type="slidenum">
              <a:rPr lang="en-US" smtClean="0"/>
              <a:t>‹#›</a:t>
            </a:fld>
            <a:endParaRPr lang="en-US"/>
          </a:p>
        </p:txBody>
      </p:sp>
    </p:spTree>
    <p:extLst>
      <p:ext uri="{BB962C8B-B14F-4D97-AF65-F5344CB8AC3E}">
        <p14:creationId xmlns:p14="http://schemas.microsoft.com/office/powerpoint/2010/main" val="5340854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0C8151-A861-262B-42A4-375CC98D32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83D92AB6-6EA1-1E48-F7CE-BDF36BCE31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D148311E-2CD8-022D-30DF-7E215379F2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C73876C-2BA7-4021-9BA4-391F543ED1C3}" type="datetimeFigureOut">
              <a:rPr lang="en-CA" smtClean="0"/>
              <a:t>2024-05-11</a:t>
            </a:fld>
            <a:endParaRPr lang="en-CA"/>
          </a:p>
        </p:txBody>
      </p:sp>
      <p:sp>
        <p:nvSpPr>
          <p:cNvPr id="5" name="Footer Placeholder 4">
            <a:extLst>
              <a:ext uri="{FF2B5EF4-FFF2-40B4-BE49-F238E27FC236}">
                <a16:creationId xmlns:a16="http://schemas.microsoft.com/office/drawing/2014/main" id="{DD93D528-EFE3-27D3-32BC-ED8826F0AC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CA"/>
          </a:p>
        </p:txBody>
      </p:sp>
      <p:sp>
        <p:nvSpPr>
          <p:cNvPr id="6" name="Slide Number Placeholder 5">
            <a:extLst>
              <a:ext uri="{FF2B5EF4-FFF2-40B4-BE49-F238E27FC236}">
                <a16:creationId xmlns:a16="http://schemas.microsoft.com/office/drawing/2014/main" id="{DB0A866C-8C46-D97E-35DB-00845E8C18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BDCC6E1-A775-459A-8E4B-A70E7D0ED848}" type="slidenum">
              <a:rPr lang="en-CA" smtClean="0"/>
              <a:t>‹#›</a:t>
            </a:fld>
            <a:endParaRPr lang="en-CA"/>
          </a:p>
        </p:txBody>
      </p:sp>
    </p:spTree>
    <p:extLst>
      <p:ext uri="{BB962C8B-B14F-4D97-AF65-F5344CB8AC3E}">
        <p14:creationId xmlns:p14="http://schemas.microsoft.com/office/powerpoint/2010/main" val="26337755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80.emf"/><Relationship Id="rId5" Type="http://schemas.openxmlformats.org/officeDocument/2006/relationships/image" Target="../media/image3.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26" Type="http://schemas.openxmlformats.org/officeDocument/2006/relationships/image" Target="../media/image93.png"/><Relationship Id="rId117" Type="http://schemas.openxmlformats.org/officeDocument/2006/relationships/customXml" Target="../ink/ink117.xml"/><Relationship Id="rId21" Type="http://schemas.openxmlformats.org/officeDocument/2006/relationships/customXml" Target="../ink/ink69.xml"/><Relationship Id="rId42" Type="http://schemas.openxmlformats.org/officeDocument/2006/relationships/image" Target="../media/image101.png"/><Relationship Id="rId47" Type="http://schemas.openxmlformats.org/officeDocument/2006/relationships/customXml" Target="../ink/ink82.xml"/><Relationship Id="rId63" Type="http://schemas.openxmlformats.org/officeDocument/2006/relationships/customXml" Target="../ink/ink90.xml"/><Relationship Id="rId68" Type="http://schemas.openxmlformats.org/officeDocument/2006/relationships/image" Target="../media/image114.png"/><Relationship Id="rId84" Type="http://schemas.openxmlformats.org/officeDocument/2006/relationships/image" Target="../media/image122.png"/><Relationship Id="rId89" Type="http://schemas.openxmlformats.org/officeDocument/2006/relationships/customXml" Target="../ink/ink103.xml"/><Relationship Id="rId112" Type="http://schemas.openxmlformats.org/officeDocument/2006/relationships/image" Target="../media/image136.png"/><Relationship Id="rId16" Type="http://schemas.openxmlformats.org/officeDocument/2006/relationships/image" Target="../media/image88.png"/><Relationship Id="rId107" Type="http://schemas.openxmlformats.org/officeDocument/2006/relationships/customXml" Target="../ink/ink112.xml"/><Relationship Id="rId11" Type="http://schemas.openxmlformats.org/officeDocument/2006/relationships/customXml" Target="../ink/ink64.xml"/><Relationship Id="rId32" Type="http://schemas.openxmlformats.org/officeDocument/2006/relationships/image" Target="../media/image96.png"/><Relationship Id="rId37" Type="http://schemas.openxmlformats.org/officeDocument/2006/relationships/customXml" Target="../ink/ink77.xml"/><Relationship Id="rId53" Type="http://schemas.openxmlformats.org/officeDocument/2006/relationships/customXml" Target="../ink/ink85.xml"/><Relationship Id="rId58" Type="http://schemas.openxmlformats.org/officeDocument/2006/relationships/image" Target="../media/image109.png"/><Relationship Id="rId74" Type="http://schemas.openxmlformats.org/officeDocument/2006/relationships/image" Target="../media/image117.png"/><Relationship Id="rId79" Type="http://schemas.openxmlformats.org/officeDocument/2006/relationships/customXml" Target="../ink/ink98.xml"/><Relationship Id="rId102" Type="http://schemas.openxmlformats.org/officeDocument/2006/relationships/image" Target="../media/image131.png"/><Relationship Id="rId123" Type="http://schemas.openxmlformats.org/officeDocument/2006/relationships/customXml" Target="../ink/ink120.xml"/><Relationship Id="rId128" Type="http://schemas.openxmlformats.org/officeDocument/2006/relationships/image" Target="../media/image144.png"/><Relationship Id="rId5" Type="http://schemas.openxmlformats.org/officeDocument/2006/relationships/image" Target="../media/image3.png"/><Relationship Id="rId90" Type="http://schemas.openxmlformats.org/officeDocument/2006/relationships/image" Target="../media/image125.png"/><Relationship Id="rId95" Type="http://schemas.openxmlformats.org/officeDocument/2006/relationships/customXml" Target="../ink/ink106.xml"/><Relationship Id="rId22" Type="http://schemas.openxmlformats.org/officeDocument/2006/relationships/image" Target="../media/image91.png"/><Relationship Id="rId27" Type="http://schemas.openxmlformats.org/officeDocument/2006/relationships/customXml" Target="../ink/ink72.xml"/><Relationship Id="rId43" Type="http://schemas.openxmlformats.org/officeDocument/2006/relationships/customXml" Target="../ink/ink80.xml"/><Relationship Id="rId48" Type="http://schemas.openxmlformats.org/officeDocument/2006/relationships/image" Target="../media/image104.png"/><Relationship Id="rId64" Type="http://schemas.openxmlformats.org/officeDocument/2006/relationships/image" Target="../media/image112.png"/><Relationship Id="rId69" Type="http://schemas.openxmlformats.org/officeDocument/2006/relationships/customXml" Target="../ink/ink93.xml"/><Relationship Id="rId113" Type="http://schemas.openxmlformats.org/officeDocument/2006/relationships/customXml" Target="../ink/ink115.xml"/><Relationship Id="rId118" Type="http://schemas.openxmlformats.org/officeDocument/2006/relationships/image" Target="../media/image139.png"/><Relationship Id="rId80" Type="http://schemas.openxmlformats.org/officeDocument/2006/relationships/image" Target="../media/image120.png"/><Relationship Id="rId85" Type="http://schemas.openxmlformats.org/officeDocument/2006/relationships/customXml" Target="../ink/ink101.xml"/><Relationship Id="rId12" Type="http://schemas.openxmlformats.org/officeDocument/2006/relationships/image" Target="../media/image86.png"/><Relationship Id="rId17" Type="http://schemas.openxmlformats.org/officeDocument/2006/relationships/customXml" Target="../ink/ink67.xml"/><Relationship Id="rId33" Type="http://schemas.openxmlformats.org/officeDocument/2006/relationships/customXml" Target="../ink/ink75.xml"/><Relationship Id="rId38" Type="http://schemas.openxmlformats.org/officeDocument/2006/relationships/image" Target="../media/image99.png"/><Relationship Id="rId59" Type="http://schemas.openxmlformats.org/officeDocument/2006/relationships/customXml" Target="../ink/ink88.xml"/><Relationship Id="rId103" Type="http://schemas.openxmlformats.org/officeDocument/2006/relationships/customXml" Target="../ink/ink110.xml"/><Relationship Id="rId108" Type="http://schemas.openxmlformats.org/officeDocument/2006/relationships/image" Target="../media/image134.png"/><Relationship Id="rId124" Type="http://schemas.openxmlformats.org/officeDocument/2006/relationships/image" Target="../media/image142.png"/><Relationship Id="rId54" Type="http://schemas.openxmlformats.org/officeDocument/2006/relationships/image" Target="../media/image107.png"/><Relationship Id="rId70" Type="http://schemas.openxmlformats.org/officeDocument/2006/relationships/image" Target="../media/image115.png"/><Relationship Id="rId75" Type="http://schemas.openxmlformats.org/officeDocument/2006/relationships/customXml" Target="../ink/ink96.xml"/><Relationship Id="rId91" Type="http://schemas.openxmlformats.org/officeDocument/2006/relationships/customXml" Target="../ink/ink104.xml"/><Relationship Id="rId96" Type="http://schemas.openxmlformats.org/officeDocument/2006/relationships/image" Target="../media/image128.png"/><Relationship Id="rId1" Type="http://schemas.openxmlformats.org/officeDocument/2006/relationships/slideLayout" Target="../slideLayouts/slideLayout2.xml"/><Relationship Id="rId6" Type="http://schemas.openxmlformats.org/officeDocument/2006/relationships/image" Target="../media/image14.png"/><Relationship Id="rId23" Type="http://schemas.openxmlformats.org/officeDocument/2006/relationships/customXml" Target="../ink/ink70.xml"/><Relationship Id="rId28" Type="http://schemas.openxmlformats.org/officeDocument/2006/relationships/image" Target="../media/image94.png"/><Relationship Id="rId49" Type="http://schemas.openxmlformats.org/officeDocument/2006/relationships/customXml" Target="../ink/ink83.xml"/><Relationship Id="rId114" Type="http://schemas.openxmlformats.org/officeDocument/2006/relationships/image" Target="../media/image137.png"/><Relationship Id="rId119" Type="http://schemas.openxmlformats.org/officeDocument/2006/relationships/customXml" Target="../ink/ink118.xml"/><Relationship Id="rId44" Type="http://schemas.openxmlformats.org/officeDocument/2006/relationships/image" Target="../media/image102.png"/><Relationship Id="rId60" Type="http://schemas.openxmlformats.org/officeDocument/2006/relationships/image" Target="../media/image110.png"/><Relationship Id="rId65" Type="http://schemas.openxmlformats.org/officeDocument/2006/relationships/customXml" Target="../ink/ink91.xml"/><Relationship Id="rId81" Type="http://schemas.openxmlformats.org/officeDocument/2006/relationships/customXml" Target="../ink/ink99.xml"/><Relationship Id="rId86" Type="http://schemas.openxmlformats.org/officeDocument/2006/relationships/image" Target="../media/image123.png"/><Relationship Id="rId13" Type="http://schemas.openxmlformats.org/officeDocument/2006/relationships/customXml" Target="../ink/ink65.xml"/><Relationship Id="rId18" Type="http://schemas.openxmlformats.org/officeDocument/2006/relationships/image" Target="../media/image89.png"/><Relationship Id="rId39" Type="http://schemas.openxmlformats.org/officeDocument/2006/relationships/customXml" Target="../ink/ink78.xml"/><Relationship Id="rId109" Type="http://schemas.openxmlformats.org/officeDocument/2006/relationships/customXml" Target="../ink/ink113.xml"/><Relationship Id="rId34" Type="http://schemas.openxmlformats.org/officeDocument/2006/relationships/image" Target="../media/image97.png"/><Relationship Id="rId50" Type="http://schemas.openxmlformats.org/officeDocument/2006/relationships/image" Target="../media/image105.png"/><Relationship Id="rId55" Type="http://schemas.openxmlformats.org/officeDocument/2006/relationships/customXml" Target="../ink/ink86.xml"/><Relationship Id="rId76" Type="http://schemas.openxmlformats.org/officeDocument/2006/relationships/image" Target="../media/image118.png"/><Relationship Id="rId97" Type="http://schemas.openxmlformats.org/officeDocument/2006/relationships/customXml" Target="../ink/ink107.xml"/><Relationship Id="rId104" Type="http://schemas.openxmlformats.org/officeDocument/2006/relationships/image" Target="../media/image132.png"/><Relationship Id="rId120" Type="http://schemas.openxmlformats.org/officeDocument/2006/relationships/image" Target="../media/image140.png"/><Relationship Id="rId125" Type="http://schemas.openxmlformats.org/officeDocument/2006/relationships/customXml" Target="../ink/ink121.xml"/><Relationship Id="rId7" Type="http://schemas.openxmlformats.org/officeDocument/2006/relationships/customXml" Target="../ink/ink62.xml"/><Relationship Id="rId71" Type="http://schemas.openxmlformats.org/officeDocument/2006/relationships/customXml" Target="../ink/ink94.xml"/><Relationship Id="rId92" Type="http://schemas.openxmlformats.org/officeDocument/2006/relationships/image" Target="../media/image126.png"/><Relationship Id="rId2" Type="http://schemas.openxmlformats.org/officeDocument/2006/relationships/notesSlide" Target="../notesSlides/notesSlide10.xml"/><Relationship Id="rId29" Type="http://schemas.openxmlformats.org/officeDocument/2006/relationships/customXml" Target="../ink/ink73.xml"/><Relationship Id="rId24" Type="http://schemas.openxmlformats.org/officeDocument/2006/relationships/image" Target="../media/image92.png"/><Relationship Id="rId40" Type="http://schemas.openxmlformats.org/officeDocument/2006/relationships/image" Target="../media/image100.png"/><Relationship Id="rId45" Type="http://schemas.openxmlformats.org/officeDocument/2006/relationships/customXml" Target="../ink/ink81.xml"/><Relationship Id="rId66" Type="http://schemas.openxmlformats.org/officeDocument/2006/relationships/image" Target="../media/image113.png"/><Relationship Id="rId87" Type="http://schemas.openxmlformats.org/officeDocument/2006/relationships/customXml" Target="../ink/ink102.xml"/><Relationship Id="rId110" Type="http://schemas.openxmlformats.org/officeDocument/2006/relationships/image" Target="../media/image135.png"/><Relationship Id="rId115" Type="http://schemas.openxmlformats.org/officeDocument/2006/relationships/customXml" Target="../ink/ink116.xml"/><Relationship Id="rId61" Type="http://schemas.openxmlformats.org/officeDocument/2006/relationships/customXml" Target="../ink/ink89.xml"/><Relationship Id="rId82" Type="http://schemas.openxmlformats.org/officeDocument/2006/relationships/image" Target="../media/image121.png"/><Relationship Id="rId19" Type="http://schemas.openxmlformats.org/officeDocument/2006/relationships/customXml" Target="../ink/ink68.xml"/><Relationship Id="rId14" Type="http://schemas.openxmlformats.org/officeDocument/2006/relationships/image" Target="../media/image87.png"/><Relationship Id="rId30" Type="http://schemas.openxmlformats.org/officeDocument/2006/relationships/image" Target="../media/image95.png"/><Relationship Id="rId35" Type="http://schemas.openxmlformats.org/officeDocument/2006/relationships/customXml" Target="../ink/ink76.xml"/><Relationship Id="rId56" Type="http://schemas.openxmlformats.org/officeDocument/2006/relationships/image" Target="../media/image108.png"/><Relationship Id="rId77" Type="http://schemas.openxmlformats.org/officeDocument/2006/relationships/customXml" Target="../ink/ink97.xml"/><Relationship Id="rId100" Type="http://schemas.openxmlformats.org/officeDocument/2006/relationships/image" Target="../media/image130.png"/><Relationship Id="rId105" Type="http://schemas.openxmlformats.org/officeDocument/2006/relationships/customXml" Target="../ink/ink111.xml"/><Relationship Id="rId126" Type="http://schemas.openxmlformats.org/officeDocument/2006/relationships/image" Target="../media/image143.png"/><Relationship Id="rId8" Type="http://schemas.openxmlformats.org/officeDocument/2006/relationships/image" Target="../media/image84.png"/><Relationship Id="rId51" Type="http://schemas.openxmlformats.org/officeDocument/2006/relationships/customXml" Target="../ink/ink84.xml"/><Relationship Id="rId72" Type="http://schemas.openxmlformats.org/officeDocument/2006/relationships/image" Target="../media/image116.png"/><Relationship Id="rId93" Type="http://schemas.openxmlformats.org/officeDocument/2006/relationships/customXml" Target="../ink/ink105.xml"/><Relationship Id="rId98" Type="http://schemas.openxmlformats.org/officeDocument/2006/relationships/image" Target="../media/image129.png"/><Relationship Id="rId121" Type="http://schemas.openxmlformats.org/officeDocument/2006/relationships/customXml" Target="../ink/ink119.xml"/><Relationship Id="rId3" Type="http://schemas.openxmlformats.org/officeDocument/2006/relationships/image" Target="../media/image6.png"/><Relationship Id="rId25" Type="http://schemas.openxmlformats.org/officeDocument/2006/relationships/customXml" Target="../ink/ink71.xml"/><Relationship Id="rId46" Type="http://schemas.openxmlformats.org/officeDocument/2006/relationships/image" Target="../media/image103.png"/><Relationship Id="rId67" Type="http://schemas.openxmlformats.org/officeDocument/2006/relationships/customXml" Target="../ink/ink92.xml"/><Relationship Id="rId116" Type="http://schemas.openxmlformats.org/officeDocument/2006/relationships/image" Target="../media/image138.png"/><Relationship Id="rId20" Type="http://schemas.openxmlformats.org/officeDocument/2006/relationships/image" Target="../media/image90.png"/><Relationship Id="rId41" Type="http://schemas.openxmlformats.org/officeDocument/2006/relationships/customXml" Target="../ink/ink79.xml"/><Relationship Id="rId62" Type="http://schemas.openxmlformats.org/officeDocument/2006/relationships/image" Target="../media/image111.png"/><Relationship Id="rId83" Type="http://schemas.openxmlformats.org/officeDocument/2006/relationships/customXml" Target="../ink/ink100.xml"/><Relationship Id="rId88" Type="http://schemas.openxmlformats.org/officeDocument/2006/relationships/image" Target="../media/image124.png"/><Relationship Id="rId111" Type="http://schemas.openxmlformats.org/officeDocument/2006/relationships/customXml" Target="../ink/ink114.xml"/><Relationship Id="rId15" Type="http://schemas.openxmlformats.org/officeDocument/2006/relationships/customXml" Target="../ink/ink66.xml"/><Relationship Id="rId36" Type="http://schemas.openxmlformats.org/officeDocument/2006/relationships/image" Target="../media/image98.png"/><Relationship Id="rId57" Type="http://schemas.openxmlformats.org/officeDocument/2006/relationships/customXml" Target="../ink/ink87.xml"/><Relationship Id="rId106" Type="http://schemas.openxmlformats.org/officeDocument/2006/relationships/image" Target="../media/image133.png"/><Relationship Id="rId127" Type="http://schemas.openxmlformats.org/officeDocument/2006/relationships/customXml" Target="../ink/ink122.xml"/><Relationship Id="rId10" Type="http://schemas.openxmlformats.org/officeDocument/2006/relationships/image" Target="../media/image85.png"/><Relationship Id="rId31" Type="http://schemas.openxmlformats.org/officeDocument/2006/relationships/customXml" Target="../ink/ink74.xml"/><Relationship Id="rId52" Type="http://schemas.openxmlformats.org/officeDocument/2006/relationships/image" Target="../media/image106.png"/><Relationship Id="rId73" Type="http://schemas.openxmlformats.org/officeDocument/2006/relationships/customXml" Target="../ink/ink95.xml"/><Relationship Id="rId78" Type="http://schemas.openxmlformats.org/officeDocument/2006/relationships/image" Target="../media/image119.png"/><Relationship Id="rId94" Type="http://schemas.openxmlformats.org/officeDocument/2006/relationships/image" Target="../media/image127.png"/><Relationship Id="rId99" Type="http://schemas.openxmlformats.org/officeDocument/2006/relationships/customXml" Target="../ink/ink108.xml"/><Relationship Id="rId101" Type="http://schemas.openxmlformats.org/officeDocument/2006/relationships/customXml" Target="../ink/ink109.xml"/><Relationship Id="rId122" Type="http://schemas.openxmlformats.org/officeDocument/2006/relationships/image" Target="../media/image141.png"/><Relationship Id="rId4" Type="http://schemas.openxmlformats.org/officeDocument/2006/relationships/image" Target="../media/image7.png"/><Relationship Id="rId9" Type="http://schemas.openxmlformats.org/officeDocument/2006/relationships/customXml" Target="../ink/ink63.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3.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3.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image" Target="../media/image7.png"/><Relationship Id="rId7" Type="http://schemas.openxmlformats.org/officeDocument/2006/relationships/image" Target="../media/image14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image" Target="../media/image152.jpeg"/><Relationship Id="rId3" Type="http://schemas.openxmlformats.org/officeDocument/2006/relationships/image" Target="../media/image7.png"/><Relationship Id="rId7" Type="http://schemas.openxmlformats.org/officeDocument/2006/relationships/image" Target="../media/image15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5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960.png"/><Relationship Id="rId5" Type="http://schemas.openxmlformats.org/officeDocument/2006/relationships/image" Target="../media/image3.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990.png"/><Relationship Id="rId5" Type="http://schemas.openxmlformats.org/officeDocument/2006/relationships/image" Target="../media/image3.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image" Target="../media/image6.png"/><Relationship Id="rId7" Type="http://schemas.openxmlformats.org/officeDocument/2006/relationships/image" Target="../media/image15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54.png"/><Relationship Id="rId5" Type="http://schemas.openxmlformats.org/officeDocument/2006/relationships/image" Target="../media/image3.png"/><Relationship Id="rId4" Type="http://schemas.openxmlformats.org/officeDocument/2006/relationships/image" Target="../media/image7.png"/><Relationship Id="rId9" Type="http://schemas.openxmlformats.org/officeDocument/2006/relationships/image" Target="../media/image157.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microsoft.com/office/2018/10/relationships/comments" Target="../comments/modernComment_113_D023EC4E.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158.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8" Type="http://schemas.openxmlformats.org/officeDocument/2006/relationships/image" Target="../media/image162.png"/><Relationship Id="rId3" Type="http://schemas.openxmlformats.org/officeDocument/2006/relationships/image" Target="../media/image7.png"/><Relationship Id="rId7" Type="http://schemas.openxmlformats.org/officeDocument/2006/relationships/image" Target="../media/image16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60.png"/><Relationship Id="rId5" Type="http://schemas.openxmlformats.org/officeDocument/2006/relationships/image" Target="../media/image159.png"/><Relationship Id="rId4" Type="http://schemas.openxmlformats.org/officeDocument/2006/relationships/image" Target="../media/image3.png"/><Relationship Id="rId9" Type="http://schemas.openxmlformats.org/officeDocument/2006/relationships/image" Target="../media/image163.png"/></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3.png"/><Relationship Id="rId7"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jpe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26" Type="http://schemas.openxmlformats.org/officeDocument/2006/relationships/image" Target="../media/image24.png"/><Relationship Id="rId117" Type="http://schemas.openxmlformats.org/officeDocument/2006/relationships/customXml" Target="../ink/ink56.xml"/><Relationship Id="rId21" Type="http://schemas.openxmlformats.org/officeDocument/2006/relationships/customXml" Target="../ink/ink8.xml"/><Relationship Id="rId42" Type="http://schemas.openxmlformats.org/officeDocument/2006/relationships/image" Target="../media/image32.png"/><Relationship Id="rId47" Type="http://schemas.openxmlformats.org/officeDocument/2006/relationships/customXml" Target="../ink/ink21.xml"/><Relationship Id="rId63" Type="http://schemas.openxmlformats.org/officeDocument/2006/relationships/customXml" Target="../ink/ink29.xml"/><Relationship Id="rId68" Type="http://schemas.openxmlformats.org/officeDocument/2006/relationships/image" Target="../media/image45.png"/><Relationship Id="rId84" Type="http://schemas.openxmlformats.org/officeDocument/2006/relationships/image" Target="../media/image53.png"/><Relationship Id="rId89" Type="http://schemas.openxmlformats.org/officeDocument/2006/relationships/customXml" Target="../ink/ink42.xml"/><Relationship Id="rId112" Type="http://schemas.openxmlformats.org/officeDocument/2006/relationships/image" Target="../media/image67.png"/><Relationship Id="rId16" Type="http://schemas.openxmlformats.org/officeDocument/2006/relationships/image" Target="../media/image19.png"/><Relationship Id="rId107" Type="http://schemas.openxmlformats.org/officeDocument/2006/relationships/customXml" Target="../ink/ink51.xml"/><Relationship Id="rId11" Type="http://schemas.openxmlformats.org/officeDocument/2006/relationships/customXml" Target="../ink/ink3.xml"/><Relationship Id="rId32" Type="http://schemas.openxmlformats.org/officeDocument/2006/relationships/image" Target="../media/image27.png"/><Relationship Id="rId37" Type="http://schemas.openxmlformats.org/officeDocument/2006/relationships/customXml" Target="../ink/ink16.xml"/><Relationship Id="rId53" Type="http://schemas.openxmlformats.org/officeDocument/2006/relationships/customXml" Target="../ink/ink24.xml"/><Relationship Id="rId58" Type="http://schemas.openxmlformats.org/officeDocument/2006/relationships/image" Target="../media/image40.png"/><Relationship Id="rId74" Type="http://schemas.openxmlformats.org/officeDocument/2006/relationships/image" Target="../media/image48.png"/><Relationship Id="rId79" Type="http://schemas.openxmlformats.org/officeDocument/2006/relationships/customXml" Target="../ink/ink37.xml"/><Relationship Id="rId102" Type="http://schemas.openxmlformats.org/officeDocument/2006/relationships/image" Target="../media/image62.png"/><Relationship Id="rId123" Type="http://schemas.openxmlformats.org/officeDocument/2006/relationships/customXml" Target="../ink/ink59.xml"/><Relationship Id="rId128" Type="http://schemas.openxmlformats.org/officeDocument/2006/relationships/image" Target="../media/image75.png"/><Relationship Id="rId5" Type="http://schemas.openxmlformats.org/officeDocument/2006/relationships/image" Target="../media/image3.png"/><Relationship Id="rId90" Type="http://schemas.openxmlformats.org/officeDocument/2006/relationships/image" Target="../media/image56.png"/><Relationship Id="rId95" Type="http://schemas.openxmlformats.org/officeDocument/2006/relationships/customXml" Target="../ink/ink45.xml"/><Relationship Id="rId22" Type="http://schemas.openxmlformats.org/officeDocument/2006/relationships/image" Target="../media/image22.png"/><Relationship Id="rId27" Type="http://schemas.openxmlformats.org/officeDocument/2006/relationships/customXml" Target="../ink/ink11.xml"/><Relationship Id="rId43" Type="http://schemas.openxmlformats.org/officeDocument/2006/relationships/customXml" Target="../ink/ink19.xml"/><Relationship Id="rId48" Type="http://schemas.openxmlformats.org/officeDocument/2006/relationships/image" Target="../media/image35.png"/><Relationship Id="rId64" Type="http://schemas.openxmlformats.org/officeDocument/2006/relationships/image" Target="../media/image43.png"/><Relationship Id="rId69" Type="http://schemas.openxmlformats.org/officeDocument/2006/relationships/customXml" Target="../ink/ink32.xml"/><Relationship Id="rId113" Type="http://schemas.openxmlformats.org/officeDocument/2006/relationships/customXml" Target="../ink/ink54.xml"/><Relationship Id="rId118" Type="http://schemas.openxmlformats.org/officeDocument/2006/relationships/image" Target="../media/image70.png"/><Relationship Id="rId80" Type="http://schemas.openxmlformats.org/officeDocument/2006/relationships/image" Target="../media/image51.png"/><Relationship Id="rId85" Type="http://schemas.openxmlformats.org/officeDocument/2006/relationships/customXml" Target="../ink/ink40.xml"/><Relationship Id="rId12" Type="http://schemas.openxmlformats.org/officeDocument/2006/relationships/image" Target="../media/image17.png"/><Relationship Id="rId17" Type="http://schemas.openxmlformats.org/officeDocument/2006/relationships/customXml" Target="../ink/ink6.xml"/><Relationship Id="rId33" Type="http://schemas.openxmlformats.org/officeDocument/2006/relationships/customXml" Target="../ink/ink14.xml"/><Relationship Id="rId38" Type="http://schemas.openxmlformats.org/officeDocument/2006/relationships/image" Target="../media/image30.png"/><Relationship Id="rId59" Type="http://schemas.openxmlformats.org/officeDocument/2006/relationships/customXml" Target="../ink/ink27.xml"/><Relationship Id="rId103" Type="http://schemas.openxmlformats.org/officeDocument/2006/relationships/customXml" Target="../ink/ink49.xml"/><Relationship Id="rId108" Type="http://schemas.openxmlformats.org/officeDocument/2006/relationships/image" Target="../media/image65.png"/><Relationship Id="rId124" Type="http://schemas.openxmlformats.org/officeDocument/2006/relationships/image" Target="../media/image73.png"/><Relationship Id="rId54" Type="http://schemas.openxmlformats.org/officeDocument/2006/relationships/image" Target="../media/image38.png"/><Relationship Id="rId70" Type="http://schemas.openxmlformats.org/officeDocument/2006/relationships/image" Target="../media/image46.png"/><Relationship Id="rId75" Type="http://schemas.openxmlformats.org/officeDocument/2006/relationships/customXml" Target="../ink/ink35.xml"/><Relationship Id="rId91" Type="http://schemas.openxmlformats.org/officeDocument/2006/relationships/customXml" Target="../ink/ink43.xml"/><Relationship Id="rId96"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14.png"/><Relationship Id="rId23" Type="http://schemas.openxmlformats.org/officeDocument/2006/relationships/customXml" Target="../ink/ink9.xml"/><Relationship Id="rId28" Type="http://schemas.openxmlformats.org/officeDocument/2006/relationships/image" Target="../media/image25.png"/><Relationship Id="rId49" Type="http://schemas.openxmlformats.org/officeDocument/2006/relationships/customXml" Target="../ink/ink22.xml"/><Relationship Id="rId114" Type="http://schemas.openxmlformats.org/officeDocument/2006/relationships/image" Target="../media/image68.png"/><Relationship Id="rId119" Type="http://schemas.openxmlformats.org/officeDocument/2006/relationships/customXml" Target="../ink/ink57.xml"/><Relationship Id="rId44" Type="http://schemas.openxmlformats.org/officeDocument/2006/relationships/image" Target="../media/image33.png"/><Relationship Id="rId60" Type="http://schemas.openxmlformats.org/officeDocument/2006/relationships/image" Target="../media/image41.png"/><Relationship Id="rId65" Type="http://schemas.openxmlformats.org/officeDocument/2006/relationships/customXml" Target="../ink/ink30.xml"/><Relationship Id="rId81" Type="http://schemas.openxmlformats.org/officeDocument/2006/relationships/customXml" Target="../ink/ink38.xml"/><Relationship Id="rId86" Type="http://schemas.openxmlformats.org/officeDocument/2006/relationships/image" Target="../media/image54.png"/><Relationship Id="rId13" Type="http://schemas.openxmlformats.org/officeDocument/2006/relationships/customXml" Target="../ink/ink4.xml"/><Relationship Id="rId18" Type="http://schemas.openxmlformats.org/officeDocument/2006/relationships/image" Target="../media/image20.png"/><Relationship Id="rId39" Type="http://schemas.openxmlformats.org/officeDocument/2006/relationships/customXml" Target="../ink/ink17.xml"/><Relationship Id="rId109" Type="http://schemas.openxmlformats.org/officeDocument/2006/relationships/customXml" Target="../ink/ink52.xml"/><Relationship Id="rId34" Type="http://schemas.openxmlformats.org/officeDocument/2006/relationships/image" Target="../media/image28.png"/><Relationship Id="rId50" Type="http://schemas.openxmlformats.org/officeDocument/2006/relationships/image" Target="../media/image36.png"/><Relationship Id="rId55" Type="http://schemas.openxmlformats.org/officeDocument/2006/relationships/customXml" Target="../ink/ink25.xml"/><Relationship Id="rId76" Type="http://schemas.openxmlformats.org/officeDocument/2006/relationships/image" Target="../media/image49.png"/><Relationship Id="rId97" Type="http://schemas.openxmlformats.org/officeDocument/2006/relationships/customXml" Target="../ink/ink46.xml"/><Relationship Id="rId104" Type="http://schemas.openxmlformats.org/officeDocument/2006/relationships/image" Target="../media/image63.png"/><Relationship Id="rId120" Type="http://schemas.openxmlformats.org/officeDocument/2006/relationships/image" Target="../media/image71.png"/><Relationship Id="rId125" Type="http://schemas.openxmlformats.org/officeDocument/2006/relationships/customXml" Target="../ink/ink60.xml"/><Relationship Id="rId7" Type="http://schemas.openxmlformats.org/officeDocument/2006/relationships/customXml" Target="../ink/ink1.xml"/><Relationship Id="rId71" Type="http://schemas.openxmlformats.org/officeDocument/2006/relationships/customXml" Target="../ink/ink33.xml"/><Relationship Id="rId92" Type="http://schemas.openxmlformats.org/officeDocument/2006/relationships/image" Target="../media/image57.png"/><Relationship Id="rId2" Type="http://schemas.openxmlformats.org/officeDocument/2006/relationships/notesSlide" Target="../notesSlides/notesSlide3.xml"/><Relationship Id="rId29" Type="http://schemas.openxmlformats.org/officeDocument/2006/relationships/customXml" Target="../ink/ink12.xml"/><Relationship Id="rId24" Type="http://schemas.openxmlformats.org/officeDocument/2006/relationships/image" Target="../media/image23.png"/><Relationship Id="rId40" Type="http://schemas.openxmlformats.org/officeDocument/2006/relationships/image" Target="../media/image31.png"/><Relationship Id="rId45" Type="http://schemas.openxmlformats.org/officeDocument/2006/relationships/customXml" Target="../ink/ink20.xml"/><Relationship Id="rId66" Type="http://schemas.openxmlformats.org/officeDocument/2006/relationships/image" Target="../media/image44.png"/><Relationship Id="rId87" Type="http://schemas.openxmlformats.org/officeDocument/2006/relationships/customXml" Target="../ink/ink41.xml"/><Relationship Id="rId110" Type="http://schemas.openxmlformats.org/officeDocument/2006/relationships/image" Target="../media/image66.png"/><Relationship Id="rId115" Type="http://schemas.openxmlformats.org/officeDocument/2006/relationships/customXml" Target="../ink/ink55.xml"/><Relationship Id="rId61" Type="http://schemas.openxmlformats.org/officeDocument/2006/relationships/customXml" Target="../ink/ink28.xml"/><Relationship Id="rId82" Type="http://schemas.openxmlformats.org/officeDocument/2006/relationships/image" Target="../media/image52.png"/><Relationship Id="rId19" Type="http://schemas.openxmlformats.org/officeDocument/2006/relationships/customXml" Target="../ink/ink7.xml"/><Relationship Id="rId14" Type="http://schemas.openxmlformats.org/officeDocument/2006/relationships/image" Target="../media/image18.png"/><Relationship Id="rId30" Type="http://schemas.openxmlformats.org/officeDocument/2006/relationships/image" Target="../media/image26.png"/><Relationship Id="rId35" Type="http://schemas.openxmlformats.org/officeDocument/2006/relationships/customXml" Target="../ink/ink15.xml"/><Relationship Id="rId56" Type="http://schemas.openxmlformats.org/officeDocument/2006/relationships/image" Target="../media/image39.png"/><Relationship Id="rId77" Type="http://schemas.openxmlformats.org/officeDocument/2006/relationships/customXml" Target="../ink/ink36.xml"/><Relationship Id="rId100" Type="http://schemas.openxmlformats.org/officeDocument/2006/relationships/image" Target="../media/image61.png"/><Relationship Id="rId105" Type="http://schemas.openxmlformats.org/officeDocument/2006/relationships/customXml" Target="../ink/ink50.xml"/><Relationship Id="rId126" Type="http://schemas.openxmlformats.org/officeDocument/2006/relationships/image" Target="../media/image74.png"/><Relationship Id="rId8" Type="http://schemas.openxmlformats.org/officeDocument/2006/relationships/image" Target="../media/image15.png"/><Relationship Id="rId51" Type="http://schemas.openxmlformats.org/officeDocument/2006/relationships/customXml" Target="../ink/ink23.xml"/><Relationship Id="rId72" Type="http://schemas.openxmlformats.org/officeDocument/2006/relationships/image" Target="../media/image47.png"/><Relationship Id="rId93" Type="http://schemas.openxmlformats.org/officeDocument/2006/relationships/customXml" Target="../ink/ink44.xml"/><Relationship Id="rId98" Type="http://schemas.openxmlformats.org/officeDocument/2006/relationships/image" Target="../media/image60.png"/><Relationship Id="rId121" Type="http://schemas.openxmlformats.org/officeDocument/2006/relationships/customXml" Target="../ink/ink58.xml"/><Relationship Id="rId3" Type="http://schemas.openxmlformats.org/officeDocument/2006/relationships/image" Target="../media/image6.png"/><Relationship Id="rId25" Type="http://schemas.openxmlformats.org/officeDocument/2006/relationships/customXml" Target="../ink/ink10.xml"/><Relationship Id="rId46" Type="http://schemas.openxmlformats.org/officeDocument/2006/relationships/image" Target="../media/image34.png"/><Relationship Id="rId67" Type="http://schemas.openxmlformats.org/officeDocument/2006/relationships/customXml" Target="../ink/ink31.xml"/><Relationship Id="rId116" Type="http://schemas.openxmlformats.org/officeDocument/2006/relationships/image" Target="../media/image69.png"/><Relationship Id="rId20" Type="http://schemas.openxmlformats.org/officeDocument/2006/relationships/image" Target="../media/image21.png"/><Relationship Id="rId41" Type="http://schemas.openxmlformats.org/officeDocument/2006/relationships/customXml" Target="../ink/ink18.xml"/><Relationship Id="rId62" Type="http://schemas.openxmlformats.org/officeDocument/2006/relationships/image" Target="../media/image42.png"/><Relationship Id="rId83" Type="http://schemas.openxmlformats.org/officeDocument/2006/relationships/customXml" Target="../ink/ink39.xml"/><Relationship Id="rId88" Type="http://schemas.openxmlformats.org/officeDocument/2006/relationships/image" Target="../media/image55.png"/><Relationship Id="rId111" Type="http://schemas.openxmlformats.org/officeDocument/2006/relationships/customXml" Target="../ink/ink53.xml"/><Relationship Id="rId15" Type="http://schemas.openxmlformats.org/officeDocument/2006/relationships/customXml" Target="../ink/ink5.xml"/><Relationship Id="rId36" Type="http://schemas.openxmlformats.org/officeDocument/2006/relationships/image" Target="../media/image29.png"/><Relationship Id="rId57" Type="http://schemas.openxmlformats.org/officeDocument/2006/relationships/customXml" Target="../ink/ink26.xml"/><Relationship Id="rId106" Type="http://schemas.openxmlformats.org/officeDocument/2006/relationships/image" Target="../media/image64.png"/><Relationship Id="rId127" Type="http://schemas.openxmlformats.org/officeDocument/2006/relationships/customXml" Target="../ink/ink61.xml"/><Relationship Id="rId10" Type="http://schemas.openxmlformats.org/officeDocument/2006/relationships/image" Target="../media/image16.png"/><Relationship Id="rId31" Type="http://schemas.openxmlformats.org/officeDocument/2006/relationships/customXml" Target="../ink/ink13.xml"/><Relationship Id="rId52" Type="http://schemas.openxmlformats.org/officeDocument/2006/relationships/image" Target="../media/image37.png"/><Relationship Id="rId73" Type="http://schemas.openxmlformats.org/officeDocument/2006/relationships/customXml" Target="../ink/ink34.xml"/><Relationship Id="rId78" Type="http://schemas.openxmlformats.org/officeDocument/2006/relationships/image" Target="../media/image50.png"/><Relationship Id="rId94" Type="http://schemas.openxmlformats.org/officeDocument/2006/relationships/image" Target="../media/image58.png"/><Relationship Id="rId99" Type="http://schemas.openxmlformats.org/officeDocument/2006/relationships/customXml" Target="../ink/ink47.xml"/><Relationship Id="rId101" Type="http://schemas.openxmlformats.org/officeDocument/2006/relationships/customXml" Target="../ink/ink48.xml"/><Relationship Id="rId122" Type="http://schemas.openxmlformats.org/officeDocument/2006/relationships/image" Target="../media/image72.png"/><Relationship Id="rId4" Type="http://schemas.openxmlformats.org/officeDocument/2006/relationships/image" Target="../media/image7.png"/><Relationship Id="rId9" Type="http://schemas.openxmlformats.org/officeDocument/2006/relationships/customXml" Target="../ink/ink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chart" Target="../charts/chart1.xml"/><Relationship Id="rId5" Type="http://schemas.openxmlformats.org/officeDocument/2006/relationships/image" Target="../media/image3.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76.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chart" Target="../charts/chart3.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76.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3.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3.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57715819-6A5A-4E2A-BE4D-D248A06BF415}"/>
              </a:ext>
            </a:extLst>
          </p:cNvPr>
          <p:cNvGrpSpPr/>
          <p:nvPr/>
        </p:nvGrpSpPr>
        <p:grpSpPr>
          <a:xfrm>
            <a:off x="0" y="5331895"/>
            <a:ext cx="12291461" cy="1690135"/>
            <a:chOff x="-19878" y="5482307"/>
            <a:chExt cx="12311517" cy="1690135"/>
          </a:xfrm>
        </p:grpSpPr>
        <p:sp>
          <p:nvSpPr>
            <p:cNvPr id="17" name="Rectangle 16">
              <a:extLst>
                <a:ext uri="{FF2B5EF4-FFF2-40B4-BE49-F238E27FC236}">
                  <a16:creationId xmlns:a16="http://schemas.microsoft.com/office/drawing/2014/main" id="{6786B6D0-E744-4F75-9257-94E381083A38}"/>
                </a:ext>
              </a:extLst>
            </p:cNvPr>
            <p:cNvSpPr/>
            <p:nvPr/>
          </p:nvSpPr>
          <p:spPr>
            <a:xfrm>
              <a:off x="0" y="5948569"/>
              <a:ext cx="12192000" cy="6062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87E82DF7-9C6C-4550-AB9B-1B0129D30557}"/>
                </a:ext>
              </a:extLst>
            </p:cNvPr>
            <p:cNvSpPr/>
            <p:nvPr/>
          </p:nvSpPr>
          <p:spPr>
            <a:xfrm>
              <a:off x="-19878" y="6472613"/>
              <a:ext cx="6967330" cy="121999"/>
            </a:xfrm>
            <a:prstGeom prst="roundRect">
              <a:avLst/>
            </a:prstGeom>
            <a:solidFill>
              <a:srgbClr val="88AB0D"/>
            </a:solidFill>
            <a:ln>
              <a:solidFill>
                <a:srgbClr val="88AB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726F8F72-E2E5-4C18-A85E-75479D64BA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8125" y="5482307"/>
              <a:ext cx="2253514" cy="1690135"/>
            </a:xfrm>
            <a:prstGeom prst="rect">
              <a:avLst/>
            </a:prstGeom>
          </p:spPr>
        </p:pic>
      </p:grpSp>
      <p:pic>
        <p:nvPicPr>
          <p:cNvPr id="3" name="Picture 2">
            <a:extLst>
              <a:ext uri="{FF2B5EF4-FFF2-40B4-BE49-F238E27FC236}">
                <a16:creationId xmlns:a16="http://schemas.microsoft.com/office/drawing/2014/main" id="{01C09534-5B75-4E28-A746-5D6DCD11ED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82486" y="-14567"/>
            <a:ext cx="5509493" cy="6887134"/>
          </a:xfrm>
          <a:prstGeom prst="rect">
            <a:avLst/>
          </a:prstGeom>
        </p:spPr>
      </p:pic>
      <p:sp>
        <p:nvSpPr>
          <p:cNvPr id="9" name="Rectangle 8">
            <a:extLst>
              <a:ext uri="{FF2B5EF4-FFF2-40B4-BE49-F238E27FC236}">
                <a16:creationId xmlns:a16="http://schemas.microsoft.com/office/drawing/2014/main" id="{73D5A81E-30FD-4EAE-99AB-CFCEF518ED5C}"/>
              </a:ext>
            </a:extLst>
          </p:cNvPr>
          <p:cNvSpPr/>
          <p:nvPr/>
        </p:nvSpPr>
        <p:spPr>
          <a:xfrm>
            <a:off x="179063" y="5038232"/>
            <a:ext cx="6493500" cy="111318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Experimental investigation of vibration serviceability performance of a full-scale glulam deck floor supported with glulam beams</a:t>
            </a:r>
          </a:p>
          <a:p>
            <a:endParaRPr lang="en-US" sz="1400" dirty="0">
              <a:solidFill>
                <a:schemeClr val="tx1"/>
              </a:solidFill>
            </a:endParaRPr>
          </a:p>
          <a:p>
            <a:r>
              <a:rPr lang="en-US" sz="1400" dirty="0">
                <a:solidFill>
                  <a:schemeClr val="tx1"/>
                </a:solidFill>
              </a:rPr>
              <a:t>Presenter:    Chenyue Guo, PhD Student, University of Alberta</a:t>
            </a:r>
          </a:p>
          <a:p>
            <a:r>
              <a:rPr lang="en-US" sz="1400" dirty="0">
                <a:solidFill>
                  <a:schemeClr val="tx1"/>
                </a:solidFill>
              </a:rPr>
              <a:t>Supervisor:  Dr. </a:t>
            </a:r>
            <a:r>
              <a:rPr lang="en-US" sz="1400" dirty="0" err="1">
                <a:solidFill>
                  <a:schemeClr val="tx1"/>
                </a:solidFill>
              </a:rPr>
              <a:t>Yinghei</a:t>
            </a:r>
            <a:r>
              <a:rPr lang="en-US" sz="1400" dirty="0">
                <a:solidFill>
                  <a:schemeClr val="tx1"/>
                </a:solidFill>
              </a:rPr>
              <a:t> Chui, University of Alberta</a:t>
            </a:r>
          </a:p>
          <a:p>
            <a:r>
              <a:rPr lang="en-US" sz="1400" dirty="0">
                <a:solidFill>
                  <a:schemeClr val="tx1"/>
                </a:solidFill>
              </a:rPr>
              <a:t>	Dr. Jianhui Zhou, University of Northern British Columbia</a:t>
            </a:r>
          </a:p>
        </p:txBody>
      </p:sp>
      <p:pic>
        <p:nvPicPr>
          <p:cNvPr id="5" name="Picture 4">
            <a:extLst>
              <a:ext uri="{FF2B5EF4-FFF2-40B4-BE49-F238E27FC236}">
                <a16:creationId xmlns:a16="http://schemas.microsoft.com/office/drawing/2014/main" id="{1CDED44E-5E1A-4F55-9DAE-5B8EAE328F0F}"/>
              </a:ext>
            </a:extLst>
          </p:cNvPr>
          <p:cNvPicPr>
            <a:picLocks noChangeAspect="1"/>
          </p:cNvPicPr>
          <p:nvPr/>
        </p:nvPicPr>
        <p:blipFill rotWithShape="1">
          <a:blip r:embed="rId5">
            <a:extLst>
              <a:ext uri="{28A0092B-C50C-407E-A947-70E740481C1C}">
                <a14:useLocalDpi xmlns:a14="http://schemas.microsoft.com/office/drawing/2010/main" val="0"/>
              </a:ext>
            </a:extLst>
          </a:blip>
          <a:srcRect l="16061" t="15584" r="11972" b="18292"/>
          <a:stretch/>
        </p:blipFill>
        <p:spPr>
          <a:xfrm>
            <a:off x="3535051" y="841336"/>
            <a:ext cx="1974464" cy="1814141"/>
          </a:xfrm>
          <a:prstGeom prst="rect">
            <a:avLst/>
          </a:prstGeom>
        </p:spPr>
      </p:pic>
      <p:pic>
        <p:nvPicPr>
          <p:cNvPr id="15" name="Picture 14">
            <a:extLst>
              <a:ext uri="{FF2B5EF4-FFF2-40B4-BE49-F238E27FC236}">
                <a16:creationId xmlns:a16="http://schemas.microsoft.com/office/drawing/2014/main" id="{D9DECC42-BFAB-44F0-8AB8-9A62437123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151" y="-254735"/>
            <a:ext cx="2011692" cy="1508769"/>
          </a:xfrm>
          <a:prstGeom prst="rect">
            <a:avLst/>
          </a:prstGeom>
        </p:spPr>
      </p:pic>
      <p:pic>
        <p:nvPicPr>
          <p:cNvPr id="13" name="Picture 12">
            <a:extLst>
              <a:ext uri="{FF2B5EF4-FFF2-40B4-BE49-F238E27FC236}">
                <a16:creationId xmlns:a16="http://schemas.microsoft.com/office/drawing/2014/main" id="{01EFFAD6-0E52-4DE1-BF1C-F8E0ECADC784}"/>
              </a:ext>
            </a:extLst>
          </p:cNvPr>
          <p:cNvPicPr>
            <a:picLocks noChangeAspect="1"/>
          </p:cNvPicPr>
          <p:nvPr/>
        </p:nvPicPr>
        <p:blipFill>
          <a:blip r:embed="rId6"/>
          <a:stretch>
            <a:fillRect/>
          </a:stretch>
        </p:blipFill>
        <p:spPr>
          <a:xfrm>
            <a:off x="128510" y="3201328"/>
            <a:ext cx="6933902" cy="1687924"/>
          </a:xfrm>
          <a:prstGeom prst="rect">
            <a:avLst/>
          </a:prstGeom>
        </p:spPr>
      </p:pic>
      <p:sp>
        <p:nvSpPr>
          <p:cNvPr id="19" name="Google Shape;107;p1">
            <a:extLst>
              <a:ext uri="{FF2B5EF4-FFF2-40B4-BE49-F238E27FC236}">
                <a16:creationId xmlns:a16="http://schemas.microsoft.com/office/drawing/2014/main" id="{3D9F7448-E733-4384-A466-9C54EB323241}"/>
              </a:ext>
            </a:extLst>
          </p:cNvPr>
          <p:cNvSpPr txBox="1">
            <a:spLocks/>
          </p:cNvSpPr>
          <p:nvPr/>
        </p:nvSpPr>
        <p:spPr>
          <a:xfrm>
            <a:off x="358937" y="4290329"/>
            <a:ext cx="3311669" cy="454566"/>
          </a:xfrm>
          <a:prstGeom prst="rect">
            <a:avLst/>
          </a:prstGeom>
          <a:noFill/>
          <a:ln>
            <a:noFill/>
          </a:ln>
        </p:spPr>
        <p:txBody>
          <a:bodyPr spcFirstLastPara="1" vert="horz" wrap="square" lIns="91425" tIns="45700" rIns="91425" bIns="45700" rtlCol="0" anchor="t"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buSzPts val="2400"/>
            </a:pPr>
            <a:r>
              <a:rPr lang="en-US" b="1">
                <a:solidFill>
                  <a:srgbClr val="88AB0D"/>
                </a:solidFill>
                <a:latin typeface="Calibri"/>
                <a:ea typeface="Calibri"/>
                <a:cs typeface="Calibri"/>
                <a:sym typeface="Calibri"/>
              </a:rPr>
              <a:t>A CWCRN Initiative</a:t>
            </a:r>
            <a:endParaRPr lang="en-US"/>
          </a:p>
        </p:txBody>
      </p:sp>
      <p:sp>
        <p:nvSpPr>
          <p:cNvPr id="20" name="Google Shape;106;p1">
            <a:extLst>
              <a:ext uri="{FF2B5EF4-FFF2-40B4-BE49-F238E27FC236}">
                <a16:creationId xmlns:a16="http://schemas.microsoft.com/office/drawing/2014/main" id="{FEBE127F-E3AC-496C-ADC0-8B6E28137318}"/>
              </a:ext>
            </a:extLst>
          </p:cNvPr>
          <p:cNvSpPr txBox="1">
            <a:spLocks/>
          </p:cNvSpPr>
          <p:nvPr/>
        </p:nvSpPr>
        <p:spPr>
          <a:xfrm>
            <a:off x="183123" y="2886453"/>
            <a:ext cx="9322903" cy="1391413"/>
          </a:xfrm>
          <a:prstGeom prst="rect">
            <a:avLst/>
          </a:prstGeom>
          <a:noFill/>
          <a:ln>
            <a:noFill/>
          </a:ln>
        </p:spPr>
        <p:txBody>
          <a:bodyPr spcFirstLastPara="1" vert="horz" wrap="square" lIns="91425" tIns="45700" rIns="91425" bIns="45700" rtlCol="0" anchor="b"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85000"/>
              </a:lnSpc>
              <a:spcBef>
                <a:spcPts val="0"/>
              </a:spcBef>
              <a:buClr>
                <a:schemeClr val="lt1"/>
              </a:buClr>
              <a:buSzPts val="3600"/>
              <a:buFont typeface="Calibri"/>
              <a:buNone/>
            </a:pPr>
            <a:r>
              <a:rPr lang="en-US" sz="2800" b="1">
                <a:solidFill>
                  <a:schemeClr val="lt1"/>
                </a:solidFill>
                <a:latin typeface="Calibri"/>
                <a:ea typeface="Calibri"/>
                <a:cs typeface="Calibri"/>
                <a:sym typeface="Calibri"/>
              </a:rPr>
              <a:t>NSERC Alliance Grant Project</a:t>
            </a:r>
            <a:br>
              <a:rPr lang="en-US" sz="2800" b="1">
                <a:solidFill>
                  <a:schemeClr val="lt1"/>
                </a:solidFill>
                <a:latin typeface="Calibri"/>
                <a:ea typeface="Calibri"/>
                <a:cs typeface="Calibri"/>
                <a:sym typeface="Calibri"/>
              </a:rPr>
            </a:br>
            <a:r>
              <a:rPr lang="en-US" sz="2800" b="1">
                <a:solidFill>
                  <a:schemeClr val="lt1"/>
                </a:solidFill>
                <a:latin typeface="Calibri"/>
                <a:ea typeface="Calibri"/>
                <a:cs typeface="Calibri"/>
                <a:sym typeface="Calibri"/>
              </a:rPr>
              <a:t>‘NEXT-GENERATION WOOD CONSTRUCTION’</a:t>
            </a:r>
          </a:p>
        </p:txBody>
      </p:sp>
      <p:sp>
        <p:nvSpPr>
          <p:cNvPr id="14" name="Rectangle 13">
            <a:extLst>
              <a:ext uri="{FF2B5EF4-FFF2-40B4-BE49-F238E27FC236}">
                <a16:creationId xmlns:a16="http://schemas.microsoft.com/office/drawing/2014/main" id="{27086D13-E14F-413D-9B77-72D70B8D3106}"/>
              </a:ext>
            </a:extLst>
          </p:cNvPr>
          <p:cNvSpPr/>
          <p:nvPr/>
        </p:nvSpPr>
        <p:spPr>
          <a:xfrm>
            <a:off x="0" y="6444200"/>
            <a:ext cx="12161731" cy="413800"/>
          </a:xfrm>
          <a:prstGeom prst="rect">
            <a:avLst/>
          </a:prstGeom>
          <a:solidFill>
            <a:srgbClr val="A3794F"/>
          </a:solidFill>
          <a:ln>
            <a:solidFill>
              <a:srgbClr val="A379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C3FB19F-D8C9-4B79-B7B2-245BF5E2E92F}"/>
              </a:ext>
            </a:extLst>
          </p:cNvPr>
          <p:cNvSpPr txBox="1"/>
          <p:nvPr/>
        </p:nvSpPr>
        <p:spPr>
          <a:xfrm>
            <a:off x="8230866" y="5992296"/>
            <a:ext cx="3980965" cy="369332"/>
          </a:xfrm>
          <a:prstGeom prst="rect">
            <a:avLst/>
          </a:prstGeom>
          <a:noFill/>
        </p:spPr>
        <p:txBody>
          <a:bodyPr wrap="square" rtlCol="0">
            <a:spAutoFit/>
          </a:bodyPr>
          <a:lstStyle/>
          <a:p>
            <a:r>
              <a:rPr lang="en-US" i="1">
                <a:effectLst>
                  <a:outerShdw blurRad="38100" dist="38100" dir="2700000" algn="tl">
                    <a:srgbClr val="000000">
                      <a:alpha val="43137"/>
                    </a:srgbClr>
                  </a:outerShdw>
                </a:effectLst>
              </a:rPr>
              <a:t>Picture Credit: Alberta WoodWORKS</a:t>
            </a:r>
          </a:p>
        </p:txBody>
      </p:sp>
      <p:pic>
        <p:nvPicPr>
          <p:cNvPr id="6" name="Picture 5">
            <a:extLst>
              <a:ext uri="{FF2B5EF4-FFF2-40B4-BE49-F238E27FC236}">
                <a16:creationId xmlns:a16="http://schemas.microsoft.com/office/drawing/2014/main" id="{D1421ED6-9604-4D8B-B87B-3523BF757F56}"/>
              </a:ext>
            </a:extLst>
          </p:cNvPr>
          <p:cNvPicPr>
            <a:picLocks noChangeAspect="1"/>
          </p:cNvPicPr>
          <p:nvPr/>
        </p:nvPicPr>
        <p:blipFill>
          <a:blip r:embed="rId7"/>
          <a:stretch>
            <a:fillRect/>
          </a:stretch>
        </p:blipFill>
        <p:spPr>
          <a:xfrm>
            <a:off x="422264" y="810925"/>
            <a:ext cx="2526301" cy="437892"/>
          </a:xfrm>
          <a:prstGeom prst="rect">
            <a:avLst/>
          </a:prstGeom>
        </p:spPr>
      </p:pic>
    </p:spTree>
    <p:extLst>
      <p:ext uri="{BB962C8B-B14F-4D97-AF65-F5344CB8AC3E}">
        <p14:creationId xmlns:p14="http://schemas.microsoft.com/office/powerpoint/2010/main" val="16748097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BB9F9A8-296E-41B2-A187-CBCAD36C7D46}"/>
              </a:ext>
            </a:extLst>
          </p:cNvPr>
          <p:cNvGrpSpPr/>
          <p:nvPr/>
        </p:nvGrpSpPr>
        <p:grpSpPr>
          <a:xfrm>
            <a:off x="0" y="5798157"/>
            <a:ext cx="12191984" cy="646043"/>
            <a:chOff x="-19878" y="5948569"/>
            <a:chExt cx="12211878" cy="646043"/>
          </a:xfrm>
        </p:grpSpPr>
        <p:sp>
          <p:nvSpPr>
            <p:cNvPr id="5" name="Rectangle 4">
              <a:extLst>
                <a:ext uri="{FF2B5EF4-FFF2-40B4-BE49-F238E27FC236}">
                  <a16:creationId xmlns:a16="http://schemas.microsoft.com/office/drawing/2014/main" id="{26D16077-35C2-4CFD-9F71-21739DC1D7AF}"/>
                </a:ext>
              </a:extLst>
            </p:cNvPr>
            <p:cNvSpPr/>
            <p:nvPr/>
          </p:nvSpPr>
          <p:spPr>
            <a:xfrm>
              <a:off x="0" y="5948569"/>
              <a:ext cx="12192000" cy="6062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0DF316EA-5471-497D-B12E-580FB9D7F3DE}"/>
                </a:ext>
              </a:extLst>
            </p:cNvPr>
            <p:cNvSpPr/>
            <p:nvPr/>
          </p:nvSpPr>
          <p:spPr>
            <a:xfrm>
              <a:off x="-19878" y="6472613"/>
              <a:ext cx="6967330" cy="121999"/>
            </a:xfrm>
            <a:prstGeom prst="roundRect">
              <a:avLst/>
            </a:prstGeom>
            <a:solidFill>
              <a:srgbClr val="88AB0D"/>
            </a:solidFill>
            <a:ln>
              <a:solidFill>
                <a:srgbClr val="88AB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a:extLst>
              <a:ext uri="{FF2B5EF4-FFF2-40B4-BE49-F238E27FC236}">
                <a16:creationId xmlns:a16="http://schemas.microsoft.com/office/drawing/2014/main" id="{60F6053E-F314-47A9-AA00-B0C70AE8F8F7}"/>
              </a:ext>
            </a:extLst>
          </p:cNvPr>
          <p:cNvSpPr/>
          <p:nvPr/>
        </p:nvSpPr>
        <p:spPr>
          <a:xfrm>
            <a:off x="0" y="6444200"/>
            <a:ext cx="12161731" cy="413800"/>
          </a:xfrm>
          <a:prstGeom prst="rect">
            <a:avLst/>
          </a:prstGeom>
          <a:solidFill>
            <a:srgbClr val="A3794F"/>
          </a:solidFill>
          <a:ln>
            <a:solidFill>
              <a:srgbClr val="A379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D4CF333E-E8C2-7CD7-D778-ACF02B166338}"/>
              </a:ext>
            </a:extLst>
          </p:cNvPr>
          <p:cNvPicPr>
            <a:picLocks noChangeAspect="1"/>
          </p:cNvPicPr>
          <p:nvPr/>
        </p:nvPicPr>
        <p:blipFill>
          <a:blip r:embed="rId3"/>
          <a:stretch>
            <a:fillRect/>
          </a:stretch>
        </p:blipFill>
        <p:spPr>
          <a:xfrm>
            <a:off x="139760" y="6483955"/>
            <a:ext cx="1220243" cy="333534"/>
          </a:xfrm>
          <a:prstGeom prst="rect">
            <a:avLst/>
          </a:prstGeom>
        </p:spPr>
      </p:pic>
      <p:pic>
        <p:nvPicPr>
          <p:cNvPr id="11" name="Picture 10">
            <a:extLst>
              <a:ext uri="{FF2B5EF4-FFF2-40B4-BE49-F238E27FC236}">
                <a16:creationId xmlns:a16="http://schemas.microsoft.com/office/drawing/2014/main" id="{F38784FA-A0F1-4941-33BF-995BE2A1E866}"/>
              </a:ext>
            </a:extLst>
          </p:cNvPr>
          <p:cNvPicPr>
            <a:picLocks noChangeAspect="1"/>
          </p:cNvPicPr>
          <p:nvPr/>
        </p:nvPicPr>
        <p:blipFill rotWithShape="1">
          <a:blip r:embed="rId4"/>
          <a:srcRect l="23066" t="51971" r="23412" b="26858"/>
          <a:stretch/>
        </p:blipFill>
        <p:spPr>
          <a:xfrm>
            <a:off x="1499763" y="6428821"/>
            <a:ext cx="2083444" cy="431514"/>
          </a:xfrm>
          <a:prstGeom prst="rect">
            <a:avLst/>
          </a:prstGeom>
        </p:spPr>
      </p:pic>
      <p:sp>
        <p:nvSpPr>
          <p:cNvPr id="14" name="标题 12">
            <a:extLst>
              <a:ext uri="{FF2B5EF4-FFF2-40B4-BE49-F238E27FC236}">
                <a16:creationId xmlns:a16="http://schemas.microsoft.com/office/drawing/2014/main" id="{2D205A31-22A7-4A17-366E-472655B912CE}"/>
              </a:ext>
            </a:extLst>
          </p:cNvPr>
          <p:cNvSpPr txBox="1">
            <a:spLocks/>
          </p:cNvSpPr>
          <p:nvPr/>
        </p:nvSpPr>
        <p:spPr>
          <a:xfrm>
            <a:off x="7487" y="168121"/>
            <a:ext cx="12184513" cy="943276"/>
          </a:xfrm>
          <a:prstGeom prst="rect">
            <a:avLst/>
          </a:prstGeom>
        </p:spPr>
        <p:txBody>
          <a:bodyPr/>
          <a:lstStyle>
            <a:lvl1pPr algn="l" defTabSz="914400" rtl="0" eaLnBrk="1" latinLnBrk="0" hangingPunct="1">
              <a:spcBef>
                <a:spcPct val="0"/>
              </a:spcBef>
              <a:buNone/>
              <a:defRPr sz="3000" kern="1200">
                <a:solidFill>
                  <a:schemeClr val="tx1"/>
                </a:solidFill>
                <a:latin typeface="Arial" panose="020B0604020202020204" pitchFamily="34" charset="0"/>
                <a:ea typeface="+mj-ea"/>
                <a:cs typeface="Arial" panose="020B0604020202020204" pitchFamily="34" charset="0"/>
              </a:defRPr>
            </a:lvl1pPr>
          </a:lstStyle>
          <a:p>
            <a:r>
              <a:rPr lang="en-US" altLang="zh-CN" sz="2800"/>
              <a:t>Mass Timber Floor Vibration Design Standard</a:t>
            </a:r>
            <a:endParaRPr lang="en-US" altLang="zh-CN" sz="3600"/>
          </a:p>
        </p:txBody>
      </p:sp>
      <p:pic>
        <p:nvPicPr>
          <p:cNvPr id="21" name="Picture 20">
            <a:extLst>
              <a:ext uri="{FF2B5EF4-FFF2-40B4-BE49-F238E27FC236}">
                <a16:creationId xmlns:a16="http://schemas.microsoft.com/office/drawing/2014/main" id="{0FC8B74A-9E08-6B97-9082-605179B10F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01840" y="-176742"/>
            <a:ext cx="1165529" cy="1165529"/>
          </a:xfrm>
          <a:prstGeom prst="rect">
            <a:avLst/>
          </a:prstGeom>
        </p:spPr>
      </p:pic>
      <p:cxnSp>
        <p:nvCxnSpPr>
          <p:cNvPr id="22" name="Straight Connector 21">
            <a:extLst>
              <a:ext uri="{FF2B5EF4-FFF2-40B4-BE49-F238E27FC236}">
                <a16:creationId xmlns:a16="http://schemas.microsoft.com/office/drawing/2014/main" id="{77560727-3247-63E2-0A95-884447AD13E6}"/>
              </a:ext>
            </a:extLst>
          </p:cNvPr>
          <p:cNvCxnSpPr/>
          <p:nvPr/>
        </p:nvCxnSpPr>
        <p:spPr>
          <a:xfrm>
            <a:off x="0" y="838200"/>
            <a:ext cx="12192000" cy="0"/>
          </a:xfrm>
          <a:prstGeom prst="line">
            <a:avLst/>
          </a:prstGeom>
          <a:ln w="28575">
            <a:solidFill>
              <a:srgbClr val="A3794F"/>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6BA631B6-0FE0-2474-1677-E133777988BE}"/>
              </a:ext>
            </a:extLst>
          </p:cNvPr>
          <p:cNvSpPr txBox="1"/>
          <p:nvPr/>
        </p:nvSpPr>
        <p:spPr>
          <a:xfrm>
            <a:off x="190505" y="951055"/>
            <a:ext cx="11087095" cy="400110"/>
          </a:xfrm>
          <a:prstGeom prst="rect">
            <a:avLst/>
          </a:prstGeom>
          <a:noFill/>
        </p:spPr>
        <p:txBody>
          <a:bodyPr wrap="square" rtlCol="0">
            <a:spAutoFit/>
          </a:bodyPr>
          <a:lstStyle/>
          <a:p>
            <a:pPr marL="342900" indent="-342900">
              <a:buFont typeface="Arial" panose="020B0604020202020204" pitchFamily="34" charset="0"/>
              <a:buChar char="•"/>
            </a:pPr>
            <a:r>
              <a:rPr lang="en-CA" sz="2000" b="1">
                <a:latin typeface="Arial" panose="020B0604020202020204" pitchFamily="34" charset="0"/>
                <a:cs typeface="Arial" panose="020B0604020202020204" pitchFamily="34" charset="0"/>
              </a:rPr>
              <a:t>Response-based Design Method </a:t>
            </a:r>
            <a:r>
              <a:rPr lang="en-CA" sz="2000">
                <a:latin typeface="Arial" panose="020B0604020202020204" pitchFamily="34" charset="0"/>
                <a:cs typeface="Arial" panose="020B0604020202020204" pitchFamily="34" charset="0"/>
              </a:rPr>
              <a:t>(Eurocode5, AISC DG11, US Mass Timber Design Guide )</a:t>
            </a:r>
          </a:p>
        </p:txBody>
      </p:sp>
      <p:sp>
        <p:nvSpPr>
          <p:cNvPr id="2" name="TextBox 1">
            <a:extLst>
              <a:ext uri="{FF2B5EF4-FFF2-40B4-BE49-F238E27FC236}">
                <a16:creationId xmlns:a16="http://schemas.microsoft.com/office/drawing/2014/main" id="{79D2FD36-4BDC-7E63-5914-46417302E7DB}"/>
              </a:ext>
            </a:extLst>
          </p:cNvPr>
          <p:cNvSpPr txBox="1"/>
          <p:nvPr/>
        </p:nvSpPr>
        <p:spPr>
          <a:xfrm>
            <a:off x="260251" y="1541558"/>
            <a:ext cx="4562467" cy="707886"/>
          </a:xfrm>
          <a:prstGeom prst="rect">
            <a:avLst/>
          </a:prstGeom>
          <a:noFill/>
        </p:spPr>
        <p:txBody>
          <a:bodyPr wrap="none" rtlCol="0">
            <a:spAutoFit/>
          </a:bodyPr>
          <a:lstStyle/>
          <a:p>
            <a:pPr lvl="1"/>
            <a:r>
              <a:rPr lang="en-CA" sz="2000" dirty="0">
                <a:latin typeface="Arial" panose="020B0604020202020204" pitchFamily="34" charset="0"/>
                <a:cs typeface="Arial" panose="020B0604020202020204" pitchFamily="34" charset="0"/>
              </a:rPr>
              <a:t>2. New Eurocode 5 Method (2024)</a:t>
            </a:r>
          </a:p>
          <a:p>
            <a:pPr marL="342900" indent="-342900">
              <a:buFont typeface="Arial" panose="020B0604020202020204" pitchFamily="34" charset="0"/>
              <a:buChar char="•"/>
            </a:pPr>
            <a:endParaRPr lang="en-CA" sz="2000" b="1"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A9B4528F-5C77-E13D-F47E-F521534B5412}"/>
              </a:ext>
            </a:extLst>
          </p:cNvPr>
          <p:cNvSpPr txBox="1"/>
          <p:nvPr/>
        </p:nvSpPr>
        <p:spPr>
          <a:xfrm>
            <a:off x="851260" y="2287129"/>
            <a:ext cx="4653838" cy="1287532"/>
          </a:xfrm>
          <a:prstGeom prst="rect">
            <a:avLst/>
          </a:prstGeom>
          <a:noFill/>
        </p:spPr>
        <p:txBody>
          <a:bodyPr wrap="none" rtlCol="0">
            <a:spAutoFit/>
          </a:bodyPr>
          <a:lstStyle/>
          <a:p>
            <a:pPr marL="285750" indent="-285750">
              <a:lnSpc>
                <a:spcPct val="150000"/>
              </a:lnSpc>
              <a:buFont typeface="Arial" panose="020B0604020202020204" pitchFamily="34" charset="0"/>
              <a:buChar char="•"/>
            </a:pPr>
            <a:r>
              <a:rPr lang="en-CA" dirty="0">
                <a:solidFill>
                  <a:srgbClr val="C00000"/>
                </a:solidFill>
                <a:latin typeface="Arial" panose="020B0604020202020204" pitchFamily="34" charset="0"/>
                <a:cs typeface="Arial" panose="020B0604020202020204" pitchFamily="34" charset="0"/>
              </a:rPr>
              <a:t>Deflection under point load</a:t>
            </a:r>
          </a:p>
          <a:p>
            <a:pPr marL="285750" indent="-285750">
              <a:lnSpc>
                <a:spcPct val="150000"/>
              </a:lnSpc>
              <a:buFont typeface="Arial" panose="020B0604020202020204" pitchFamily="34" charset="0"/>
              <a:buChar char="•"/>
            </a:pPr>
            <a:r>
              <a:rPr lang="en-CA" dirty="0">
                <a:solidFill>
                  <a:srgbClr val="C00000"/>
                </a:solidFill>
                <a:latin typeface="Arial" panose="020B0604020202020204" pitchFamily="34" charset="0"/>
                <a:cs typeface="Arial" panose="020B0604020202020204" pitchFamily="34" charset="0"/>
              </a:rPr>
              <a:t>Fundamental natural frequency</a:t>
            </a:r>
          </a:p>
          <a:p>
            <a:pPr marL="285750" indent="-285750">
              <a:lnSpc>
                <a:spcPct val="150000"/>
              </a:lnSpc>
              <a:buFont typeface="Arial" panose="020B0604020202020204" pitchFamily="34" charset="0"/>
              <a:buChar char="•"/>
            </a:pPr>
            <a:r>
              <a:rPr lang="en-CA" dirty="0">
                <a:solidFill>
                  <a:srgbClr val="C00000"/>
                </a:solidFill>
                <a:latin typeface="Arial" panose="020B0604020202020204" pitchFamily="34" charset="0"/>
                <a:cs typeface="Arial" panose="020B0604020202020204" pitchFamily="34" charset="0"/>
              </a:rPr>
              <a:t>Response (RMS acceleration or velocity)</a:t>
            </a:r>
          </a:p>
        </p:txBody>
      </p:sp>
      <p:sp>
        <p:nvSpPr>
          <p:cNvPr id="7" name="TextBox 6">
            <a:extLst>
              <a:ext uri="{FF2B5EF4-FFF2-40B4-BE49-F238E27FC236}">
                <a16:creationId xmlns:a16="http://schemas.microsoft.com/office/drawing/2014/main" id="{8FFBFA3C-5248-1F64-A556-F4B1C1587A31}"/>
              </a:ext>
            </a:extLst>
          </p:cNvPr>
          <p:cNvSpPr txBox="1"/>
          <p:nvPr/>
        </p:nvSpPr>
        <p:spPr>
          <a:xfrm>
            <a:off x="6393425" y="2139133"/>
            <a:ext cx="5152127" cy="646331"/>
          </a:xfrm>
          <a:prstGeom prst="rect">
            <a:avLst/>
          </a:prstGeom>
          <a:noFill/>
        </p:spPr>
        <p:txBody>
          <a:bodyPr wrap="square" rtlCol="0">
            <a:spAutoFit/>
          </a:bodyPr>
          <a:lstStyle/>
          <a:p>
            <a:r>
              <a:rPr lang="en-CA" dirty="0">
                <a:latin typeface="Arial" panose="020B0604020202020204" pitchFamily="34" charset="0"/>
                <a:cs typeface="Arial" panose="020B0604020202020204" pitchFamily="34" charset="0"/>
              </a:rPr>
              <a:t>Choose the desired response factors based on floor usages and different expectations</a:t>
            </a:r>
          </a:p>
        </p:txBody>
      </p:sp>
      <p:pic>
        <p:nvPicPr>
          <p:cNvPr id="12" name="Picture 11">
            <a:extLst>
              <a:ext uri="{FF2B5EF4-FFF2-40B4-BE49-F238E27FC236}">
                <a16:creationId xmlns:a16="http://schemas.microsoft.com/office/drawing/2014/main" id="{29FC0DF6-6823-1BCD-EC46-49BD7EB5B6A9}"/>
              </a:ext>
            </a:extLst>
          </p:cNvPr>
          <p:cNvPicPr>
            <a:picLocks noChangeAspect="1"/>
          </p:cNvPicPr>
          <p:nvPr/>
        </p:nvPicPr>
        <p:blipFill>
          <a:blip r:embed="rId6"/>
          <a:stretch>
            <a:fillRect/>
          </a:stretch>
        </p:blipFill>
        <p:spPr>
          <a:xfrm>
            <a:off x="6393425" y="2956624"/>
            <a:ext cx="4947315" cy="2436481"/>
          </a:xfrm>
          <a:prstGeom prst="rect">
            <a:avLst/>
          </a:prstGeom>
        </p:spPr>
      </p:pic>
    </p:spTree>
    <p:extLst>
      <p:ext uri="{BB962C8B-B14F-4D97-AF65-F5344CB8AC3E}">
        <p14:creationId xmlns:p14="http://schemas.microsoft.com/office/powerpoint/2010/main" val="15147757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0BA84-E480-4BA2-A853-72C3E1AD5F43}"/>
              </a:ext>
            </a:extLst>
          </p:cNvPr>
          <p:cNvSpPr>
            <a:spLocks noGrp="1"/>
          </p:cNvSpPr>
          <p:nvPr>
            <p:ph type="title"/>
          </p:nvPr>
        </p:nvSpPr>
        <p:spPr>
          <a:xfrm>
            <a:off x="603457" y="350068"/>
            <a:ext cx="10058400" cy="1450757"/>
          </a:xfrm>
        </p:spPr>
        <p:txBody>
          <a:bodyPr>
            <a:normAutofit/>
          </a:bodyPr>
          <a:lstStyle/>
          <a:p>
            <a:r>
              <a:rPr lang="en-US" sz="3600" b="1">
                <a:solidFill>
                  <a:srgbClr val="88AB0D"/>
                </a:solidFill>
                <a:effectLst>
                  <a:outerShdw blurRad="38100" dist="38100" dir="2700000" algn="tl">
                    <a:srgbClr val="000000">
                      <a:alpha val="43137"/>
                    </a:srgbClr>
                  </a:outerShdw>
                </a:effectLst>
              </a:rPr>
              <a:t>	</a:t>
            </a:r>
          </a:p>
        </p:txBody>
      </p:sp>
      <p:grpSp>
        <p:nvGrpSpPr>
          <p:cNvPr id="4" name="Group 3">
            <a:extLst>
              <a:ext uri="{FF2B5EF4-FFF2-40B4-BE49-F238E27FC236}">
                <a16:creationId xmlns:a16="http://schemas.microsoft.com/office/drawing/2014/main" id="{ABB9F9A8-296E-41B2-A187-CBCAD36C7D46}"/>
              </a:ext>
            </a:extLst>
          </p:cNvPr>
          <p:cNvGrpSpPr/>
          <p:nvPr/>
        </p:nvGrpSpPr>
        <p:grpSpPr>
          <a:xfrm>
            <a:off x="0" y="5798157"/>
            <a:ext cx="12191984" cy="646043"/>
            <a:chOff x="-19878" y="5948569"/>
            <a:chExt cx="12211878" cy="646043"/>
          </a:xfrm>
        </p:grpSpPr>
        <p:sp>
          <p:nvSpPr>
            <p:cNvPr id="5" name="Rectangle 4">
              <a:extLst>
                <a:ext uri="{FF2B5EF4-FFF2-40B4-BE49-F238E27FC236}">
                  <a16:creationId xmlns:a16="http://schemas.microsoft.com/office/drawing/2014/main" id="{26D16077-35C2-4CFD-9F71-21739DC1D7AF}"/>
                </a:ext>
              </a:extLst>
            </p:cNvPr>
            <p:cNvSpPr/>
            <p:nvPr/>
          </p:nvSpPr>
          <p:spPr>
            <a:xfrm>
              <a:off x="0" y="5948569"/>
              <a:ext cx="12192000" cy="6062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0DF316EA-5471-497D-B12E-580FB9D7F3DE}"/>
                </a:ext>
              </a:extLst>
            </p:cNvPr>
            <p:cNvSpPr/>
            <p:nvPr/>
          </p:nvSpPr>
          <p:spPr>
            <a:xfrm>
              <a:off x="-19878" y="6472613"/>
              <a:ext cx="6967330" cy="121999"/>
            </a:xfrm>
            <a:prstGeom prst="roundRect">
              <a:avLst/>
            </a:prstGeom>
            <a:solidFill>
              <a:srgbClr val="88AB0D"/>
            </a:solidFill>
            <a:ln>
              <a:solidFill>
                <a:srgbClr val="88AB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a:extLst>
              <a:ext uri="{FF2B5EF4-FFF2-40B4-BE49-F238E27FC236}">
                <a16:creationId xmlns:a16="http://schemas.microsoft.com/office/drawing/2014/main" id="{60F6053E-F314-47A9-AA00-B0C70AE8F8F7}"/>
              </a:ext>
            </a:extLst>
          </p:cNvPr>
          <p:cNvSpPr/>
          <p:nvPr/>
        </p:nvSpPr>
        <p:spPr>
          <a:xfrm>
            <a:off x="0" y="6444200"/>
            <a:ext cx="12161731" cy="413800"/>
          </a:xfrm>
          <a:prstGeom prst="rect">
            <a:avLst/>
          </a:prstGeom>
          <a:solidFill>
            <a:srgbClr val="A3794F"/>
          </a:solidFill>
          <a:ln>
            <a:solidFill>
              <a:srgbClr val="A379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D4CF333E-E8C2-7CD7-D778-ACF02B166338}"/>
              </a:ext>
            </a:extLst>
          </p:cNvPr>
          <p:cNvPicPr>
            <a:picLocks noChangeAspect="1"/>
          </p:cNvPicPr>
          <p:nvPr/>
        </p:nvPicPr>
        <p:blipFill>
          <a:blip r:embed="rId3"/>
          <a:stretch>
            <a:fillRect/>
          </a:stretch>
        </p:blipFill>
        <p:spPr>
          <a:xfrm>
            <a:off x="139760" y="6483955"/>
            <a:ext cx="1220243" cy="333534"/>
          </a:xfrm>
          <a:prstGeom prst="rect">
            <a:avLst/>
          </a:prstGeom>
        </p:spPr>
      </p:pic>
      <p:pic>
        <p:nvPicPr>
          <p:cNvPr id="11" name="Picture 10">
            <a:extLst>
              <a:ext uri="{FF2B5EF4-FFF2-40B4-BE49-F238E27FC236}">
                <a16:creationId xmlns:a16="http://schemas.microsoft.com/office/drawing/2014/main" id="{F38784FA-A0F1-4941-33BF-995BE2A1E866}"/>
              </a:ext>
            </a:extLst>
          </p:cNvPr>
          <p:cNvPicPr>
            <a:picLocks noChangeAspect="1"/>
          </p:cNvPicPr>
          <p:nvPr/>
        </p:nvPicPr>
        <p:blipFill rotWithShape="1">
          <a:blip r:embed="rId4"/>
          <a:srcRect l="23066" t="51971" r="23412" b="26858"/>
          <a:stretch/>
        </p:blipFill>
        <p:spPr>
          <a:xfrm>
            <a:off x="1499763" y="6428821"/>
            <a:ext cx="2083444" cy="431514"/>
          </a:xfrm>
          <a:prstGeom prst="rect">
            <a:avLst/>
          </a:prstGeom>
        </p:spPr>
      </p:pic>
      <p:sp>
        <p:nvSpPr>
          <p:cNvPr id="3" name="TextBox 2">
            <a:extLst>
              <a:ext uri="{FF2B5EF4-FFF2-40B4-BE49-F238E27FC236}">
                <a16:creationId xmlns:a16="http://schemas.microsoft.com/office/drawing/2014/main" id="{F249AB14-CD1B-07C0-D5E6-005176226503}"/>
              </a:ext>
            </a:extLst>
          </p:cNvPr>
          <p:cNvSpPr txBox="1"/>
          <p:nvPr/>
        </p:nvSpPr>
        <p:spPr>
          <a:xfrm>
            <a:off x="7487" y="-5040"/>
            <a:ext cx="12184513" cy="943276"/>
          </a:xfrm>
          <a:prstGeom prst="rect">
            <a:avLst/>
          </a:prstGeom>
        </p:spPr>
        <p:txBody>
          <a:bodyPr vert="horz" lIns="91440" tIns="45720" rIns="91440" bIns="45720" rtlCol="0" anchor="ctr">
            <a:normAutofit/>
          </a:bodyPr>
          <a:lstStyle/>
          <a:p>
            <a:pPr>
              <a:spcBef>
                <a:spcPct val="0"/>
              </a:spcBef>
              <a:spcAft>
                <a:spcPts val="600"/>
              </a:spcAft>
            </a:pPr>
            <a:r>
              <a:rPr lang="en-US" sz="3000" kern="1200">
                <a:latin typeface="Arial" panose="020B0604020202020204" pitchFamily="34" charset="0"/>
                <a:ea typeface="+mj-ea"/>
                <a:cs typeface="Arial" panose="020B0604020202020204" pitchFamily="34" charset="0"/>
              </a:rPr>
              <a:t>Floor Vibration</a:t>
            </a:r>
          </a:p>
        </p:txBody>
      </p:sp>
      <p:pic>
        <p:nvPicPr>
          <p:cNvPr id="100" name="Picture 99">
            <a:extLst>
              <a:ext uri="{FF2B5EF4-FFF2-40B4-BE49-F238E27FC236}">
                <a16:creationId xmlns:a16="http://schemas.microsoft.com/office/drawing/2014/main" id="{2663CF99-82F8-EF39-050D-E706BC99F5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01840" y="-176742"/>
            <a:ext cx="1165529" cy="1165529"/>
          </a:xfrm>
          <a:prstGeom prst="rect">
            <a:avLst/>
          </a:prstGeom>
        </p:spPr>
      </p:pic>
      <p:cxnSp>
        <p:nvCxnSpPr>
          <p:cNvPr id="101" name="Straight Connector 100">
            <a:extLst>
              <a:ext uri="{FF2B5EF4-FFF2-40B4-BE49-F238E27FC236}">
                <a16:creationId xmlns:a16="http://schemas.microsoft.com/office/drawing/2014/main" id="{E97BB5D5-FDDE-8646-345A-DD9F68C4D481}"/>
              </a:ext>
            </a:extLst>
          </p:cNvPr>
          <p:cNvCxnSpPr/>
          <p:nvPr/>
        </p:nvCxnSpPr>
        <p:spPr>
          <a:xfrm>
            <a:off x="0" y="838200"/>
            <a:ext cx="12192000" cy="0"/>
          </a:xfrm>
          <a:prstGeom prst="line">
            <a:avLst/>
          </a:prstGeom>
          <a:ln w="28575">
            <a:solidFill>
              <a:srgbClr val="A3794F"/>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DFD05F6-A5C8-B9B5-599A-FA506B76AE40}"/>
              </a:ext>
            </a:extLst>
          </p:cNvPr>
          <p:cNvSpPr txBox="1"/>
          <p:nvPr/>
        </p:nvSpPr>
        <p:spPr>
          <a:xfrm>
            <a:off x="1061780" y="2451978"/>
            <a:ext cx="2844880" cy="1569660"/>
          </a:xfrm>
          <a:prstGeom prst="rect">
            <a:avLst/>
          </a:prstGeom>
          <a:noFill/>
        </p:spPr>
        <p:txBody>
          <a:bodyPr wrap="square" rtlCol="0">
            <a:spAutoFit/>
          </a:bodyPr>
          <a:lstStyle/>
          <a:p>
            <a:pPr algn="ctr"/>
            <a:r>
              <a:rPr lang="en-CA" sz="3200" b="1" dirty="0">
                <a:latin typeface="Arial" panose="020B0604020202020204" pitchFamily="34" charset="0"/>
                <a:cs typeface="Arial" panose="020B0604020202020204" pitchFamily="34" charset="0"/>
              </a:rPr>
              <a:t>Vibration serviceability issue</a:t>
            </a:r>
          </a:p>
        </p:txBody>
      </p:sp>
      <p:sp>
        <p:nvSpPr>
          <p:cNvPr id="14" name="TextBox 13">
            <a:extLst>
              <a:ext uri="{FF2B5EF4-FFF2-40B4-BE49-F238E27FC236}">
                <a16:creationId xmlns:a16="http://schemas.microsoft.com/office/drawing/2014/main" id="{B9E5BBD7-2C4F-2C13-9D85-E94788B8068A}"/>
              </a:ext>
            </a:extLst>
          </p:cNvPr>
          <p:cNvSpPr txBox="1"/>
          <p:nvPr/>
        </p:nvSpPr>
        <p:spPr>
          <a:xfrm>
            <a:off x="6974936" y="1096624"/>
            <a:ext cx="2943222" cy="4431983"/>
          </a:xfrm>
          <a:prstGeom prst="rect">
            <a:avLst/>
          </a:prstGeom>
          <a:noFill/>
        </p:spPr>
        <p:txBody>
          <a:bodyPr wrap="square" rtlCol="0">
            <a:spAutoFit/>
          </a:bodyPr>
          <a:lstStyle/>
          <a:p>
            <a:r>
              <a:rPr lang="en-CA" sz="1600" b="1" dirty="0">
                <a:latin typeface="Arial" panose="020B0604020202020204" pitchFamily="34" charset="0"/>
                <a:cs typeface="Arial" panose="020B0604020202020204" pitchFamily="34" charset="0"/>
              </a:rPr>
              <a:t>1. Dynamic properties and Static response</a:t>
            </a:r>
          </a:p>
          <a:p>
            <a:r>
              <a:rPr lang="en-CA" sz="1400" dirty="0">
                <a:latin typeface="Arial" panose="020B0604020202020204" pitchFamily="34" charset="0"/>
                <a:cs typeface="Arial" panose="020B0604020202020204" pitchFamily="34" charset="0"/>
              </a:rPr>
              <a:t>(fundamental natural frequency, deflection under 1 </a:t>
            </a:r>
            <a:r>
              <a:rPr lang="en-CA" sz="1400" dirty="0" err="1">
                <a:latin typeface="Arial" panose="020B0604020202020204" pitchFamily="34" charset="0"/>
                <a:cs typeface="Arial" panose="020B0604020202020204" pitchFamily="34" charset="0"/>
              </a:rPr>
              <a:t>kN</a:t>
            </a:r>
            <a:r>
              <a:rPr lang="en-CA" sz="1400" dirty="0">
                <a:latin typeface="Arial" panose="020B0604020202020204" pitchFamily="34" charset="0"/>
                <a:cs typeface="Arial" panose="020B0604020202020204" pitchFamily="34" charset="0"/>
              </a:rPr>
              <a:t> point load)</a:t>
            </a:r>
          </a:p>
          <a:p>
            <a:pPr marL="285750" indent="-285750">
              <a:buFont typeface="Arial" panose="020B0604020202020204" pitchFamily="34" charset="0"/>
              <a:buChar char="•"/>
            </a:pPr>
            <a:r>
              <a:rPr lang="en-CA" sz="1400" dirty="0">
                <a:latin typeface="Arial" panose="020B0604020202020204" pitchFamily="34" charset="0"/>
                <a:cs typeface="Arial" panose="020B0604020202020204" pitchFamily="34" charset="0"/>
              </a:rPr>
              <a:t>Analytical equations</a:t>
            </a:r>
          </a:p>
          <a:p>
            <a:pPr marL="285750" indent="-285750">
              <a:buFont typeface="Arial" panose="020B0604020202020204" pitchFamily="34" charset="0"/>
              <a:buChar char="•"/>
            </a:pPr>
            <a:r>
              <a:rPr lang="en-CA" sz="1400" dirty="0">
                <a:latin typeface="Arial" panose="020B0604020202020204" pitchFamily="34" charset="0"/>
                <a:cs typeface="Arial" panose="020B0604020202020204" pitchFamily="34" charset="0"/>
              </a:rPr>
              <a:t>New indicators?</a:t>
            </a:r>
          </a:p>
          <a:p>
            <a:endParaRPr lang="en-CA" sz="1400" dirty="0">
              <a:latin typeface="Arial" panose="020B0604020202020204" pitchFamily="34" charset="0"/>
              <a:cs typeface="Arial" panose="020B0604020202020204" pitchFamily="34" charset="0"/>
            </a:endParaRPr>
          </a:p>
          <a:p>
            <a:endParaRPr lang="en-CA" sz="1600" b="1" dirty="0">
              <a:latin typeface="Arial" panose="020B0604020202020204" pitchFamily="34" charset="0"/>
              <a:cs typeface="Arial" panose="020B0604020202020204" pitchFamily="34" charset="0"/>
            </a:endParaRPr>
          </a:p>
          <a:p>
            <a:r>
              <a:rPr lang="en-CA" sz="1600" b="1" dirty="0">
                <a:latin typeface="Arial" panose="020B0604020202020204" pitchFamily="34" charset="0"/>
                <a:cs typeface="Arial" panose="020B0604020202020204" pitchFamily="34" charset="0"/>
              </a:rPr>
              <a:t>2. Vibration response </a:t>
            </a:r>
          </a:p>
          <a:p>
            <a:r>
              <a:rPr lang="en-CA" sz="1400" dirty="0">
                <a:latin typeface="Arial" panose="020B0604020202020204" pitchFamily="34" charset="0"/>
                <a:cs typeface="Arial" panose="020B0604020202020204" pitchFamily="34" charset="0"/>
              </a:rPr>
              <a:t>(acceleration or velocity)</a:t>
            </a:r>
          </a:p>
          <a:p>
            <a:pPr marL="285750" indent="-285750">
              <a:buFont typeface="Arial" panose="020B0604020202020204" pitchFamily="34" charset="0"/>
              <a:buChar char="•"/>
            </a:pPr>
            <a:r>
              <a:rPr lang="en-CA" sz="1400" dirty="0">
                <a:latin typeface="Arial" panose="020B0604020202020204" pitchFamily="34" charset="0"/>
                <a:cs typeface="Arial" panose="020B0604020202020204" pitchFamily="34" charset="0"/>
              </a:rPr>
              <a:t>Transient or resonant</a:t>
            </a:r>
          </a:p>
          <a:p>
            <a:pPr marL="285750" indent="-285750">
              <a:buFont typeface="Arial" panose="020B0604020202020204" pitchFamily="34" charset="0"/>
              <a:buChar char="•"/>
            </a:pPr>
            <a:r>
              <a:rPr lang="en-CA" sz="1400" dirty="0">
                <a:latin typeface="Arial" panose="020B0604020202020204" pitchFamily="34" charset="0"/>
                <a:cs typeface="Arial" panose="020B0604020202020204" pitchFamily="34" charset="0"/>
              </a:rPr>
              <a:t>Walking parameters</a:t>
            </a:r>
          </a:p>
          <a:p>
            <a:endParaRPr lang="en-CA" sz="1600" b="1" dirty="0">
              <a:latin typeface="Arial" panose="020B0604020202020204" pitchFamily="34" charset="0"/>
              <a:cs typeface="Arial" panose="020B0604020202020204" pitchFamily="34" charset="0"/>
            </a:endParaRPr>
          </a:p>
          <a:p>
            <a:endParaRPr lang="en-CA" sz="1600" b="1" dirty="0">
              <a:latin typeface="Arial" panose="020B0604020202020204" pitchFamily="34" charset="0"/>
              <a:cs typeface="Arial" panose="020B0604020202020204" pitchFamily="34" charset="0"/>
            </a:endParaRPr>
          </a:p>
          <a:p>
            <a:r>
              <a:rPr lang="en-CA" sz="1600" b="1" dirty="0">
                <a:latin typeface="Arial" panose="020B0604020202020204" pitchFamily="34" charset="0"/>
                <a:cs typeface="Arial" panose="020B0604020202020204" pitchFamily="34" charset="0"/>
              </a:rPr>
              <a:t>3. Occupants’ acceptability</a:t>
            </a:r>
          </a:p>
          <a:p>
            <a:pPr marL="285750" indent="-285750">
              <a:buFont typeface="Arial" panose="020B0604020202020204" pitchFamily="34" charset="0"/>
              <a:buChar char="•"/>
            </a:pPr>
            <a:r>
              <a:rPr lang="en-CA" sz="1400" dirty="0">
                <a:latin typeface="Arial" panose="020B0604020202020204" pitchFamily="34" charset="0"/>
                <a:cs typeface="Arial" panose="020B0604020202020204" pitchFamily="34" charset="0"/>
              </a:rPr>
              <a:t>Perception of vibration</a:t>
            </a:r>
          </a:p>
          <a:p>
            <a:pPr marL="285750" indent="-285750">
              <a:buFont typeface="Arial" panose="020B0604020202020204" pitchFamily="34" charset="0"/>
              <a:buChar char="•"/>
            </a:pPr>
            <a:r>
              <a:rPr lang="en-CA" sz="1400" dirty="0">
                <a:latin typeface="Arial" panose="020B0604020202020204" pitchFamily="34" charset="0"/>
                <a:cs typeface="Arial" panose="020B0604020202020204" pitchFamily="34" charset="0"/>
              </a:rPr>
              <a:t>Occupancy type</a:t>
            </a:r>
          </a:p>
          <a:p>
            <a:endParaRPr lang="en-CA" sz="1600" b="1" dirty="0">
              <a:latin typeface="Arial" panose="020B0604020202020204" pitchFamily="34" charset="0"/>
              <a:cs typeface="Arial" panose="020B0604020202020204" pitchFamily="34" charset="0"/>
            </a:endParaRPr>
          </a:p>
          <a:p>
            <a:endParaRPr lang="en-CA" sz="1400" dirty="0">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253FBB66-7628-FED1-6DB0-28CCF63957B4}"/>
              </a:ext>
            </a:extLst>
          </p:cNvPr>
          <p:cNvGrpSpPr/>
          <p:nvPr/>
        </p:nvGrpSpPr>
        <p:grpSpPr>
          <a:xfrm>
            <a:off x="1061780" y="4075629"/>
            <a:ext cx="2778433" cy="1979598"/>
            <a:chOff x="607019" y="1981200"/>
            <a:chExt cx="3970911" cy="2971800"/>
          </a:xfrm>
        </p:grpSpPr>
        <p:pic>
          <p:nvPicPr>
            <p:cNvPr id="16" name="Picture 15">
              <a:extLst>
                <a:ext uri="{FF2B5EF4-FFF2-40B4-BE49-F238E27FC236}">
                  <a16:creationId xmlns:a16="http://schemas.microsoft.com/office/drawing/2014/main" id="{113DF814-1CA7-5850-BA9A-B4F3E4FC4D5C}"/>
                </a:ext>
              </a:extLst>
            </p:cNvPr>
            <p:cNvPicPr>
              <a:picLocks noChangeAspect="1"/>
            </p:cNvPicPr>
            <p:nvPr/>
          </p:nvPicPr>
          <p:blipFill rotWithShape="1">
            <a:blip r:embed="rId6"/>
            <a:srcRect b="5000"/>
            <a:stretch/>
          </p:blipFill>
          <p:spPr>
            <a:xfrm>
              <a:off x="607019" y="1981200"/>
              <a:ext cx="3970911" cy="2971800"/>
            </a:xfrm>
            <a:prstGeom prst="rect">
              <a:avLst/>
            </a:prstGeom>
          </p:spPr>
        </p:pic>
        <p:grpSp>
          <p:nvGrpSpPr>
            <p:cNvPr id="17" name="Group 16">
              <a:extLst>
                <a:ext uri="{FF2B5EF4-FFF2-40B4-BE49-F238E27FC236}">
                  <a16:creationId xmlns:a16="http://schemas.microsoft.com/office/drawing/2014/main" id="{4DCC9336-DBD0-6C98-2E24-6EDF3F2751F6}"/>
                </a:ext>
              </a:extLst>
            </p:cNvPr>
            <p:cNvGrpSpPr/>
            <p:nvPr/>
          </p:nvGrpSpPr>
          <p:grpSpPr>
            <a:xfrm>
              <a:off x="687238" y="4405043"/>
              <a:ext cx="3774357" cy="486360"/>
              <a:chOff x="687238" y="4405043"/>
              <a:chExt cx="3774357" cy="486360"/>
            </a:xfrm>
            <a:noFill/>
          </p:grpSpPr>
          <mc:AlternateContent xmlns:mc="http://schemas.openxmlformats.org/markup-compatibility/2006" xmlns:p14="http://schemas.microsoft.com/office/powerpoint/2010/main">
            <mc:Choice Requires="p14">
              <p:contentPart p14:bwMode="auto" r:id="rId7">
                <p14:nvContentPartPr>
                  <p14:cNvPr id="39" name="Ink 38">
                    <a:extLst>
                      <a:ext uri="{FF2B5EF4-FFF2-40B4-BE49-F238E27FC236}">
                        <a16:creationId xmlns:a16="http://schemas.microsoft.com/office/drawing/2014/main" id="{133E9845-52CB-AD67-5A9E-9EA1BFBD2817}"/>
                      </a:ext>
                    </a:extLst>
                  </p14:cNvPr>
                  <p14:cNvContentPartPr/>
                  <p14:nvPr/>
                </p14:nvContentPartPr>
                <p14:xfrm>
                  <a:off x="779217" y="4470271"/>
                  <a:ext cx="268200" cy="81360"/>
                </p14:xfrm>
              </p:contentPart>
            </mc:Choice>
            <mc:Fallback xmlns="">
              <p:pic>
                <p:nvPicPr>
                  <p:cNvPr id="39" name="Ink 38">
                    <a:extLst>
                      <a:ext uri="{FF2B5EF4-FFF2-40B4-BE49-F238E27FC236}">
                        <a16:creationId xmlns:a16="http://schemas.microsoft.com/office/drawing/2014/main" id="{133E9845-52CB-AD67-5A9E-9EA1BFBD2817}"/>
                      </a:ext>
                    </a:extLst>
                  </p:cNvPr>
                  <p:cNvPicPr/>
                  <p:nvPr/>
                </p:nvPicPr>
                <p:blipFill>
                  <a:blip r:embed="rId8"/>
                  <a:stretch>
                    <a:fillRect/>
                  </a:stretch>
                </p:blipFill>
                <p:spPr>
                  <a:xfrm>
                    <a:off x="753527" y="4443331"/>
                    <a:ext cx="319066" cy="134702"/>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40" name="Ink 39">
                    <a:extLst>
                      <a:ext uri="{FF2B5EF4-FFF2-40B4-BE49-F238E27FC236}">
                        <a16:creationId xmlns:a16="http://schemas.microsoft.com/office/drawing/2014/main" id="{709806DD-744D-27DC-16B5-56BC4337431F}"/>
                      </a:ext>
                    </a:extLst>
                  </p14:cNvPr>
                  <p14:cNvContentPartPr/>
                  <p14:nvPr/>
                </p14:nvContentPartPr>
                <p14:xfrm>
                  <a:off x="707577" y="4443991"/>
                  <a:ext cx="3717720" cy="390960"/>
                </p14:xfrm>
              </p:contentPart>
            </mc:Choice>
            <mc:Fallback xmlns="">
              <p:pic>
                <p:nvPicPr>
                  <p:cNvPr id="40" name="Ink 39">
                    <a:extLst>
                      <a:ext uri="{FF2B5EF4-FFF2-40B4-BE49-F238E27FC236}">
                        <a16:creationId xmlns:a16="http://schemas.microsoft.com/office/drawing/2014/main" id="{709806DD-744D-27DC-16B5-56BC4337431F}"/>
                      </a:ext>
                    </a:extLst>
                  </p:cNvPr>
                  <p:cNvPicPr/>
                  <p:nvPr/>
                </p:nvPicPr>
                <p:blipFill>
                  <a:blip r:embed="rId10"/>
                  <a:stretch>
                    <a:fillRect/>
                  </a:stretch>
                </p:blipFill>
                <p:spPr>
                  <a:xfrm>
                    <a:off x="681856" y="4416954"/>
                    <a:ext cx="3768648" cy="444494"/>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41" name="Ink 40">
                    <a:extLst>
                      <a:ext uri="{FF2B5EF4-FFF2-40B4-BE49-F238E27FC236}">
                        <a16:creationId xmlns:a16="http://schemas.microsoft.com/office/drawing/2014/main" id="{13A8B6EA-A039-209B-D4BA-4D9013738F94}"/>
                      </a:ext>
                    </a:extLst>
                  </p14:cNvPr>
                  <p14:cNvContentPartPr/>
                  <p14:nvPr/>
                </p14:nvContentPartPr>
                <p14:xfrm>
                  <a:off x="1317348" y="4473083"/>
                  <a:ext cx="75600" cy="18000"/>
                </p14:xfrm>
              </p:contentPart>
            </mc:Choice>
            <mc:Fallback xmlns="">
              <p:pic>
                <p:nvPicPr>
                  <p:cNvPr id="41" name="Ink 40">
                    <a:extLst>
                      <a:ext uri="{FF2B5EF4-FFF2-40B4-BE49-F238E27FC236}">
                        <a16:creationId xmlns:a16="http://schemas.microsoft.com/office/drawing/2014/main" id="{13A8B6EA-A039-209B-D4BA-4D9013738F94}"/>
                      </a:ext>
                    </a:extLst>
                  </p:cNvPr>
                  <p:cNvPicPr/>
                  <p:nvPr/>
                </p:nvPicPr>
                <p:blipFill>
                  <a:blip r:embed="rId12"/>
                  <a:stretch>
                    <a:fillRect/>
                  </a:stretch>
                </p:blipFill>
                <p:spPr>
                  <a:xfrm>
                    <a:off x="1265919" y="4418538"/>
                    <a:ext cx="177943" cy="126545"/>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42" name="Ink 41">
                    <a:extLst>
                      <a:ext uri="{FF2B5EF4-FFF2-40B4-BE49-F238E27FC236}">
                        <a16:creationId xmlns:a16="http://schemas.microsoft.com/office/drawing/2014/main" id="{FE29043F-EF41-045F-85B2-59DA5E30FF92}"/>
                      </a:ext>
                    </a:extLst>
                  </p14:cNvPr>
                  <p14:cNvContentPartPr/>
                  <p14:nvPr/>
                </p14:nvContentPartPr>
                <p14:xfrm>
                  <a:off x="1139508" y="4472003"/>
                  <a:ext cx="693720" cy="25920"/>
                </p14:xfrm>
              </p:contentPart>
            </mc:Choice>
            <mc:Fallback xmlns="">
              <p:pic>
                <p:nvPicPr>
                  <p:cNvPr id="42" name="Ink 41">
                    <a:extLst>
                      <a:ext uri="{FF2B5EF4-FFF2-40B4-BE49-F238E27FC236}">
                        <a16:creationId xmlns:a16="http://schemas.microsoft.com/office/drawing/2014/main" id="{FE29043F-EF41-045F-85B2-59DA5E30FF92}"/>
                      </a:ext>
                    </a:extLst>
                  </p:cNvPr>
                  <p:cNvPicPr/>
                  <p:nvPr/>
                </p:nvPicPr>
                <p:blipFill>
                  <a:blip r:embed="rId14"/>
                  <a:stretch>
                    <a:fillRect/>
                  </a:stretch>
                </p:blipFill>
                <p:spPr>
                  <a:xfrm>
                    <a:off x="1088083" y="4419105"/>
                    <a:ext cx="796055" cy="131187"/>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43" name="Ink 42">
                    <a:extLst>
                      <a:ext uri="{FF2B5EF4-FFF2-40B4-BE49-F238E27FC236}">
                        <a16:creationId xmlns:a16="http://schemas.microsoft.com/office/drawing/2014/main" id="{8D2DCD23-FD1B-AEF6-B6CA-2FFE99D3F305}"/>
                      </a:ext>
                    </a:extLst>
                  </p14:cNvPr>
                  <p14:cNvContentPartPr/>
                  <p14:nvPr/>
                </p14:nvContentPartPr>
                <p14:xfrm>
                  <a:off x="1033308" y="4457603"/>
                  <a:ext cx="523440" cy="24120"/>
                </p14:xfrm>
              </p:contentPart>
            </mc:Choice>
            <mc:Fallback xmlns="">
              <p:pic>
                <p:nvPicPr>
                  <p:cNvPr id="43" name="Ink 42">
                    <a:extLst>
                      <a:ext uri="{FF2B5EF4-FFF2-40B4-BE49-F238E27FC236}">
                        <a16:creationId xmlns:a16="http://schemas.microsoft.com/office/drawing/2014/main" id="{8D2DCD23-FD1B-AEF6-B6CA-2FFE99D3F305}"/>
                      </a:ext>
                    </a:extLst>
                  </p:cNvPr>
                  <p:cNvPicPr/>
                  <p:nvPr/>
                </p:nvPicPr>
                <p:blipFill>
                  <a:blip r:embed="rId16"/>
                  <a:stretch>
                    <a:fillRect/>
                  </a:stretch>
                </p:blipFill>
                <p:spPr>
                  <a:xfrm>
                    <a:off x="981890" y="4404003"/>
                    <a:ext cx="625763" cy="130784"/>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44" name="Ink 43">
                    <a:extLst>
                      <a:ext uri="{FF2B5EF4-FFF2-40B4-BE49-F238E27FC236}">
                        <a16:creationId xmlns:a16="http://schemas.microsoft.com/office/drawing/2014/main" id="{FF42F823-7564-1A5A-1BCC-5FE52524FFB1}"/>
                      </a:ext>
                    </a:extLst>
                  </p14:cNvPr>
                  <p14:cNvContentPartPr/>
                  <p14:nvPr/>
                </p14:nvContentPartPr>
                <p14:xfrm>
                  <a:off x="844308" y="4446443"/>
                  <a:ext cx="2738880" cy="401040"/>
                </p14:xfrm>
              </p:contentPart>
            </mc:Choice>
            <mc:Fallback xmlns="">
              <p:pic>
                <p:nvPicPr>
                  <p:cNvPr id="44" name="Ink 43">
                    <a:extLst>
                      <a:ext uri="{FF2B5EF4-FFF2-40B4-BE49-F238E27FC236}">
                        <a16:creationId xmlns:a16="http://schemas.microsoft.com/office/drawing/2014/main" id="{FF42F823-7564-1A5A-1BCC-5FE52524FFB1}"/>
                      </a:ext>
                    </a:extLst>
                  </p:cNvPr>
                  <p:cNvPicPr/>
                  <p:nvPr/>
                </p:nvPicPr>
                <p:blipFill>
                  <a:blip r:embed="rId18"/>
                  <a:stretch>
                    <a:fillRect/>
                  </a:stretch>
                </p:blipFill>
                <p:spPr>
                  <a:xfrm>
                    <a:off x="792854" y="4392467"/>
                    <a:ext cx="2841273" cy="508452"/>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45" name="Ink 44">
                    <a:extLst>
                      <a:ext uri="{FF2B5EF4-FFF2-40B4-BE49-F238E27FC236}">
                        <a16:creationId xmlns:a16="http://schemas.microsoft.com/office/drawing/2014/main" id="{B076DBE3-50AC-7061-7D0F-7346416188B9}"/>
                      </a:ext>
                    </a:extLst>
                  </p14:cNvPr>
                  <p14:cNvContentPartPr/>
                  <p14:nvPr/>
                </p14:nvContentPartPr>
                <p14:xfrm>
                  <a:off x="3508315" y="4756763"/>
                  <a:ext cx="920160" cy="86760"/>
                </p14:xfrm>
              </p:contentPart>
            </mc:Choice>
            <mc:Fallback xmlns="">
              <p:pic>
                <p:nvPicPr>
                  <p:cNvPr id="45" name="Ink 44">
                    <a:extLst>
                      <a:ext uri="{FF2B5EF4-FFF2-40B4-BE49-F238E27FC236}">
                        <a16:creationId xmlns:a16="http://schemas.microsoft.com/office/drawing/2014/main" id="{B076DBE3-50AC-7061-7D0F-7346416188B9}"/>
                      </a:ext>
                    </a:extLst>
                  </p:cNvPr>
                  <p:cNvPicPr/>
                  <p:nvPr/>
                </p:nvPicPr>
                <p:blipFill>
                  <a:blip r:embed="rId20"/>
                  <a:stretch>
                    <a:fillRect/>
                  </a:stretch>
                </p:blipFill>
                <p:spPr>
                  <a:xfrm>
                    <a:off x="3456881" y="4702875"/>
                    <a:ext cx="1022514" cy="193998"/>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46" name="Ink 45">
                    <a:extLst>
                      <a:ext uri="{FF2B5EF4-FFF2-40B4-BE49-F238E27FC236}">
                        <a16:creationId xmlns:a16="http://schemas.microsoft.com/office/drawing/2014/main" id="{34505865-0E85-9D15-9698-72B0B33B78ED}"/>
                      </a:ext>
                    </a:extLst>
                  </p14:cNvPr>
                  <p14:cNvContentPartPr/>
                  <p14:nvPr/>
                </p14:nvContentPartPr>
                <p14:xfrm>
                  <a:off x="3392057" y="4780711"/>
                  <a:ext cx="362880" cy="9360"/>
                </p14:xfrm>
              </p:contentPart>
            </mc:Choice>
            <mc:Fallback xmlns="">
              <p:pic>
                <p:nvPicPr>
                  <p:cNvPr id="46" name="Ink 45">
                    <a:extLst>
                      <a:ext uri="{FF2B5EF4-FFF2-40B4-BE49-F238E27FC236}">
                        <a16:creationId xmlns:a16="http://schemas.microsoft.com/office/drawing/2014/main" id="{34505865-0E85-9D15-9698-72B0B33B78ED}"/>
                      </a:ext>
                    </a:extLst>
                  </p:cNvPr>
                  <p:cNvPicPr/>
                  <p:nvPr/>
                </p:nvPicPr>
                <p:blipFill>
                  <a:blip r:embed="rId22"/>
                  <a:stretch>
                    <a:fillRect/>
                  </a:stretch>
                </p:blipFill>
                <p:spPr>
                  <a:xfrm>
                    <a:off x="3383319" y="4771351"/>
                    <a:ext cx="380356" cy="28080"/>
                  </a:xfrm>
                  <a:prstGeom prst="rect">
                    <a:avLst/>
                  </a:prstGeom>
                </p:spPr>
              </p:pic>
            </mc:Fallback>
          </mc:AlternateContent>
          <p:grpSp>
            <p:nvGrpSpPr>
              <p:cNvPr id="47" name="Group 46">
                <a:extLst>
                  <a:ext uri="{FF2B5EF4-FFF2-40B4-BE49-F238E27FC236}">
                    <a16:creationId xmlns:a16="http://schemas.microsoft.com/office/drawing/2014/main" id="{A809BABA-D8F1-567D-BE29-A5234860EDF1}"/>
                  </a:ext>
                </a:extLst>
              </p:cNvPr>
              <p:cNvGrpSpPr/>
              <p:nvPr/>
            </p:nvGrpSpPr>
            <p:grpSpPr>
              <a:xfrm>
                <a:off x="687238" y="4405043"/>
                <a:ext cx="3774357" cy="486360"/>
                <a:chOff x="687238" y="4405043"/>
                <a:chExt cx="3774357" cy="486360"/>
              </a:xfrm>
              <a:grpFill/>
            </p:grpSpPr>
            <mc:AlternateContent xmlns:mc="http://schemas.openxmlformats.org/markup-compatibility/2006" xmlns:p14="http://schemas.microsoft.com/office/powerpoint/2010/main">
              <mc:Choice Requires="p14">
                <p:contentPart p14:bwMode="auto" r:id="rId23">
                  <p14:nvContentPartPr>
                    <p14:cNvPr id="48" name="Ink 47">
                      <a:extLst>
                        <a:ext uri="{FF2B5EF4-FFF2-40B4-BE49-F238E27FC236}">
                          <a16:creationId xmlns:a16="http://schemas.microsoft.com/office/drawing/2014/main" id="{48759ED4-2B30-1FB6-3E15-70E21EAA5CDA}"/>
                        </a:ext>
                      </a:extLst>
                    </p14:cNvPr>
                    <p14:cNvContentPartPr/>
                    <p14:nvPr/>
                  </p14:nvContentPartPr>
                  <p14:xfrm>
                    <a:off x="3336977" y="4793671"/>
                    <a:ext cx="73800" cy="360"/>
                  </p14:xfrm>
                </p:contentPart>
              </mc:Choice>
              <mc:Fallback xmlns="">
                <p:pic>
                  <p:nvPicPr>
                    <p:cNvPr id="48" name="Ink 47">
                      <a:extLst>
                        <a:ext uri="{FF2B5EF4-FFF2-40B4-BE49-F238E27FC236}">
                          <a16:creationId xmlns:a16="http://schemas.microsoft.com/office/drawing/2014/main" id="{48759ED4-2B30-1FB6-3E15-70E21EAA5CDA}"/>
                        </a:ext>
                      </a:extLst>
                    </p:cNvPr>
                    <p:cNvPicPr/>
                    <p:nvPr/>
                  </p:nvPicPr>
                  <p:blipFill>
                    <a:blip r:embed="rId24"/>
                    <a:stretch>
                      <a:fillRect/>
                    </a:stretch>
                  </p:blipFill>
                  <p:spPr>
                    <a:xfrm>
                      <a:off x="3328264" y="4787551"/>
                      <a:ext cx="91225"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49" name="Ink 48">
                      <a:extLst>
                        <a:ext uri="{FF2B5EF4-FFF2-40B4-BE49-F238E27FC236}">
                          <a16:creationId xmlns:a16="http://schemas.microsoft.com/office/drawing/2014/main" id="{C342E01A-996A-4E80-BD1F-E0474E0F2B23}"/>
                        </a:ext>
                      </a:extLst>
                    </p14:cNvPr>
                    <p14:cNvContentPartPr/>
                    <p14:nvPr/>
                  </p14:nvContentPartPr>
                  <p14:xfrm>
                    <a:off x="4020235" y="4751363"/>
                    <a:ext cx="286920" cy="45360"/>
                  </p14:xfrm>
                </p:contentPart>
              </mc:Choice>
              <mc:Fallback xmlns="">
                <p:pic>
                  <p:nvPicPr>
                    <p:cNvPr id="49" name="Ink 48">
                      <a:extLst>
                        <a:ext uri="{FF2B5EF4-FFF2-40B4-BE49-F238E27FC236}">
                          <a16:creationId xmlns:a16="http://schemas.microsoft.com/office/drawing/2014/main" id="{C342E01A-996A-4E80-BD1F-E0474E0F2B23}"/>
                        </a:ext>
                      </a:extLst>
                    </p:cNvPr>
                    <p:cNvPicPr/>
                    <p:nvPr/>
                  </p:nvPicPr>
                  <p:blipFill>
                    <a:blip r:embed="rId26"/>
                    <a:stretch>
                      <a:fillRect/>
                    </a:stretch>
                  </p:blipFill>
                  <p:spPr>
                    <a:xfrm>
                      <a:off x="4011494" y="4742183"/>
                      <a:ext cx="304403" cy="6372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50" name="Ink 49">
                      <a:extLst>
                        <a:ext uri="{FF2B5EF4-FFF2-40B4-BE49-F238E27FC236}">
                          <a16:creationId xmlns:a16="http://schemas.microsoft.com/office/drawing/2014/main" id="{2018BFD9-60F2-DD32-950C-CB203CD07C75}"/>
                        </a:ext>
                      </a:extLst>
                    </p14:cNvPr>
                    <p14:cNvContentPartPr/>
                    <p14:nvPr/>
                  </p14:nvContentPartPr>
                  <p14:xfrm>
                    <a:off x="3924115" y="4707443"/>
                    <a:ext cx="525240" cy="85320"/>
                  </p14:xfrm>
                </p:contentPart>
              </mc:Choice>
              <mc:Fallback xmlns="">
                <p:pic>
                  <p:nvPicPr>
                    <p:cNvPr id="50" name="Ink 49">
                      <a:extLst>
                        <a:ext uri="{FF2B5EF4-FFF2-40B4-BE49-F238E27FC236}">
                          <a16:creationId xmlns:a16="http://schemas.microsoft.com/office/drawing/2014/main" id="{2018BFD9-60F2-DD32-950C-CB203CD07C75}"/>
                        </a:ext>
                      </a:extLst>
                    </p:cNvPr>
                    <p:cNvPicPr/>
                    <p:nvPr/>
                  </p:nvPicPr>
                  <p:blipFill>
                    <a:blip r:embed="rId28"/>
                    <a:stretch>
                      <a:fillRect/>
                    </a:stretch>
                  </p:blipFill>
                  <p:spPr>
                    <a:xfrm>
                      <a:off x="3915370" y="4698263"/>
                      <a:ext cx="542731" cy="10368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51" name="Ink 50">
                      <a:extLst>
                        <a:ext uri="{FF2B5EF4-FFF2-40B4-BE49-F238E27FC236}">
                          <a16:creationId xmlns:a16="http://schemas.microsoft.com/office/drawing/2014/main" id="{806072F4-B273-EA9C-6D1C-561B81680F95}"/>
                        </a:ext>
                      </a:extLst>
                    </p14:cNvPr>
                    <p14:cNvContentPartPr/>
                    <p14:nvPr/>
                  </p14:nvContentPartPr>
                  <p14:xfrm>
                    <a:off x="4451155" y="4705283"/>
                    <a:ext cx="8280" cy="82080"/>
                  </p14:xfrm>
                </p:contentPart>
              </mc:Choice>
              <mc:Fallback xmlns="">
                <p:pic>
                  <p:nvPicPr>
                    <p:cNvPr id="51" name="Ink 50">
                      <a:extLst>
                        <a:ext uri="{FF2B5EF4-FFF2-40B4-BE49-F238E27FC236}">
                          <a16:creationId xmlns:a16="http://schemas.microsoft.com/office/drawing/2014/main" id="{806072F4-B273-EA9C-6D1C-561B81680F95}"/>
                        </a:ext>
                      </a:extLst>
                    </p:cNvPr>
                    <p:cNvPicPr/>
                    <p:nvPr/>
                  </p:nvPicPr>
                  <p:blipFill>
                    <a:blip r:embed="rId30"/>
                    <a:stretch>
                      <a:fillRect/>
                    </a:stretch>
                  </p:blipFill>
                  <p:spPr>
                    <a:xfrm>
                      <a:off x="4442875" y="4696103"/>
                      <a:ext cx="24840" cy="10044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52" name="Ink 51">
                      <a:extLst>
                        <a:ext uri="{FF2B5EF4-FFF2-40B4-BE49-F238E27FC236}">
                          <a16:creationId xmlns:a16="http://schemas.microsoft.com/office/drawing/2014/main" id="{9F3F62AD-F43D-CF9F-6FEC-054B6AD85CD6}"/>
                        </a:ext>
                      </a:extLst>
                    </p14:cNvPr>
                    <p14:cNvContentPartPr/>
                    <p14:nvPr/>
                  </p14:nvContentPartPr>
                  <p14:xfrm>
                    <a:off x="3941395" y="4792403"/>
                    <a:ext cx="57240" cy="5400"/>
                  </p14:xfrm>
                </p:contentPart>
              </mc:Choice>
              <mc:Fallback xmlns="">
                <p:pic>
                  <p:nvPicPr>
                    <p:cNvPr id="52" name="Ink 51">
                      <a:extLst>
                        <a:ext uri="{FF2B5EF4-FFF2-40B4-BE49-F238E27FC236}">
                          <a16:creationId xmlns:a16="http://schemas.microsoft.com/office/drawing/2014/main" id="{9F3F62AD-F43D-CF9F-6FEC-054B6AD85CD6}"/>
                        </a:ext>
                      </a:extLst>
                    </p:cNvPr>
                    <p:cNvPicPr/>
                    <p:nvPr/>
                  </p:nvPicPr>
                  <p:blipFill>
                    <a:blip r:embed="rId32"/>
                    <a:stretch>
                      <a:fillRect/>
                    </a:stretch>
                  </p:blipFill>
                  <p:spPr>
                    <a:xfrm>
                      <a:off x="3932707" y="4784058"/>
                      <a:ext cx="74616" cy="22091"/>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53" name="Ink 52">
                      <a:extLst>
                        <a:ext uri="{FF2B5EF4-FFF2-40B4-BE49-F238E27FC236}">
                          <a16:creationId xmlns:a16="http://schemas.microsoft.com/office/drawing/2014/main" id="{0306EF11-9033-59BE-7559-498DCC72572C}"/>
                        </a:ext>
                      </a:extLst>
                    </p14:cNvPr>
                    <p14:cNvContentPartPr/>
                    <p14:nvPr/>
                  </p14:nvContentPartPr>
                  <p14:xfrm>
                    <a:off x="2617675" y="4724363"/>
                    <a:ext cx="108360" cy="22680"/>
                  </p14:xfrm>
                </p:contentPart>
              </mc:Choice>
              <mc:Fallback xmlns="">
                <p:pic>
                  <p:nvPicPr>
                    <p:cNvPr id="53" name="Ink 52">
                      <a:extLst>
                        <a:ext uri="{FF2B5EF4-FFF2-40B4-BE49-F238E27FC236}">
                          <a16:creationId xmlns:a16="http://schemas.microsoft.com/office/drawing/2014/main" id="{0306EF11-9033-59BE-7559-498DCC72572C}"/>
                        </a:ext>
                      </a:extLst>
                    </p:cNvPr>
                    <p:cNvPicPr/>
                    <p:nvPr/>
                  </p:nvPicPr>
                  <p:blipFill>
                    <a:blip r:embed="rId34"/>
                    <a:stretch>
                      <a:fillRect/>
                    </a:stretch>
                  </p:blipFill>
                  <p:spPr>
                    <a:xfrm>
                      <a:off x="2608945" y="4715183"/>
                      <a:ext cx="125821" cy="4104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54" name="Ink 53">
                      <a:extLst>
                        <a:ext uri="{FF2B5EF4-FFF2-40B4-BE49-F238E27FC236}">
                          <a16:creationId xmlns:a16="http://schemas.microsoft.com/office/drawing/2014/main" id="{C2A96252-2477-BAD0-15D5-ACDD0980254B}"/>
                        </a:ext>
                      </a:extLst>
                    </p14:cNvPr>
                    <p14:cNvContentPartPr/>
                    <p14:nvPr/>
                  </p14:nvContentPartPr>
                  <p14:xfrm>
                    <a:off x="3084235" y="4837043"/>
                    <a:ext cx="876960" cy="54360"/>
                  </p14:xfrm>
                </p:contentPart>
              </mc:Choice>
              <mc:Fallback xmlns="">
                <p:pic>
                  <p:nvPicPr>
                    <p:cNvPr id="54" name="Ink 53">
                      <a:extLst>
                        <a:ext uri="{FF2B5EF4-FFF2-40B4-BE49-F238E27FC236}">
                          <a16:creationId xmlns:a16="http://schemas.microsoft.com/office/drawing/2014/main" id="{C2A96252-2477-BAD0-15D5-ACDD0980254B}"/>
                        </a:ext>
                      </a:extLst>
                    </p:cNvPr>
                    <p:cNvPicPr/>
                    <p:nvPr/>
                  </p:nvPicPr>
                  <p:blipFill>
                    <a:blip r:embed="rId36"/>
                    <a:stretch>
                      <a:fillRect/>
                    </a:stretch>
                  </p:blipFill>
                  <p:spPr>
                    <a:xfrm>
                      <a:off x="3075491" y="4827893"/>
                      <a:ext cx="894448" cy="72659"/>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55" name="Ink 54">
                      <a:extLst>
                        <a:ext uri="{FF2B5EF4-FFF2-40B4-BE49-F238E27FC236}">
                          <a16:creationId xmlns:a16="http://schemas.microsoft.com/office/drawing/2014/main" id="{27CFC14C-5AB0-EFA2-A764-C5EEF9758667}"/>
                        </a:ext>
                      </a:extLst>
                    </p14:cNvPr>
                    <p14:cNvContentPartPr/>
                    <p14:nvPr/>
                  </p14:nvContentPartPr>
                  <p14:xfrm>
                    <a:off x="3765355" y="4873403"/>
                    <a:ext cx="144360" cy="16200"/>
                  </p14:xfrm>
                </p:contentPart>
              </mc:Choice>
              <mc:Fallback xmlns="">
                <p:pic>
                  <p:nvPicPr>
                    <p:cNvPr id="55" name="Ink 54">
                      <a:extLst>
                        <a:ext uri="{FF2B5EF4-FFF2-40B4-BE49-F238E27FC236}">
                          <a16:creationId xmlns:a16="http://schemas.microsoft.com/office/drawing/2014/main" id="{27CFC14C-5AB0-EFA2-A764-C5EEF9758667}"/>
                        </a:ext>
                      </a:extLst>
                    </p:cNvPr>
                    <p:cNvPicPr/>
                    <p:nvPr/>
                  </p:nvPicPr>
                  <p:blipFill>
                    <a:blip r:embed="rId38"/>
                    <a:stretch>
                      <a:fillRect/>
                    </a:stretch>
                  </p:blipFill>
                  <p:spPr>
                    <a:xfrm>
                      <a:off x="3756590" y="4864223"/>
                      <a:ext cx="161889" cy="3456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56" name="Ink 55">
                      <a:extLst>
                        <a:ext uri="{FF2B5EF4-FFF2-40B4-BE49-F238E27FC236}">
                          <a16:creationId xmlns:a16="http://schemas.microsoft.com/office/drawing/2014/main" id="{9F4AFCC0-E565-F902-D9AB-ACEC751611EE}"/>
                        </a:ext>
                      </a:extLst>
                    </p14:cNvPr>
                    <p14:cNvContentPartPr/>
                    <p14:nvPr/>
                  </p14:nvContentPartPr>
                  <p14:xfrm>
                    <a:off x="3741595" y="4787723"/>
                    <a:ext cx="720000" cy="100440"/>
                  </p14:xfrm>
                </p:contentPart>
              </mc:Choice>
              <mc:Fallback xmlns="">
                <p:pic>
                  <p:nvPicPr>
                    <p:cNvPr id="56" name="Ink 55">
                      <a:extLst>
                        <a:ext uri="{FF2B5EF4-FFF2-40B4-BE49-F238E27FC236}">
                          <a16:creationId xmlns:a16="http://schemas.microsoft.com/office/drawing/2014/main" id="{9F4AFCC0-E565-F902-D9AB-ACEC751611EE}"/>
                        </a:ext>
                      </a:extLst>
                    </p:cNvPr>
                    <p:cNvPicPr/>
                    <p:nvPr/>
                  </p:nvPicPr>
                  <p:blipFill>
                    <a:blip r:embed="rId40"/>
                    <a:stretch>
                      <a:fillRect/>
                    </a:stretch>
                  </p:blipFill>
                  <p:spPr>
                    <a:xfrm>
                      <a:off x="3732852" y="4778543"/>
                      <a:ext cx="737486" cy="11880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57" name="Ink 56">
                      <a:extLst>
                        <a:ext uri="{FF2B5EF4-FFF2-40B4-BE49-F238E27FC236}">
                          <a16:creationId xmlns:a16="http://schemas.microsoft.com/office/drawing/2014/main" id="{C5327AEA-0787-A1AE-50E0-79D69CD5A380}"/>
                        </a:ext>
                      </a:extLst>
                    </p14:cNvPr>
                    <p14:cNvContentPartPr/>
                    <p14:nvPr/>
                  </p14:nvContentPartPr>
                  <p14:xfrm>
                    <a:off x="2868595" y="4713923"/>
                    <a:ext cx="1000080" cy="85320"/>
                  </p14:xfrm>
                </p:contentPart>
              </mc:Choice>
              <mc:Fallback xmlns="">
                <p:pic>
                  <p:nvPicPr>
                    <p:cNvPr id="57" name="Ink 56">
                      <a:extLst>
                        <a:ext uri="{FF2B5EF4-FFF2-40B4-BE49-F238E27FC236}">
                          <a16:creationId xmlns:a16="http://schemas.microsoft.com/office/drawing/2014/main" id="{C5327AEA-0787-A1AE-50E0-79D69CD5A380}"/>
                        </a:ext>
                      </a:extLst>
                    </p:cNvPr>
                    <p:cNvPicPr/>
                    <p:nvPr/>
                  </p:nvPicPr>
                  <p:blipFill>
                    <a:blip r:embed="rId42"/>
                    <a:stretch>
                      <a:fillRect/>
                    </a:stretch>
                  </p:blipFill>
                  <p:spPr>
                    <a:xfrm>
                      <a:off x="2859849" y="4704743"/>
                      <a:ext cx="1017571" cy="10368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58" name="Ink 57">
                      <a:extLst>
                        <a:ext uri="{FF2B5EF4-FFF2-40B4-BE49-F238E27FC236}">
                          <a16:creationId xmlns:a16="http://schemas.microsoft.com/office/drawing/2014/main" id="{E6535765-CA7C-37F1-0FF3-C0A34ACDBD0C}"/>
                        </a:ext>
                      </a:extLst>
                    </p14:cNvPr>
                    <p14:cNvContentPartPr/>
                    <p14:nvPr/>
                  </p14:nvContentPartPr>
                  <p14:xfrm>
                    <a:off x="3795595" y="4767923"/>
                    <a:ext cx="331920" cy="20160"/>
                  </p14:xfrm>
                </p:contentPart>
              </mc:Choice>
              <mc:Fallback xmlns="">
                <p:pic>
                  <p:nvPicPr>
                    <p:cNvPr id="58" name="Ink 57">
                      <a:extLst>
                        <a:ext uri="{FF2B5EF4-FFF2-40B4-BE49-F238E27FC236}">
                          <a16:creationId xmlns:a16="http://schemas.microsoft.com/office/drawing/2014/main" id="{E6535765-CA7C-37F1-0FF3-C0A34ACDBD0C}"/>
                        </a:ext>
                      </a:extLst>
                    </p:cNvPr>
                    <p:cNvPicPr/>
                    <p:nvPr/>
                  </p:nvPicPr>
                  <p:blipFill>
                    <a:blip r:embed="rId44"/>
                    <a:stretch>
                      <a:fillRect/>
                    </a:stretch>
                  </p:blipFill>
                  <p:spPr>
                    <a:xfrm>
                      <a:off x="3786847" y="4758904"/>
                      <a:ext cx="349417" cy="38198"/>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59" name="Ink 58">
                      <a:extLst>
                        <a:ext uri="{FF2B5EF4-FFF2-40B4-BE49-F238E27FC236}">
                          <a16:creationId xmlns:a16="http://schemas.microsoft.com/office/drawing/2014/main" id="{8B7B7D44-54C0-E1D2-2562-D13B6E0573DB}"/>
                        </a:ext>
                      </a:extLst>
                    </p14:cNvPr>
                    <p14:cNvContentPartPr/>
                    <p14:nvPr/>
                  </p14:nvContentPartPr>
                  <p14:xfrm>
                    <a:off x="3791995" y="4787723"/>
                    <a:ext cx="228600" cy="26640"/>
                  </p14:xfrm>
                </p:contentPart>
              </mc:Choice>
              <mc:Fallback xmlns="">
                <p:pic>
                  <p:nvPicPr>
                    <p:cNvPr id="59" name="Ink 58">
                      <a:extLst>
                        <a:ext uri="{FF2B5EF4-FFF2-40B4-BE49-F238E27FC236}">
                          <a16:creationId xmlns:a16="http://schemas.microsoft.com/office/drawing/2014/main" id="{8B7B7D44-54C0-E1D2-2562-D13B6E0573DB}"/>
                        </a:ext>
                      </a:extLst>
                    </p:cNvPr>
                    <p:cNvPicPr/>
                    <p:nvPr/>
                  </p:nvPicPr>
                  <p:blipFill>
                    <a:blip r:embed="rId46"/>
                    <a:stretch>
                      <a:fillRect/>
                    </a:stretch>
                  </p:blipFill>
                  <p:spPr>
                    <a:xfrm>
                      <a:off x="3783242" y="4778481"/>
                      <a:ext cx="246105" cy="45125"/>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60" name="Ink 59">
                      <a:extLst>
                        <a:ext uri="{FF2B5EF4-FFF2-40B4-BE49-F238E27FC236}">
                          <a16:creationId xmlns:a16="http://schemas.microsoft.com/office/drawing/2014/main" id="{FB667D6F-2003-1BC1-C3AA-5D3EAA082ED6}"/>
                        </a:ext>
                      </a:extLst>
                    </p14:cNvPr>
                    <p14:cNvContentPartPr/>
                    <p14:nvPr/>
                  </p14:nvContentPartPr>
                  <p14:xfrm>
                    <a:off x="3735115" y="4759643"/>
                    <a:ext cx="352440" cy="65160"/>
                  </p14:xfrm>
                </p:contentPart>
              </mc:Choice>
              <mc:Fallback xmlns="">
                <p:pic>
                  <p:nvPicPr>
                    <p:cNvPr id="60" name="Ink 59">
                      <a:extLst>
                        <a:ext uri="{FF2B5EF4-FFF2-40B4-BE49-F238E27FC236}">
                          <a16:creationId xmlns:a16="http://schemas.microsoft.com/office/drawing/2014/main" id="{FB667D6F-2003-1BC1-C3AA-5D3EAA082ED6}"/>
                        </a:ext>
                      </a:extLst>
                    </p:cNvPr>
                    <p:cNvPicPr/>
                    <p:nvPr/>
                  </p:nvPicPr>
                  <p:blipFill>
                    <a:blip r:embed="rId48"/>
                    <a:stretch>
                      <a:fillRect/>
                    </a:stretch>
                  </p:blipFill>
                  <p:spPr>
                    <a:xfrm>
                      <a:off x="3726368" y="4750488"/>
                      <a:ext cx="369933" cy="83469"/>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61" name="Ink 60">
                      <a:extLst>
                        <a:ext uri="{FF2B5EF4-FFF2-40B4-BE49-F238E27FC236}">
                          <a16:creationId xmlns:a16="http://schemas.microsoft.com/office/drawing/2014/main" id="{087AEB8D-EEE8-F41A-5C26-E2AC41DF00DA}"/>
                        </a:ext>
                      </a:extLst>
                    </p14:cNvPr>
                    <p14:cNvContentPartPr/>
                    <p14:nvPr/>
                  </p14:nvContentPartPr>
                  <p14:xfrm>
                    <a:off x="3931315" y="4751003"/>
                    <a:ext cx="258120" cy="37080"/>
                  </p14:xfrm>
                </p:contentPart>
              </mc:Choice>
              <mc:Fallback xmlns="">
                <p:pic>
                  <p:nvPicPr>
                    <p:cNvPr id="61" name="Ink 60">
                      <a:extLst>
                        <a:ext uri="{FF2B5EF4-FFF2-40B4-BE49-F238E27FC236}">
                          <a16:creationId xmlns:a16="http://schemas.microsoft.com/office/drawing/2014/main" id="{087AEB8D-EEE8-F41A-5C26-E2AC41DF00DA}"/>
                        </a:ext>
                      </a:extLst>
                    </p:cNvPr>
                    <p:cNvPicPr/>
                    <p:nvPr/>
                  </p:nvPicPr>
                  <p:blipFill>
                    <a:blip r:embed="rId50"/>
                    <a:stretch>
                      <a:fillRect/>
                    </a:stretch>
                  </p:blipFill>
                  <p:spPr>
                    <a:xfrm>
                      <a:off x="3922574" y="4741867"/>
                      <a:ext cx="275602" cy="55351"/>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62" name="Ink 61">
                      <a:extLst>
                        <a:ext uri="{FF2B5EF4-FFF2-40B4-BE49-F238E27FC236}">
                          <a16:creationId xmlns:a16="http://schemas.microsoft.com/office/drawing/2014/main" id="{FF2C7541-55CA-B9E5-6912-99FC4201C3C8}"/>
                        </a:ext>
                      </a:extLst>
                    </p14:cNvPr>
                    <p14:cNvContentPartPr/>
                    <p14:nvPr/>
                  </p14:nvContentPartPr>
                  <p14:xfrm>
                    <a:off x="4074955" y="4738763"/>
                    <a:ext cx="183960" cy="30240"/>
                  </p14:xfrm>
                </p:contentPart>
              </mc:Choice>
              <mc:Fallback xmlns="">
                <p:pic>
                  <p:nvPicPr>
                    <p:cNvPr id="62" name="Ink 61">
                      <a:extLst>
                        <a:ext uri="{FF2B5EF4-FFF2-40B4-BE49-F238E27FC236}">
                          <a16:creationId xmlns:a16="http://schemas.microsoft.com/office/drawing/2014/main" id="{FF2C7541-55CA-B9E5-6912-99FC4201C3C8}"/>
                        </a:ext>
                      </a:extLst>
                    </p:cNvPr>
                    <p:cNvPicPr/>
                    <p:nvPr/>
                  </p:nvPicPr>
                  <p:blipFill>
                    <a:blip r:embed="rId52"/>
                    <a:stretch>
                      <a:fillRect/>
                    </a:stretch>
                  </p:blipFill>
                  <p:spPr>
                    <a:xfrm>
                      <a:off x="4066219" y="4729744"/>
                      <a:ext cx="201431" cy="48278"/>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63" name="Ink 62">
                      <a:extLst>
                        <a:ext uri="{FF2B5EF4-FFF2-40B4-BE49-F238E27FC236}">
                          <a16:creationId xmlns:a16="http://schemas.microsoft.com/office/drawing/2014/main" id="{C82F2303-5620-B2DF-7A63-13FAC7970B81}"/>
                        </a:ext>
                      </a:extLst>
                    </p14:cNvPr>
                    <p14:cNvContentPartPr/>
                    <p14:nvPr/>
                  </p14:nvContentPartPr>
                  <p14:xfrm>
                    <a:off x="4149475" y="4697363"/>
                    <a:ext cx="300240" cy="58680"/>
                  </p14:xfrm>
                </p:contentPart>
              </mc:Choice>
              <mc:Fallback xmlns="">
                <p:pic>
                  <p:nvPicPr>
                    <p:cNvPr id="63" name="Ink 62">
                      <a:extLst>
                        <a:ext uri="{FF2B5EF4-FFF2-40B4-BE49-F238E27FC236}">
                          <a16:creationId xmlns:a16="http://schemas.microsoft.com/office/drawing/2014/main" id="{C82F2303-5620-B2DF-7A63-13FAC7970B81}"/>
                        </a:ext>
                      </a:extLst>
                    </p:cNvPr>
                    <p:cNvPicPr/>
                    <p:nvPr/>
                  </p:nvPicPr>
                  <p:blipFill>
                    <a:blip r:embed="rId54"/>
                    <a:stretch>
                      <a:fillRect/>
                    </a:stretch>
                  </p:blipFill>
                  <p:spPr>
                    <a:xfrm>
                      <a:off x="4140735" y="4688211"/>
                      <a:ext cx="317720" cy="76984"/>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64" name="Ink 63">
                      <a:extLst>
                        <a:ext uri="{FF2B5EF4-FFF2-40B4-BE49-F238E27FC236}">
                          <a16:creationId xmlns:a16="http://schemas.microsoft.com/office/drawing/2014/main" id="{B2870A0C-E12D-82E6-392B-327BC4331530}"/>
                        </a:ext>
                      </a:extLst>
                    </p14:cNvPr>
                    <p14:cNvContentPartPr/>
                    <p14:nvPr/>
                  </p14:nvContentPartPr>
                  <p14:xfrm>
                    <a:off x="2557195" y="4694123"/>
                    <a:ext cx="292320" cy="84960"/>
                  </p14:xfrm>
                </p:contentPart>
              </mc:Choice>
              <mc:Fallback xmlns="">
                <p:pic>
                  <p:nvPicPr>
                    <p:cNvPr id="64" name="Ink 63">
                      <a:extLst>
                        <a:ext uri="{FF2B5EF4-FFF2-40B4-BE49-F238E27FC236}">
                          <a16:creationId xmlns:a16="http://schemas.microsoft.com/office/drawing/2014/main" id="{B2870A0C-E12D-82E6-392B-327BC4331530}"/>
                        </a:ext>
                      </a:extLst>
                    </p:cNvPr>
                    <p:cNvPicPr/>
                    <p:nvPr/>
                  </p:nvPicPr>
                  <p:blipFill>
                    <a:blip r:embed="rId56"/>
                    <a:stretch>
                      <a:fillRect/>
                    </a:stretch>
                  </p:blipFill>
                  <p:spPr>
                    <a:xfrm>
                      <a:off x="2548431" y="4684982"/>
                      <a:ext cx="309849" cy="103243"/>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65" name="Ink 64">
                      <a:extLst>
                        <a:ext uri="{FF2B5EF4-FFF2-40B4-BE49-F238E27FC236}">
                          <a16:creationId xmlns:a16="http://schemas.microsoft.com/office/drawing/2014/main" id="{F92B9CE3-9B81-7AC8-0E66-01973A4B0009}"/>
                        </a:ext>
                      </a:extLst>
                    </p14:cNvPr>
                    <p14:cNvContentPartPr/>
                    <p14:nvPr/>
                  </p14:nvContentPartPr>
                  <p14:xfrm>
                    <a:off x="2735035" y="4751363"/>
                    <a:ext cx="169560" cy="45000"/>
                  </p14:xfrm>
                </p:contentPart>
              </mc:Choice>
              <mc:Fallback xmlns="">
                <p:pic>
                  <p:nvPicPr>
                    <p:cNvPr id="65" name="Ink 64">
                      <a:extLst>
                        <a:ext uri="{FF2B5EF4-FFF2-40B4-BE49-F238E27FC236}">
                          <a16:creationId xmlns:a16="http://schemas.microsoft.com/office/drawing/2014/main" id="{F92B9CE3-9B81-7AC8-0E66-01973A4B0009}"/>
                        </a:ext>
                      </a:extLst>
                    </p:cNvPr>
                    <p:cNvPicPr/>
                    <p:nvPr/>
                  </p:nvPicPr>
                  <p:blipFill>
                    <a:blip r:embed="rId58"/>
                    <a:stretch>
                      <a:fillRect/>
                    </a:stretch>
                  </p:blipFill>
                  <p:spPr>
                    <a:xfrm>
                      <a:off x="2726274" y="4742146"/>
                      <a:ext cx="187083" cy="63434"/>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66" name="Ink 65">
                      <a:extLst>
                        <a:ext uri="{FF2B5EF4-FFF2-40B4-BE49-F238E27FC236}">
                          <a16:creationId xmlns:a16="http://schemas.microsoft.com/office/drawing/2014/main" id="{133CFFF0-55E9-178D-A92E-65FCB656B59F}"/>
                        </a:ext>
                      </a:extLst>
                    </p14:cNvPr>
                    <p14:cNvContentPartPr/>
                    <p14:nvPr/>
                  </p14:nvContentPartPr>
                  <p14:xfrm>
                    <a:off x="2825395" y="4783043"/>
                    <a:ext cx="375120" cy="65520"/>
                  </p14:xfrm>
                </p:contentPart>
              </mc:Choice>
              <mc:Fallback xmlns="">
                <p:pic>
                  <p:nvPicPr>
                    <p:cNvPr id="66" name="Ink 65">
                      <a:extLst>
                        <a:ext uri="{FF2B5EF4-FFF2-40B4-BE49-F238E27FC236}">
                          <a16:creationId xmlns:a16="http://schemas.microsoft.com/office/drawing/2014/main" id="{133CFFF0-55E9-178D-A92E-65FCB656B59F}"/>
                        </a:ext>
                      </a:extLst>
                    </p:cNvPr>
                    <p:cNvPicPr/>
                    <p:nvPr/>
                  </p:nvPicPr>
                  <p:blipFill>
                    <a:blip r:embed="rId60"/>
                    <a:stretch>
                      <a:fillRect/>
                    </a:stretch>
                  </p:blipFill>
                  <p:spPr>
                    <a:xfrm>
                      <a:off x="2816647" y="4773838"/>
                      <a:ext cx="392615" cy="83931"/>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67" name="Ink 66">
                      <a:extLst>
                        <a:ext uri="{FF2B5EF4-FFF2-40B4-BE49-F238E27FC236}">
                          <a16:creationId xmlns:a16="http://schemas.microsoft.com/office/drawing/2014/main" id="{C10BABCC-D92B-326C-64E7-DE6CE79393CE}"/>
                        </a:ext>
                      </a:extLst>
                    </p14:cNvPr>
                    <p14:cNvContentPartPr/>
                    <p14:nvPr/>
                  </p14:nvContentPartPr>
                  <p14:xfrm>
                    <a:off x="1808035" y="4514123"/>
                    <a:ext cx="580320" cy="122040"/>
                  </p14:xfrm>
                </p:contentPart>
              </mc:Choice>
              <mc:Fallback xmlns="">
                <p:pic>
                  <p:nvPicPr>
                    <p:cNvPr id="67" name="Ink 66">
                      <a:extLst>
                        <a:ext uri="{FF2B5EF4-FFF2-40B4-BE49-F238E27FC236}">
                          <a16:creationId xmlns:a16="http://schemas.microsoft.com/office/drawing/2014/main" id="{C10BABCC-D92B-326C-64E7-DE6CE79393CE}"/>
                        </a:ext>
                      </a:extLst>
                    </p:cNvPr>
                    <p:cNvPicPr/>
                    <p:nvPr/>
                  </p:nvPicPr>
                  <p:blipFill>
                    <a:blip r:embed="rId62"/>
                    <a:stretch>
                      <a:fillRect/>
                    </a:stretch>
                  </p:blipFill>
                  <p:spPr>
                    <a:xfrm>
                      <a:off x="1799289" y="4504943"/>
                      <a:ext cx="597812" cy="14040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68" name="Ink 67">
                      <a:extLst>
                        <a:ext uri="{FF2B5EF4-FFF2-40B4-BE49-F238E27FC236}">
                          <a16:creationId xmlns:a16="http://schemas.microsoft.com/office/drawing/2014/main" id="{A28F8B2E-07E0-3FE7-9737-5E2396C16E29}"/>
                        </a:ext>
                      </a:extLst>
                    </p14:cNvPr>
                    <p14:cNvContentPartPr/>
                    <p14:nvPr/>
                  </p14:nvContentPartPr>
                  <p14:xfrm>
                    <a:off x="2249395" y="4595483"/>
                    <a:ext cx="220680" cy="79560"/>
                  </p14:xfrm>
                </p:contentPart>
              </mc:Choice>
              <mc:Fallback xmlns="">
                <p:pic>
                  <p:nvPicPr>
                    <p:cNvPr id="68" name="Ink 67">
                      <a:extLst>
                        <a:ext uri="{FF2B5EF4-FFF2-40B4-BE49-F238E27FC236}">
                          <a16:creationId xmlns:a16="http://schemas.microsoft.com/office/drawing/2014/main" id="{A28F8B2E-07E0-3FE7-9737-5E2396C16E29}"/>
                        </a:ext>
                      </a:extLst>
                    </p:cNvPr>
                    <p:cNvPicPr/>
                    <p:nvPr/>
                  </p:nvPicPr>
                  <p:blipFill>
                    <a:blip r:embed="rId64"/>
                    <a:stretch>
                      <a:fillRect/>
                    </a:stretch>
                  </p:blipFill>
                  <p:spPr>
                    <a:xfrm>
                      <a:off x="2240670" y="4586344"/>
                      <a:ext cx="238129" cy="97837"/>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69" name="Ink 68">
                      <a:extLst>
                        <a:ext uri="{FF2B5EF4-FFF2-40B4-BE49-F238E27FC236}">
                          <a16:creationId xmlns:a16="http://schemas.microsoft.com/office/drawing/2014/main" id="{6324038B-96A8-F50C-B5EA-11334601F4CF}"/>
                        </a:ext>
                      </a:extLst>
                    </p14:cNvPr>
                    <p14:cNvContentPartPr/>
                    <p14:nvPr/>
                  </p14:nvContentPartPr>
                  <p14:xfrm>
                    <a:off x="2385835" y="4640123"/>
                    <a:ext cx="194400" cy="75240"/>
                  </p14:xfrm>
                </p:contentPart>
              </mc:Choice>
              <mc:Fallback xmlns="">
                <p:pic>
                  <p:nvPicPr>
                    <p:cNvPr id="69" name="Ink 68">
                      <a:extLst>
                        <a:ext uri="{FF2B5EF4-FFF2-40B4-BE49-F238E27FC236}">
                          <a16:creationId xmlns:a16="http://schemas.microsoft.com/office/drawing/2014/main" id="{6324038B-96A8-F50C-B5EA-11334601F4CF}"/>
                        </a:ext>
                      </a:extLst>
                    </p:cNvPr>
                    <p:cNvPicPr/>
                    <p:nvPr/>
                  </p:nvPicPr>
                  <p:blipFill>
                    <a:blip r:embed="rId66"/>
                    <a:stretch>
                      <a:fillRect/>
                    </a:stretch>
                  </p:blipFill>
                  <p:spPr>
                    <a:xfrm>
                      <a:off x="2377092" y="4630921"/>
                      <a:ext cx="211886" cy="93644"/>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70" name="Ink 69">
                      <a:extLst>
                        <a:ext uri="{FF2B5EF4-FFF2-40B4-BE49-F238E27FC236}">
                          <a16:creationId xmlns:a16="http://schemas.microsoft.com/office/drawing/2014/main" id="{80ADB71D-8A95-9A34-2846-68AA638BEDCD}"/>
                        </a:ext>
                      </a:extLst>
                    </p14:cNvPr>
                    <p14:cNvContentPartPr/>
                    <p14:nvPr/>
                  </p14:nvContentPartPr>
                  <p14:xfrm>
                    <a:off x="2466835" y="4686203"/>
                    <a:ext cx="251280" cy="74520"/>
                  </p14:xfrm>
                </p:contentPart>
              </mc:Choice>
              <mc:Fallback xmlns="">
                <p:pic>
                  <p:nvPicPr>
                    <p:cNvPr id="70" name="Ink 69">
                      <a:extLst>
                        <a:ext uri="{FF2B5EF4-FFF2-40B4-BE49-F238E27FC236}">
                          <a16:creationId xmlns:a16="http://schemas.microsoft.com/office/drawing/2014/main" id="{80ADB71D-8A95-9A34-2846-68AA638BEDCD}"/>
                        </a:ext>
                      </a:extLst>
                    </p:cNvPr>
                    <p:cNvPicPr/>
                    <p:nvPr/>
                  </p:nvPicPr>
                  <p:blipFill>
                    <a:blip r:embed="rId68"/>
                    <a:stretch>
                      <a:fillRect/>
                    </a:stretch>
                  </p:blipFill>
                  <p:spPr>
                    <a:xfrm>
                      <a:off x="2458099" y="4677023"/>
                      <a:ext cx="268751" cy="9288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71" name="Ink 70">
                      <a:extLst>
                        <a:ext uri="{FF2B5EF4-FFF2-40B4-BE49-F238E27FC236}">
                          <a16:creationId xmlns:a16="http://schemas.microsoft.com/office/drawing/2014/main" id="{7A499EF6-B55A-2D8B-F32C-806D20C3C557}"/>
                        </a:ext>
                      </a:extLst>
                    </p14:cNvPr>
                    <p14:cNvContentPartPr/>
                    <p14:nvPr/>
                  </p14:nvContentPartPr>
                  <p14:xfrm>
                    <a:off x="691558" y="4544723"/>
                    <a:ext cx="19800" cy="36360"/>
                  </p14:xfrm>
                </p:contentPart>
              </mc:Choice>
              <mc:Fallback xmlns="">
                <p:pic>
                  <p:nvPicPr>
                    <p:cNvPr id="71" name="Ink 70">
                      <a:extLst>
                        <a:ext uri="{FF2B5EF4-FFF2-40B4-BE49-F238E27FC236}">
                          <a16:creationId xmlns:a16="http://schemas.microsoft.com/office/drawing/2014/main" id="{7A499EF6-B55A-2D8B-F32C-806D20C3C557}"/>
                        </a:ext>
                      </a:extLst>
                    </p:cNvPr>
                    <p:cNvPicPr/>
                    <p:nvPr/>
                  </p:nvPicPr>
                  <p:blipFill>
                    <a:blip r:embed="rId70"/>
                    <a:stretch>
                      <a:fillRect/>
                    </a:stretch>
                  </p:blipFill>
                  <p:spPr>
                    <a:xfrm>
                      <a:off x="682927" y="4535497"/>
                      <a:ext cx="37062" cy="54811"/>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72" name="Ink 71">
                      <a:extLst>
                        <a:ext uri="{FF2B5EF4-FFF2-40B4-BE49-F238E27FC236}">
                          <a16:creationId xmlns:a16="http://schemas.microsoft.com/office/drawing/2014/main" id="{BA2358A8-A9CE-AA66-9CAE-FFFBF28929ED}"/>
                        </a:ext>
                      </a:extLst>
                    </p14:cNvPr>
                    <p14:cNvContentPartPr/>
                    <p14:nvPr/>
                  </p14:nvContentPartPr>
                  <p14:xfrm>
                    <a:off x="690478" y="4578923"/>
                    <a:ext cx="30960" cy="9360"/>
                  </p14:xfrm>
                </p:contentPart>
              </mc:Choice>
              <mc:Fallback xmlns="">
                <p:pic>
                  <p:nvPicPr>
                    <p:cNvPr id="72" name="Ink 71">
                      <a:extLst>
                        <a:ext uri="{FF2B5EF4-FFF2-40B4-BE49-F238E27FC236}">
                          <a16:creationId xmlns:a16="http://schemas.microsoft.com/office/drawing/2014/main" id="{BA2358A8-A9CE-AA66-9CAE-FFFBF28929ED}"/>
                        </a:ext>
                      </a:extLst>
                    </p:cNvPr>
                    <p:cNvPicPr/>
                    <p:nvPr/>
                  </p:nvPicPr>
                  <p:blipFill>
                    <a:blip r:embed="rId72"/>
                    <a:stretch>
                      <a:fillRect/>
                    </a:stretch>
                  </p:blipFill>
                  <p:spPr>
                    <a:xfrm>
                      <a:off x="681850" y="4569563"/>
                      <a:ext cx="48216" cy="2808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73" name="Ink 72">
                      <a:extLst>
                        <a:ext uri="{FF2B5EF4-FFF2-40B4-BE49-F238E27FC236}">
                          <a16:creationId xmlns:a16="http://schemas.microsoft.com/office/drawing/2014/main" id="{677381B1-27CB-1D53-8DEA-4C5DE6FBA2D2}"/>
                        </a:ext>
                      </a:extLst>
                    </p14:cNvPr>
                    <p14:cNvContentPartPr/>
                    <p14:nvPr/>
                  </p14:nvContentPartPr>
                  <p14:xfrm>
                    <a:off x="718918" y="4578203"/>
                    <a:ext cx="53280" cy="6480"/>
                  </p14:xfrm>
                </p:contentPart>
              </mc:Choice>
              <mc:Fallback xmlns="">
                <p:pic>
                  <p:nvPicPr>
                    <p:cNvPr id="73" name="Ink 72">
                      <a:extLst>
                        <a:ext uri="{FF2B5EF4-FFF2-40B4-BE49-F238E27FC236}">
                          <a16:creationId xmlns:a16="http://schemas.microsoft.com/office/drawing/2014/main" id="{677381B1-27CB-1D53-8DEA-4C5DE6FBA2D2}"/>
                        </a:ext>
                      </a:extLst>
                    </p:cNvPr>
                    <p:cNvPicPr/>
                    <p:nvPr/>
                  </p:nvPicPr>
                  <p:blipFill>
                    <a:blip r:embed="rId74"/>
                    <a:stretch>
                      <a:fillRect/>
                    </a:stretch>
                  </p:blipFill>
                  <p:spPr>
                    <a:xfrm>
                      <a:off x="710209" y="4569023"/>
                      <a:ext cx="70698" cy="24840"/>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74" name="Ink 73">
                      <a:extLst>
                        <a:ext uri="{FF2B5EF4-FFF2-40B4-BE49-F238E27FC236}">
                          <a16:creationId xmlns:a16="http://schemas.microsoft.com/office/drawing/2014/main" id="{43E501D7-B459-1F43-B261-DC48118825B4}"/>
                        </a:ext>
                      </a:extLst>
                    </p14:cNvPr>
                    <p14:cNvContentPartPr/>
                    <p14:nvPr/>
                  </p14:nvContentPartPr>
                  <p14:xfrm>
                    <a:off x="696598" y="4572803"/>
                    <a:ext cx="185400" cy="15120"/>
                  </p14:xfrm>
                </p:contentPart>
              </mc:Choice>
              <mc:Fallback xmlns="">
                <p:pic>
                  <p:nvPicPr>
                    <p:cNvPr id="74" name="Ink 73">
                      <a:extLst>
                        <a:ext uri="{FF2B5EF4-FFF2-40B4-BE49-F238E27FC236}">
                          <a16:creationId xmlns:a16="http://schemas.microsoft.com/office/drawing/2014/main" id="{43E501D7-B459-1F43-B261-DC48118825B4}"/>
                        </a:ext>
                      </a:extLst>
                    </p:cNvPr>
                    <p:cNvPicPr/>
                    <p:nvPr/>
                  </p:nvPicPr>
                  <p:blipFill>
                    <a:blip r:embed="rId76"/>
                    <a:stretch>
                      <a:fillRect/>
                    </a:stretch>
                  </p:blipFill>
                  <p:spPr>
                    <a:xfrm>
                      <a:off x="687843" y="4563623"/>
                      <a:ext cx="202910" cy="33480"/>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75" name="Ink 74">
                      <a:extLst>
                        <a:ext uri="{FF2B5EF4-FFF2-40B4-BE49-F238E27FC236}">
                          <a16:creationId xmlns:a16="http://schemas.microsoft.com/office/drawing/2014/main" id="{B368C580-9B5F-47E1-ED5A-E810B091679D}"/>
                        </a:ext>
                      </a:extLst>
                    </p14:cNvPr>
                    <p14:cNvContentPartPr/>
                    <p14:nvPr/>
                  </p14:nvContentPartPr>
                  <p14:xfrm>
                    <a:off x="687238" y="4478123"/>
                    <a:ext cx="10080" cy="99000"/>
                  </p14:xfrm>
                </p:contentPart>
              </mc:Choice>
              <mc:Fallback xmlns="">
                <p:pic>
                  <p:nvPicPr>
                    <p:cNvPr id="75" name="Ink 74">
                      <a:extLst>
                        <a:ext uri="{FF2B5EF4-FFF2-40B4-BE49-F238E27FC236}">
                          <a16:creationId xmlns:a16="http://schemas.microsoft.com/office/drawing/2014/main" id="{B368C580-9B5F-47E1-ED5A-E810B091679D}"/>
                        </a:ext>
                      </a:extLst>
                    </p:cNvPr>
                    <p:cNvPicPr/>
                    <p:nvPr/>
                  </p:nvPicPr>
                  <p:blipFill>
                    <a:blip r:embed="rId78"/>
                    <a:stretch>
                      <a:fillRect/>
                    </a:stretch>
                  </p:blipFill>
                  <p:spPr>
                    <a:xfrm>
                      <a:off x="678670" y="4468976"/>
                      <a:ext cx="27216" cy="117293"/>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76" name="Ink 75">
                      <a:extLst>
                        <a:ext uri="{FF2B5EF4-FFF2-40B4-BE49-F238E27FC236}">
                          <a16:creationId xmlns:a16="http://schemas.microsoft.com/office/drawing/2014/main" id="{B300F360-D93C-B027-374F-C9066AF9133F}"/>
                        </a:ext>
                      </a:extLst>
                    </p14:cNvPr>
                    <p14:cNvContentPartPr/>
                    <p14:nvPr/>
                  </p14:nvContentPartPr>
                  <p14:xfrm>
                    <a:off x="688678" y="4525643"/>
                    <a:ext cx="3600" cy="43200"/>
                  </p14:xfrm>
                </p:contentPart>
              </mc:Choice>
              <mc:Fallback xmlns="">
                <p:pic>
                  <p:nvPicPr>
                    <p:cNvPr id="76" name="Ink 75">
                      <a:extLst>
                        <a:ext uri="{FF2B5EF4-FFF2-40B4-BE49-F238E27FC236}">
                          <a16:creationId xmlns:a16="http://schemas.microsoft.com/office/drawing/2014/main" id="{B300F360-D93C-B027-374F-C9066AF9133F}"/>
                        </a:ext>
                      </a:extLst>
                    </p:cNvPr>
                    <p:cNvPicPr/>
                    <p:nvPr/>
                  </p:nvPicPr>
                  <p:blipFill>
                    <a:blip r:embed="rId80"/>
                    <a:stretch>
                      <a:fillRect/>
                    </a:stretch>
                  </p:blipFill>
                  <p:spPr>
                    <a:xfrm>
                      <a:off x="681028" y="4516463"/>
                      <a:ext cx="18900" cy="61560"/>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77" name="Ink 76">
                      <a:extLst>
                        <a:ext uri="{FF2B5EF4-FFF2-40B4-BE49-F238E27FC236}">
                          <a16:creationId xmlns:a16="http://schemas.microsoft.com/office/drawing/2014/main" id="{1BDBEC6F-BF18-62EB-3BCC-B419806F8939}"/>
                        </a:ext>
                      </a:extLst>
                    </p14:cNvPr>
                    <p14:cNvContentPartPr/>
                    <p14:nvPr/>
                  </p14:nvContentPartPr>
                  <p14:xfrm>
                    <a:off x="693718" y="4405043"/>
                    <a:ext cx="1058760" cy="70200"/>
                  </p14:xfrm>
                </p:contentPart>
              </mc:Choice>
              <mc:Fallback xmlns="">
                <p:pic>
                  <p:nvPicPr>
                    <p:cNvPr id="77" name="Ink 76">
                      <a:extLst>
                        <a:ext uri="{FF2B5EF4-FFF2-40B4-BE49-F238E27FC236}">
                          <a16:creationId xmlns:a16="http://schemas.microsoft.com/office/drawing/2014/main" id="{1BDBEC6F-BF18-62EB-3BCC-B419806F8939}"/>
                        </a:ext>
                      </a:extLst>
                    </p:cNvPr>
                    <p:cNvPicPr/>
                    <p:nvPr/>
                  </p:nvPicPr>
                  <p:blipFill>
                    <a:blip r:embed="rId82"/>
                    <a:stretch>
                      <a:fillRect/>
                    </a:stretch>
                  </p:blipFill>
                  <p:spPr>
                    <a:xfrm>
                      <a:off x="684976" y="4395863"/>
                      <a:ext cx="1076243" cy="88560"/>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78" name="Ink 77">
                      <a:extLst>
                        <a:ext uri="{FF2B5EF4-FFF2-40B4-BE49-F238E27FC236}">
                          <a16:creationId xmlns:a16="http://schemas.microsoft.com/office/drawing/2014/main" id="{9982671E-B91D-2815-74BF-D7A852B008C5}"/>
                        </a:ext>
                      </a:extLst>
                    </p14:cNvPr>
                    <p14:cNvContentPartPr/>
                    <p14:nvPr/>
                  </p14:nvContentPartPr>
                  <p14:xfrm>
                    <a:off x="2909518" y="4709963"/>
                    <a:ext cx="360" cy="360"/>
                  </p14:xfrm>
                </p:contentPart>
              </mc:Choice>
              <mc:Fallback xmlns="">
                <p:pic>
                  <p:nvPicPr>
                    <p:cNvPr id="78" name="Ink 77">
                      <a:extLst>
                        <a:ext uri="{FF2B5EF4-FFF2-40B4-BE49-F238E27FC236}">
                          <a16:creationId xmlns:a16="http://schemas.microsoft.com/office/drawing/2014/main" id="{9982671E-B91D-2815-74BF-D7A852B008C5}"/>
                        </a:ext>
                      </a:extLst>
                    </p:cNvPr>
                    <p:cNvPicPr/>
                    <p:nvPr/>
                  </p:nvPicPr>
                  <p:blipFill>
                    <a:blip r:embed="rId84"/>
                    <a:stretch>
                      <a:fillRect/>
                    </a:stretch>
                  </p:blipFill>
                  <p:spPr>
                    <a:xfrm>
                      <a:off x="2903398" y="4703843"/>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79" name="Ink 78">
                      <a:extLst>
                        <a:ext uri="{FF2B5EF4-FFF2-40B4-BE49-F238E27FC236}">
                          <a16:creationId xmlns:a16="http://schemas.microsoft.com/office/drawing/2014/main" id="{2238BA92-B8C9-B15A-0BDD-BCAC9898471E}"/>
                        </a:ext>
                      </a:extLst>
                    </p14:cNvPr>
                    <p14:cNvContentPartPr/>
                    <p14:nvPr/>
                  </p14:nvContentPartPr>
                  <p14:xfrm>
                    <a:off x="2660320" y="4655603"/>
                    <a:ext cx="292320" cy="53280"/>
                  </p14:xfrm>
                </p:contentPart>
              </mc:Choice>
              <mc:Fallback xmlns="">
                <p:pic>
                  <p:nvPicPr>
                    <p:cNvPr id="79" name="Ink 78">
                      <a:extLst>
                        <a:ext uri="{FF2B5EF4-FFF2-40B4-BE49-F238E27FC236}">
                          <a16:creationId xmlns:a16="http://schemas.microsoft.com/office/drawing/2014/main" id="{2238BA92-B8C9-B15A-0BDD-BCAC9898471E}"/>
                        </a:ext>
                      </a:extLst>
                    </p:cNvPr>
                    <p:cNvPicPr/>
                    <p:nvPr/>
                  </p:nvPicPr>
                  <p:blipFill>
                    <a:blip r:embed="rId86"/>
                    <a:stretch>
                      <a:fillRect/>
                    </a:stretch>
                  </p:blipFill>
                  <p:spPr>
                    <a:xfrm>
                      <a:off x="2651586" y="4646454"/>
                      <a:ext cx="309787" cy="71578"/>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80" name="Ink 79">
                      <a:extLst>
                        <a:ext uri="{FF2B5EF4-FFF2-40B4-BE49-F238E27FC236}">
                          <a16:creationId xmlns:a16="http://schemas.microsoft.com/office/drawing/2014/main" id="{B7BAB545-8137-E9B7-9BF2-FAD17443826F}"/>
                        </a:ext>
                      </a:extLst>
                    </p14:cNvPr>
                    <p14:cNvContentPartPr/>
                    <p14:nvPr/>
                  </p14:nvContentPartPr>
                  <p14:xfrm>
                    <a:off x="2689120" y="4754243"/>
                    <a:ext cx="335520" cy="65160"/>
                  </p14:xfrm>
                </p:contentPart>
              </mc:Choice>
              <mc:Fallback xmlns="">
                <p:pic>
                  <p:nvPicPr>
                    <p:cNvPr id="80" name="Ink 79">
                      <a:extLst>
                        <a:ext uri="{FF2B5EF4-FFF2-40B4-BE49-F238E27FC236}">
                          <a16:creationId xmlns:a16="http://schemas.microsoft.com/office/drawing/2014/main" id="{B7BAB545-8137-E9B7-9BF2-FAD17443826F}"/>
                        </a:ext>
                      </a:extLst>
                    </p:cNvPr>
                    <p:cNvPicPr/>
                    <p:nvPr/>
                  </p:nvPicPr>
                  <p:blipFill>
                    <a:blip r:embed="rId88"/>
                    <a:stretch>
                      <a:fillRect/>
                    </a:stretch>
                  </p:blipFill>
                  <p:spPr>
                    <a:xfrm>
                      <a:off x="2680385" y="4745088"/>
                      <a:ext cx="352990" cy="83469"/>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81" name="Ink 80">
                      <a:extLst>
                        <a:ext uri="{FF2B5EF4-FFF2-40B4-BE49-F238E27FC236}">
                          <a16:creationId xmlns:a16="http://schemas.microsoft.com/office/drawing/2014/main" id="{E62D56DF-C82F-60FF-84ED-07B301E24101}"/>
                        </a:ext>
                      </a:extLst>
                    </p14:cNvPr>
                    <p14:cNvContentPartPr/>
                    <p14:nvPr/>
                  </p14:nvContentPartPr>
                  <p14:xfrm>
                    <a:off x="3608777" y="4769191"/>
                    <a:ext cx="420480" cy="24120"/>
                  </p14:xfrm>
                </p:contentPart>
              </mc:Choice>
              <mc:Fallback xmlns="">
                <p:pic>
                  <p:nvPicPr>
                    <p:cNvPr id="81" name="Ink 80">
                      <a:extLst>
                        <a:ext uri="{FF2B5EF4-FFF2-40B4-BE49-F238E27FC236}">
                          <a16:creationId xmlns:a16="http://schemas.microsoft.com/office/drawing/2014/main" id="{E62D56DF-C82F-60FF-84ED-07B301E24101}"/>
                        </a:ext>
                      </a:extLst>
                    </p:cNvPr>
                    <p:cNvPicPr/>
                    <p:nvPr/>
                  </p:nvPicPr>
                  <p:blipFill>
                    <a:blip r:embed="rId90"/>
                    <a:stretch>
                      <a:fillRect/>
                    </a:stretch>
                  </p:blipFill>
                  <p:spPr>
                    <a:xfrm>
                      <a:off x="3600038" y="4760079"/>
                      <a:ext cx="437957" cy="42344"/>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82" name="Ink 81">
                      <a:extLst>
                        <a:ext uri="{FF2B5EF4-FFF2-40B4-BE49-F238E27FC236}">
                          <a16:creationId xmlns:a16="http://schemas.microsoft.com/office/drawing/2014/main" id="{4B538E46-AEB2-40FD-D7C2-176D05C62042}"/>
                        </a:ext>
                      </a:extLst>
                    </p14:cNvPr>
                    <p14:cNvContentPartPr/>
                    <p14:nvPr/>
                  </p14:nvContentPartPr>
                  <p14:xfrm>
                    <a:off x="3927737" y="4735351"/>
                    <a:ext cx="266400" cy="45000"/>
                  </p14:xfrm>
                </p:contentPart>
              </mc:Choice>
              <mc:Fallback xmlns="">
                <p:pic>
                  <p:nvPicPr>
                    <p:cNvPr id="82" name="Ink 81">
                      <a:extLst>
                        <a:ext uri="{FF2B5EF4-FFF2-40B4-BE49-F238E27FC236}">
                          <a16:creationId xmlns:a16="http://schemas.microsoft.com/office/drawing/2014/main" id="{4B538E46-AEB2-40FD-D7C2-176D05C62042}"/>
                        </a:ext>
                      </a:extLst>
                    </p:cNvPr>
                    <p:cNvPicPr/>
                    <p:nvPr/>
                  </p:nvPicPr>
                  <p:blipFill>
                    <a:blip r:embed="rId92"/>
                    <a:stretch>
                      <a:fillRect/>
                    </a:stretch>
                  </p:blipFill>
                  <p:spPr>
                    <a:xfrm>
                      <a:off x="3918994" y="4726134"/>
                      <a:ext cx="283886" cy="63434"/>
                    </a:xfrm>
                    <a:prstGeom prst="rect">
                      <a:avLst/>
                    </a:prstGeom>
                  </p:spPr>
                </p:pic>
              </mc:Fallback>
            </mc:AlternateContent>
          </p:grpSp>
        </p:grpSp>
        <p:grpSp>
          <p:nvGrpSpPr>
            <p:cNvPr id="18" name="Group 17">
              <a:extLst>
                <a:ext uri="{FF2B5EF4-FFF2-40B4-BE49-F238E27FC236}">
                  <a16:creationId xmlns:a16="http://schemas.microsoft.com/office/drawing/2014/main" id="{C02B9A2E-3692-D166-59BC-A060F5B32985}"/>
                </a:ext>
              </a:extLst>
            </p:cNvPr>
            <p:cNvGrpSpPr/>
            <p:nvPr/>
          </p:nvGrpSpPr>
          <p:grpSpPr>
            <a:xfrm>
              <a:off x="3869700" y="4679022"/>
              <a:ext cx="593640" cy="122760"/>
              <a:chOff x="3869700" y="4679022"/>
              <a:chExt cx="593640" cy="122760"/>
            </a:xfrm>
          </p:grpSpPr>
          <mc:AlternateContent xmlns:mc="http://schemas.openxmlformats.org/markup-compatibility/2006" xmlns:p14="http://schemas.microsoft.com/office/powerpoint/2010/main">
            <mc:Choice Requires="p14">
              <p:contentPart p14:bwMode="auto" r:id="rId93">
                <p14:nvContentPartPr>
                  <p14:cNvPr id="30" name="Ink 29">
                    <a:extLst>
                      <a:ext uri="{FF2B5EF4-FFF2-40B4-BE49-F238E27FC236}">
                        <a16:creationId xmlns:a16="http://schemas.microsoft.com/office/drawing/2014/main" id="{74A1F8DD-F400-69E8-78CA-D2DEEFBB5797}"/>
                      </a:ext>
                    </a:extLst>
                  </p14:cNvPr>
                  <p14:cNvContentPartPr/>
                  <p14:nvPr/>
                </p14:nvContentPartPr>
                <p14:xfrm>
                  <a:off x="3869700" y="4776942"/>
                  <a:ext cx="104760" cy="24840"/>
                </p14:xfrm>
              </p:contentPart>
            </mc:Choice>
            <mc:Fallback xmlns="">
              <p:pic>
                <p:nvPicPr>
                  <p:cNvPr id="30" name="Ink 29">
                    <a:extLst>
                      <a:ext uri="{FF2B5EF4-FFF2-40B4-BE49-F238E27FC236}">
                        <a16:creationId xmlns:a16="http://schemas.microsoft.com/office/drawing/2014/main" id="{74A1F8DD-F400-69E8-78CA-D2DEEFBB5797}"/>
                      </a:ext>
                    </a:extLst>
                  </p:cNvPr>
                  <p:cNvPicPr/>
                  <p:nvPr/>
                </p:nvPicPr>
                <p:blipFill>
                  <a:blip r:embed="rId94"/>
                  <a:stretch>
                    <a:fillRect/>
                  </a:stretch>
                </p:blipFill>
                <p:spPr>
                  <a:xfrm>
                    <a:off x="3860927" y="4767762"/>
                    <a:ext cx="122306" cy="43200"/>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31" name="Ink 30">
                    <a:extLst>
                      <a:ext uri="{FF2B5EF4-FFF2-40B4-BE49-F238E27FC236}">
                        <a16:creationId xmlns:a16="http://schemas.microsoft.com/office/drawing/2014/main" id="{23DB4916-2C64-0C8E-138C-DBDBAB34C98E}"/>
                      </a:ext>
                    </a:extLst>
                  </p14:cNvPr>
                  <p14:cNvContentPartPr/>
                  <p14:nvPr/>
                </p14:nvContentPartPr>
                <p14:xfrm>
                  <a:off x="3929100" y="4767222"/>
                  <a:ext cx="78840" cy="9720"/>
                </p14:xfrm>
              </p:contentPart>
            </mc:Choice>
            <mc:Fallback xmlns="">
              <p:pic>
                <p:nvPicPr>
                  <p:cNvPr id="31" name="Ink 30">
                    <a:extLst>
                      <a:ext uri="{FF2B5EF4-FFF2-40B4-BE49-F238E27FC236}">
                        <a16:creationId xmlns:a16="http://schemas.microsoft.com/office/drawing/2014/main" id="{23DB4916-2C64-0C8E-138C-DBDBAB34C98E}"/>
                      </a:ext>
                    </a:extLst>
                  </p:cNvPr>
                  <p:cNvPicPr/>
                  <p:nvPr/>
                </p:nvPicPr>
                <p:blipFill>
                  <a:blip r:embed="rId96"/>
                  <a:stretch>
                    <a:fillRect/>
                  </a:stretch>
                </p:blipFill>
                <p:spPr>
                  <a:xfrm>
                    <a:off x="3920340" y="4758042"/>
                    <a:ext cx="96360" cy="28080"/>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32" name="Ink 31">
                    <a:extLst>
                      <a:ext uri="{FF2B5EF4-FFF2-40B4-BE49-F238E27FC236}">
                        <a16:creationId xmlns:a16="http://schemas.microsoft.com/office/drawing/2014/main" id="{88432EC1-1064-C7F8-2FC7-897C8F020281}"/>
                      </a:ext>
                    </a:extLst>
                  </p14:cNvPr>
                  <p14:cNvContentPartPr/>
                  <p14:nvPr/>
                </p14:nvContentPartPr>
                <p14:xfrm>
                  <a:off x="3886980" y="4761462"/>
                  <a:ext cx="213480" cy="23400"/>
                </p14:xfrm>
              </p:contentPart>
            </mc:Choice>
            <mc:Fallback xmlns="">
              <p:pic>
                <p:nvPicPr>
                  <p:cNvPr id="32" name="Ink 31">
                    <a:extLst>
                      <a:ext uri="{FF2B5EF4-FFF2-40B4-BE49-F238E27FC236}">
                        <a16:creationId xmlns:a16="http://schemas.microsoft.com/office/drawing/2014/main" id="{88432EC1-1064-C7F8-2FC7-897C8F020281}"/>
                      </a:ext>
                    </a:extLst>
                  </p:cNvPr>
                  <p:cNvPicPr/>
                  <p:nvPr/>
                </p:nvPicPr>
                <p:blipFill>
                  <a:blip r:embed="rId98"/>
                  <a:stretch>
                    <a:fillRect/>
                  </a:stretch>
                </p:blipFill>
                <p:spPr>
                  <a:xfrm>
                    <a:off x="3878235" y="4752211"/>
                    <a:ext cx="230970" cy="41902"/>
                  </a:xfrm>
                  <a:prstGeom prst="rect">
                    <a:avLst/>
                  </a:prstGeom>
                </p:spPr>
              </p:pic>
            </mc:Fallback>
          </mc:AlternateContent>
          <mc:AlternateContent xmlns:mc="http://schemas.openxmlformats.org/markup-compatibility/2006" xmlns:p14="http://schemas.microsoft.com/office/powerpoint/2010/main">
            <mc:Choice Requires="p14">
              <p:contentPart p14:bwMode="auto" r:id="rId99">
                <p14:nvContentPartPr>
                  <p14:cNvPr id="33" name="Ink 32">
                    <a:extLst>
                      <a:ext uri="{FF2B5EF4-FFF2-40B4-BE49-F238E27FC236}">
                        <a16:creationId xmlns:a16="http://schemas.microsoft.com/office/drawing/2014/main" id="{29F03426-F766-D03D-0DE7-9AB9BAE4227F}"/>
                      </a:ext>
                    </a:extLst>
                  </p14:cNvPr>
                  <p14:cNvContentPartPr/>
                  <p14:nvPr/>
                </p14:nvContentPartPr>
                <p14:xfrm>
                  <a:off x="4028460" y="4729422"/>
                  <a:ext cx="200520" cy="36000"/>
                </p14:xfrm>
              </p:contentPart>
            </mc:Choice>
            <mc:Fallback xmlns="">
              <p:pic>
                <p:nvPicPr>
                  <p:cNvPr id="33" name="Ink 32">
                    <a:extLst>
                      <a:ext uri="{FF2B5EF4-FFF2-40B4-BE49-F238E27FC236}">
                        <a16:creationId xmlns:a16="http://schemas.microsoft.com/office/drawing/2014/main" id="{29F03426-F766-D03D-0DE7-9AB9BAE4227F}"/>
                      </a:ext>
                    </a:extLst>
                  </p:cNvPr>
                  <p:cNvPicPr/>
                  <p:nvPr/>
                </p:nvPicPr>
                <p:blipFill>
                  <a:blip r:embed="rId100"/>
                  <a:stretch>
                    <a:fillRect/>
                  </a:stretch>
                </p:blipFill>
                <p:spPr>
                  <a:xfrm>
                    <a:off x="4019719" y="4720288"/>
                    <a:ext cx="218001" cy="54269"/>
                  </a:xfrm>
                  <a:prstGeom prst="rect">
                    <a:avLst/>
                  </a:prstGeom>
                </p:spPr>
              </p:pic>
            </mc:Fallback>
          </mc:AlternateContent>
          <mc:AlternateContent xmlns:mc="http://schemas.openxmlformats.org/markup-compatibility/2006" xmlns:p14="http://schemas.microsoft.com/office/powerpoint/2010/main">
            <mc:Choice Requires="p14">
              <p:contentPart p14:bwMode="auto" r:id="rId101">
                <p14:nvContentPartPr>
                  <p14:cNvPr id="34" name="Ink 33">
                    <a:extLst>
                      <a:ext uri="{FF2B5EF4-FFF2-40B4-BE49-F238E27FC236}">
                        <a16:creationId xmlns:a16="http://schemas.microsoft.com/office/drawing/2014/main" id="{FC2B900D-93D8-0A0F-6979-C9C76CBE698C}"/>
                      </a:ext>
                    </a:extLst>
                  </p14:cNvPr>
                  <p14:cNvContentPartPr/>
                  <p14:nvPr/>
                </p14:nvContentPartPr>
                <p14:xfrm>
                  <a:off x="4164180" y="4698102"/>
                  <a:ext cx="269280" cy="46440"/>
                </p14:xfrm>
              </p:contentPart>
            </mc:Choice>
            <mc:Fallback xmlns="">
              <p:pic>
                <p:nvPicPr>
                  <p:cNvPr id="34" name="Ink 33">
                    <a:extLst>
                      <a:ext uri="{FF2B5EF4-FFF2-40B4-BE49-F238E27FC236}">
                        <a16:creationId xmlns:a16="http://schemas.microsoft.com/office/drawing/2014/main" id="{FC2B900D-93D8-0A0F-6979-C9C76CBE698C}"/>
                      </a:ext>
                    </a:extLst>
                  </p:cNvPr>
                  <p:cNvPicPr/>
                  <p:nvPr/>
                </p:nvPicPr>
                <p:blipFill>
                  <a:blip r:embed="rId102"/>
                  <a:stretch>
                    <a:fillRect/>
                  </a:stretch>
                </p:blipFill>
                <p:spPr>
                  <a:xfrm>
                    <a:off x="4155427" y="4688922"/>
                    <a:ext cx="286786" cy="64800"/>
                  </a:xfrm>
                  <a:prstGeom prst="rect">
                    <a:avLst/>
                  </a:prstGeom>
                </p:spPr>
              </p:pic>
            </mc:Fallback>
          </mc:AlternateContent>
          <mc:AlternateContent xmlns:mc="http://schemas.openxmlformats.org/markup-compatibility/2006" xmlns:p14="http://schemas.microsoft.com/office/powerpoint/2010/main">
            <mc:Choice Requires="p14">
              <p:contentPart p14:bwMode="auto" r:id="rId103">
                <p14:nvContentPartPr>
                  <p14:cNvPr id="35" name="Ink 34">
                    <a:extLst>
                      <a:ext uri="{FF2B5EF4-FFF2-40B4-BE49-F238E27FC236}">
                        <a16:creationId xmlns:a16="http://schemas.microsoft.com/office/drawing/2014/main" id="{6584E9E1-FBC0-4701-2E63-A745E36CA0D8}"/>
                      </a:ext>
                    </a:extLst>
                  </p14:cNvPr>
                  <p14:cNvContentPartPr/>
                  <p14:nvPr/>
                </p14:nvContentPartPr>
                <p14:xfrm>
                  <a:off x="4109100" y="4707462"/>
                  <a:ext cx="212760" cy="50400"/>
                </p14:xfrm>
              </p:contentPart>
            </mc:Choice>
            <mc:Fallback xmlns="">
              <p:pic>
                <p:nvPicPr>
                  <p:cNvPr id="35" name="Ink 34">
                    <a:extLst>
                      <a:ext uri="{FF2B5EF4-FFF2-40B4-BE49-F238E27FC236}">
                        <a16:creationId xmlns:a16="http://schemas.microsoft.com/office/drawing/2014/main" id="{6584E9E1-FBC0-4701-2E63-A745E36CA0D8}"/>
                      </a:ext>
                    </a:extLst>
                  </p:cNvPr>
                  <p:cNvPicPr/>
                  <p:nvPr/>
                </p:nvPicPr>
                <p:blipFill>
                  <a:blip r:embed="rId104"/>
                  <a:stretch>
                    <a:fillRect/>
                  </a:stretch>
                </p:blipFill>
                <p:spPr>
                  <a:xfrm>
                    <a:off x="4100342" y="4698249"/>
                    <a:ext cx="230275" cy="68826"/>
                  </a:xfrm>
                  <a:prstGeom prst="rect">
                    <a:avLst/>
                  </a:prstGeom>
                </p:spPr>
              </p:pic>
            </mc:Fallback>
          </mc:AlternateContent>
          <mc:AlternateContent xmlns:mc="http://schemas.openxmlformats.org/markup-compatibility/2006" xmlns:p14="http://schemas.microsoft.com/office/powerpoint/2010/main">
            <mc:Choice Requires="p14">
              <p:contentPart p14:bwMode="auto" r:id="rId105">
                <p14:nvContentPartPr>
                  <p14:cNvPr id="36" name="Ink 35">
                    <a:extLst>
                      <a:ext uri="{FF2B5EF4-FFF2-40B4-BE49-F238E27FC236}">
                        <a16:creationId xmlns:a16="http://schemas.microsoft.com/office/drawing/2014/main" id="{5E253078-1274-D640-E963-F82F4DDFA6A5}"/>
                      </a:ext>
                    </a:extLst>
                  </p14:cNvPr>
                  <p14:cNvContentPartPr/>
                  <p14:nvPr/>
                </p14:nvContentPartPr>
                <p14:xfrm>
                  <a:off x="4300260" y="4684422"/>
                  <a:ext cx="143640" cy="23760"/>
                </p14:xfrm>
              </p:contentPart>
            </mc:Choice>
            <mc:Fallback xmlns="">
              <p:pic>
                <p:nvPicPr>
                  <p:cNvPr id="36" name="Ink 35">
                    <a:extLst>
                      <a:ext uri="{FF2B5EF4-FFF2-40B4-BE49-F238E27FC236}">
                        <a16:creationId xmlns:a16="http://schemas.microsoft.com/office/drawing/2014/main" id="{5E253078-1274-D640-E963-F82F4DDFA6A5}"/>
                      </a:ext>
                    </a:extLst>
                  </p:cNvPr>
                  <p:cNvPicPr/>
                  <p:nvPr/>
                </p:nvPicPr>
                <p:blipFill>
                  <a:blip r:embed="rId106"/>
                  <a:stretch>
                    <a:fillRect/>
                  </a:stretch>
                </p:blipFill>
                <p:spPr>
                  <a:xfrm>
                    <a:off x="4291508" y="4675029"/>
                    <a:ext cx="161145" cy="42547"/>
                  </a:xfrm>
                  <a:prstGeom prst="rect">
                    <a:avLst/>
                  </a:prstGeom>
                </p:spPr>
              </p:pic>
            </mc:Fallback>
          </mc:AlternateContent>
          <mc:AlternateContent xmlns:mc="http://schemas.openxmlformats.org/markup-compatibility/2006" xmlns:p14="http://schemas.microsoft.com/office/powerpoint/2010/main">
            <mc:Choice Requires="p14">
              <p:contentPart p14:bwMode="auto" r:id="rId107">
                <p14:nvContentPartPr>
                  <p14:cNvPr id="37" name="Ink 36">
                    <a:extLst>
                      <a:ext uri="{FF2B5EF4-FFF2-40B4-BE49-F238E27FC236}">
                        <a16:creationId xmlns:a16="http://schemas.microsoft.com/office/drawing/2014/main" id="{946FAF17-9C40-8298-31E1-895DBF577C90}"/>
                      </a:ext>
                    </a:extLst>
                  </p14:cNvPr>
                  <p14:cNvContentPartPr/>
                  <p14:nvPr/>
                </p14:nvContentPartPr>
                <p14:xfrm>
                  <a:off x="4445700" y="4680102"/>
                  <a:ext cx="11160" cy="2880"/>
                </p14:xfrm>
              </p:contentPart>
            </mc:Choice>
            <mc:Fallback xmlns="">
              <p:pic>
                <p:nvPicPr>
                  <p:cNvPr id="37" name="Ink 36">
                    <a:extLst>
                      <a:ext uri="{FF2B5EF4-FFF2-40B4-BE49-F238E27FC236}">
                        <a16:creationId xmlns:a16="http://schemas.microsoft.com/office/drawing/2014/main" id="{946FAF17-9C40-8298-31E1-895DBF577C90}"/>
                      </a:ext>
                    </a:extLst>
                  </p:cNvPr>
                  <p:cNvPicPr/>
                  <p:nvPr/>
                </p:nvPicPr>
                <p:blipFill>
                  <a:blip r:embed="rId108"/>
                  <a:stretch>
                    <a:fillRect/>
                  </a:stretch>
                </p:blipFill>
                <p:spPr>
                  <a:xfrm>
                    <a:off x="4437076" y="4670310"/>
                    <a:ext cx="28407" cy="22464"/>
                  </a:xfrm>
                  <a:prstGeom prst="rect">
                    <a:avLst/>
                  </a:prstGeom>
                </p:spPr>
              </p:pic>
            </mc:Fallback>
          </mc:AlternateContent>
          <mc:AlternateContent xmlns:mc="http://schemas.openxmlformats.org/markup-compatibility/2006" xmlns:p14="http://schemas.microsoft.com/office/powerpoint/2010/main">
            <mc:Choice Requires="p14">
              <p:contentPart p14:bwMode="auto" r:id="rId109">
                <p14:nvContentPartPr>
                  <p14:cNvPr id="38" name="Ink 37">
                    <a:extLst>
                      <a:ext uri="{FF2B5EF4-FFF2-40B4-BE49-F238E27FC236}">
                        <a16:creationId xmlns:a16="http://schemas.microsoft.com/office/drawing/2014/main" id="{667A8583-8FCE-B285-4D0C-1A86646C6633}"/>
                      </a:ext>
                    </a:extLst>
                  </p14:cNvPr>
                  <p14:cNvContentPartPr/>
                  <p14:nvPr/>
                </p14:nvContentPartPr>
                <p14:xfrm>
                  <a:off x="4460820" y="4679022"/>
                  <a:ext cx="2520" cy="88200"/>
                </p14:xfrm>
              </p:contentPart>
            </mc:Choice>
            <mc:Fallback xmlns="">
              <p:pic>
                <p:nvPicPr>
                  <p:cNvPr id="38" name="Ink 37">
                    <a:extLst>
                      <a:ext uri="{FF2B5EF4-FFF2-40B4-BE49-F238E27FC236}">
                        <a16:creationId xmlns:a16="http://schemas.microsoft.com/office/drawing/2014/main" id="{667A8583-8FCE-B285-4D0C-1A86646C6633}"/>
                      </a:ext>
                    </a:extLst>
                  </p:cNvPr>
                  <p:cNvPicPr/>
                  <p:nvPr/>
                </p:nvPicPr>
                <p:blipFill>
                  <a:blip r:embed="rId110"/>
                  <a:stretch>
                    <a:fillRect/>
                  </a:stretch>
                </p:blipFill>
                <p:spPr>
                  <a:xfrm>
                    <a:off x="4450110" y="4669879"/>
                    <a:ext cx="23940" cy="106485"/>
                  </a:xfrm>
                  <a:prstGeom prst="rect">
                    <a:avLst/>
                  </a:prstGeom>
                </p:spPr>
              </p:pic>
            </mc:Fallback>
          </mc:AlternateContent>
        </p:grpSp>
        <p:grpSp>
          <p:nvGrpSpPr>
            <p:cNvPr id="19" name="Group 18">
              <a:extLst>
                <a:ext uri="{FF2B5EF4-FFF2-40B4-BE49-F238E27FC236}">
                  <a16:creationId xmlns:a16="http://schemas.microsoft.com/office/drawing/2014/main" id="{559F598A-A2CE-4109-09AF-92A697C5B8ED}"/>
                </a:ext>
              </a:extLst>
            </p:cNvPr>
            <p:cNvGrpSpPr/>
            <p:nvPr/>
          </p:nvGrpSpPr>
          <p:grpSpPr>
            <a:xfrm>
              <a:off x="673001" y="4462662"/>
              <a:ext cx="19800" cy="124560"/>
              <a:chOff x="673001" y="4462662"/>
              <a:chExt cx="19800" cy="124560"/>
            </a:xfrm>
          </p:grpSpPr>
          <mc:AlternateContent xmlns:mc="http://schemas.openxmlformats.org/markup-compatibility/2006" xmlns:p14="http://schemas.microsoft.com/office/powerpoint/2010/main">
            <mc:Choice Requires="p14">
              <p:contentPart p14:bwMode="auto" r:id="rId111">
                <p14:nvContentPartPr>
                  <p14:cNvPr id="26" name="Ink 25">
                    <a:extLst>
                      <a:ext uri="{FF2B5EF4-FFF2-40B4-BE49-F238E27FC236}">
                        <a16:creationId xmlns:a16="http://schemas.microsoft.com/office/drawing/2014/main" id="{2C8FBC20-5FE6-2F1A-8C80-234BF31C36FF}"/>
                      </a:ext>
                    </a:extLst>
                  </p14:cNvPr>
                  <p14:cNvContentPartPr/>
                  <p14:nvPr/>
                </p14:nvContentPartPr>
                <p14:xfrm>
                  <a:off x="673001" y="4474182"/>
                  <a:ext cx="15480" cy="104760"/>
                </p14:xfrm>
              </p:contentPart>
            </mc:Choice>
            <mc:Fallback xmlns="">
              <p:pic>
                <p:nvPicPr>
                  <p:cNvPr id="26" name="Ink 25">
                    <a:extLst>
                      <a:ext uri="{FF2B5EF4-FFF2-40B4-BE49-F238E27FC236}">
                        <a16:creationId xmlns:a16="http://schemas.microsoft.com/office/drawing/2014/main" id="{2C8FBC20-5FE6-2F1A-8C80-234BF31C36FF}"/>
                      </a:ext>
                    </a:extLst>
                  </p:cNvPr>
                  <p:cNvPicPr/>
                  <p:nvPr/>
                </p:nvPicPr>
                <p:blipFill>
                  <a:blip r:embed="rId112"/>
                  <a:stretch>
                    <a:fillRect/>
                  </a:stretch>
                </p:blipFill>
                <p:spPr>
                  <a:xfrm>
                    <a:off x="664512" y="4465002"/>
                    <a:ext cx="32458" cy="123120"/>
                  </a:xfrm>
                  <a:prstGeom prst="rect">
                    <a:avLst/>
                  </a:prstGeom>
                </p:spPr>
              </p:pic>
            </mc:Fallback>
          </mc:AlternateContent>
          <mc:AlternateContent xmlns:mc="http://schemas.openxmlformats.org/markup-compatibility/2006" xmlns:p14="http://schemas.microsoft.com/office/powerpoint/2010/main">
            <mc:Choice Requires="p14">
              <p:contentPart p14:bwMode="auto" r:id="rId113">
                <p14:nvContentPartPr>
                  <p14:cNvPr id="27" name="Ink 26">
                    <a:extLst>
                      <a:ext uri="{FF2B5EF4-FFF2-40B4-BE49-F238E27FC236}">
                        <a16:creationId xmlns:a16="http://schemas.microsoft.com/office/drawing/2014/main" id="{43E1CB1F-F1F6-7CA6-2E57-5435142C829B}"/>
                      </a:ext>
                    </a:extLst>
                  </p14:cNvPr>
                  <p14:cNvContentPartPr/>
                  <p14:nvPr/>
                </p14:nvContentPartPr>
                <p14:xfrm>
                  <a:off x="680561" y="4508022"/>
                  <a:ext cx="8280" cy="73800"/>
                </p14:xfrm>
              </p:contentPart>
            </mc:Choice>
            <mc:Fallback xmlns="">
              <p:pic>
                <p:nvPicPr>
                  <p:cNvPr id="27" name="Ink 26">
                    <a:extLst>
                      <a:ext uri="{FF2B5EF4-FFF2-40B4-BE49-F238E27FC236}">
                        <a16:creationId xmlns:a16="http://schemas.microsoft.com/office/drawing/2014/main" id="{43E1CB1F-F1F6-7CA6-2E57-5435142C829B}"/>
                      </a:ext>
                    </a:extLst>
                  </p:cNvPr>
                  <p:cNvPicPr/>
                  <p:nvPr/>
                </p:nvPicPr>
                <p:blipFill>
                  <a:blip r:embed="rId114"/>
                  <a:stretch>
                    <a:fillRect/>
                  </a:stretch>
                </p:blipFill>
                <p:spPr>
                  <a:xfrm>
                    <a:off x="672741" y="4498797"/>
                    <a:ext cx="23920" cy="92250"/>
                  </a:xfrm>
                  <a:prstGeom prst="rect">
                    <a:avLst/>
                  </a:prstGeom>
                </p:spPr>
              </p:pic>
            </mc:Fallback>
          </mc:AlternateContent>
          <mc:AlternateContent xmlns:mc="http://schemas.openxmlformats.org/markup-compatibility/2006" xmlns:p14="http://schemas.microsoft.com/office/powerpoint/2010/main">
            <mc:Choice Requires="p14">
              <p:contentPart p14:bwMode="auto" r:id="rId115">
                <p14:nvContentPartPr>
                  <p14:cNvPr id="28" name="Ink 27">
                    <a:extLst>
                      <a:ext uri="{FF2B5EF4-FFF2-40B4-BE49-F238E27FC236}">
                        <a16:creationId xmlns:a16="http://schemas.microsoft.com/office/drawing/2014/main" id="{BD8C722A-BFF0-0165-F78D-5DCE64640275}"/>
                      </a:ext>
                    </a:extLst>
                  </p14:cNvPr>
                  <p14:cNvContentPartPr/>
                  <p14:nvPr/>
                </p14:nvContentPartPr>
                <p14:xfrm>
                  <a:off x="676601" y="4465542"/>
                  <a:ext cx="5400" cy="121680"/>
                </p14:xfrm>
              </p:contentPart>
            </mc:Choice>
            <mc:Fallback xmlns="">
              <p:pic>
                <p:nvPicPr>
                  <p:cNvPr id="28" name="Ink 27">
                    <a:extLst>
                      <a:ext uri="{FF2B5EF4-FFF2-40B4-BE49-F238E27FC236}">
                        <a16:creationId xmlns:a16="http://schemas.microsoft.com/office/drawing/2014/main" id="{BD8C722A-BFF0-0165-F78D-5DCE64640275}"/>
                      </a:ext>
                    </a:extLst>
                  </p:cNvPr>
                  <p:cNvPicPr/>
                  <p:nvPr/>
                </p:nvPicPr>
                <p:blipFill>
                  <a:blip r:embed="rId116"/>
                  <a:stretch>
                    <a:fillRect/>
                  </a:stretch>
                </p:blipFill>
                <p:spPr>
                  <a:xfrm>
                    <a:off x="668256" y="4456389"/>
                    <a:ext cx="22091" cy="139986"/>
                  </a:xfrm>
                  <a:prstGeom prst="rect">
                    <a:avLst/>
                  </a:prstGeom>
                </p:spPr>
              </p:pic>
            </mc:Fallback>
          </mc:AlternateContent>
          <mc:AlternateContent xmlns:mc="http://schemas.openxmlformats.org/markup-compatibility/2006" xmlns:p14="http://schemas.microsoft.com/office/powerpoint/2010/main">
            <mc:Choice Requires="p14">
              <p:contentPart p14:bwMode="auto" r:id="rId117">
                <p14:nvContentPartPr>
                  <p14:cNvPr id="29" name="Ink 28">
                    <a:extLst>
                      <a:ext uri="{FF2B5EF4-FFF2-40B4-BE49-F238E27FC236}">
                        <a16:creationId xmlns:a16="http://schemas.microsoft.com/office/drawing/2014/main" id="{86CFF8D2-65AC-80EE-E7E5-5A06AE26AD39}"/>
                      </a:ext>
                    </a:extLst>
                  </p14:cNvPr>
                  <p14:cNvContentPartPr/>
                  <p14:nvPr/>
                </p14:nvContentPartPr>
                <p14:xfrm>
                  <a:off x="675161" y="4462662"/>
                  <a:ext cx="17640" cy="4320"/>
                </p14:xfrm>
              </p:contentPart>
            </mc:Choice>
            <mc:Fallback xmlns="">
              <p:pic>
                <p:nvPicPr>
                  <p:cNvPr id="29" name="Ink 28">
                    <a:extLst>
                      <a:ext uri="{FF2B5EF4-FFF2-40B4-BE49-F238E27FC236}">
                        <a16:creationId xmlns:a16="http://schemas.microsoft.com/office/drawing/2014/main" id="{86CFF8D2-65AC-80EE-E7E5-5A06AE26AD39}"/>
                      </a:ext>
                    </a:extLst>
                  </p:cNvPr>
                  <p:cNvPicPr/>
                  <p:nvPr/>
                </p:nvPicPr>
                <p:blipFill>
                  <a:blip r:embed="rId118"/>
                  <a:stretch>
                    <a:fillRect/>
                  </a:stretch>
                </p:blipFill>
                <p:spPr>
                  <a:xfrm>
                    <a:off x="666341" y="4454502"/>
                    <a:ext cx="35280" cy="20640"/>
                  </a:xfrm>
                  <a:prstGeom prst="rect">
                    <a:avLst/>
                  </a:prstGeom>
                </p:spPr>
              </p:pic>
            </mc:Fallback>
          </mc:AlternateContent>
        </p:grpSp>
        <p:grpSp>
          <p:nvGrpSpPr>
            <p:cNvPr id="20" name="Group 19">
              <a:extLst>
                <a:ext uri="{FF2B5EF4-FFF2-40B4-BE49-F238E27FC236}">
                  <a16:creationId xmlns:a16="http://schemas.microsoft.com/office/drawing/2014/main" id="{3263759B-725B-F333-05D4-CD014E7E0A1D}"/>
                </a:ext>
              </a:extLst>
            </p:cNvPr>
            <p:cNvGrpSpPr/>
            <p:nvPr/>
          </p:nvGrpSpPr>
          <p:grpSpPr>
            <a:xfrm>
              <a:off x="2174921" y="4568142"/>
              <a:ext cx="301680" cy="116640"/>
              <a:chOff x="2174921" y="4568142"/>
              <a:chExt cx="301680" cy="116640"/>
            </a:xfrm>
          </p:grpSpPr>
          <mc:AlternateContent xmlns:mc="http://schemas.openxmlformats.org/markup-compatibility/2006" xmlns:p14="http://schemas.microsoft.com/office/powerpoint/2010/main">
            <mc:Choice Requires="p14">
              <p:contentPart p14:bwMode="auto" r:id="rId119">
                <p14:nvContentPartPr>
                  <p14:cNvPr id="21" name="Ink 20">
                    <a:extLst>
                      <a:ext uri="{FF2B5EF4-FFF2-40B4-BE49-F238E27FC236}">
                        <a16:creationId xmlns:a16="http://schemas.microsoft.com/office/drawing/2014/main" id="{9CC389F8-2F6D-637A-DAE2-E82AA73EDEE4}"/>
                      </a:ext>
                    </a:extLst>
                  </p14:cNvPr>
                  <p14:cNvContentPartPr/>
                  <p14:nvPr/>
                </p14:nvContentPartPr>
                <p14:xfrm>
                  <a:off x="2213081" y="4568142"/>
                  <a:ext cx="90360" cy="50400"/>
                </p14:xfrm>
              </p:contentPart>
            </mc:Choice>
            <mc:Fallback xmlns="">
              <p:pic>
                <p:nvPicPr>
                  <p:cNvPr id="21" name="Ink 20">
                    <a:extLst>
                      <a:ext uri="{FF2B5EF4-FFF2-40B4-BE49-F238E27FC236}">
                        <a16:creationId xmlns:a16="http://schemas.microsoft.com/office/drawing/2014/main" id="{9CC389F8-2F6D-637A-DAE2-E82AA73EDEE4}"/>
                      </a:ext>
                    </a:extLst>
                  </p:cNvPr>
                  <p:cNvPicPr/>
                  <p:nvPr/>
                </p:nvPicPr>
                <p:blipFill>
                  <a:blip r:embed="rId120"/>
                  <a:stretch>
                    <a:fillRect/>
                  </a:stretch>
                </p:blipFill>
                <p:spPr>
                  <a:xfrm>
                    <a:off x="2204353" y="4559027"/>
                    <a:ext cx="107816" cy="68630"/>
                  </a:xfrm>
                  <a:prstGeom prst="rect">
                    <a:avLst/>
                  </a:prstGeom>
                </p:spPr>
              </p:pic>
            </mc:Fallback>
          </mc:AlternateContent>
          <mc:AlternateContent xmlns:mc="http://schemas.openxmlformats.org/markup-compatibility/2006" xmlns:p14="http://schemas.microsoft.com/office/powerpoint/2010/main">
            <mc:Choice Requires="p14">
              <p:contentPart p14:bwMode="auto" r:id="rId121">
                <p14:nvContentPartPr>
                  <p14:cNvPr id="22" name="Ink 21">
                    <a:extLst>
                      <a:ext uri="{FF2B5EF4-FFF2-40B4-BE49-F238E27FC236}">
                        <a16:creationId xmlns:a16="http://schemas.microsoft.com/office/drawing/2014/main" id="{B42B70ED-89FE-47CF-EB9D-377D0D66B26E}"/>
                      </a:ext>
                    </a:extLst>
                  </p14:cNvPr>
                  <p14:cNvContentPartPr/>
                  <p14:nvPr/>
                </p14:nvContentPartPr>
                <p14:xfrm>
                  <a:off x="2174921" y="4577502"/>
                  <a:ext cx="129960" cy="37080"/>
                </p14:xfrm>
              </p:contentPart>
            </mc:Choice>
            <mc:Fallback xmlns="">
              <p:pic>
                <p:nvPicPr>
                  <p:cNvPr id="22" name="Ink 21">
                    <a:extLst>
                      <a:ext uri="{FF2B5EF4-FFF2-40B4-BE49-F238E27FC236}">
                        <a16:creationId xmlns:a16="http://schemas.microsoft.com/office/drawing/2014/main" id="{B42B70ED-89FE-47CF-EB9D-377D0D66B26E}"/>
                      </a:ext>
                    </a:extLst>
                  </p:cNvPr>
                  <p:cNvPicPr/>
                  <p:nvPr/>
                </p:nvPicPr>
                <p:blipFill>
                  <a:blip r:embed="rId122"/>
                  <a:stretch>
                    <a:fillRect/>
                  </a:stretch>
                </p:blipFill>
                <p:spPr>
                  <a:xfrm>
                    <a:off x="2166223" y="4568232"/>
                    <a:ext cx="147356" cy="55620"/>
                  </a:xfrm>
                  <a:prstGeom prst="rect">
                    <a:avLst/>
                  </a:prstGeom>
                </p:spPr>
              </p:pic>
            </mc:Fallback>
          </mc:AlternateContent>
          <mc:AlternateContent xmlns:mc="http://schemas.openxmlformats.org/markup-compatibility/2006" xmlns:p14="http://schemas.microsoft.com/office/powerpoint/2010/main">
            <mc:Choice Requires="p14">
              <p:contentPart p14:bwMode="auto" r:id="rId123">
                <p14:nvContentPartPr>
                  <p14:cNvPr id="23" name="Ink 22">
                    <a:extLst>
                      <a:ext uri="{FF2B5EF4-FFF2-40B4-BE49-F238E27FC236}">
                        <a16:creationId xmlns:a16="http://schemas.microsoft.com/office/drawing/2014/main" id="{8A8B2D4A-87F2-1213-A791-8C7FCF5EDC26}"/>
                      </a:ext>
                    </a:extLst>
                  </p14:cNvPr>
                  <p14:cNvContentPartPr/>
                  <p14:nvPr/>
                </p14:nvContentPartPr>
                <p14:xfrm>
                  <a:off x="2249441" y="4604142"/>
                  <a:ext cx="191160" cy="74160"/>
                </p14:xfrm>
              </p:contentPart>
            </mc:Choice>
            <mc:Fallback xmlns="">
              <p:pic>
                <p:nvPicPr>
                  <p:cNvPr id="23" name="Ink 22">
                    <a:extLst>
                      <a:ext uri="{FF2B5EF4-FFF2-40B4-BE49-F238E27FC236}">
                        <a16:creationId xmlns:a16="http://schemas.microsoft.com/office/drawing/2014/main" id="{8A8B2D4A-87F2-1213-A791-8C7FCF5EDC26}"/>
                      </a:ext>
                    </a:extLst>
                  </p:cNvPr>
                  <p:cNvPicPr/>
                  <p:nvPr/>
                </p:nvPicPr>
                <p:blipFill>
                  <a:blip r:embed="rId124"/>
                  <a:stretch>
                    <a:fillRect/>
                  </a:stretch>
                </p:blipFill>
                <p:spPr>
                  <a:xfrm>
                    <a:off x="2240705" y="4594940"/>
                    <a:ext cx="208632" cy="92565"/>
                  </a:xfrm>
                  <a:prstGeom prst="rect">
                    <a:avLst/>
                  </a:prstGeom>
                </p:spPr>
              </p:pic>
            </mc:Fallback>
          </mc:AlternateContent>
          <mc:AlternateContent xmlns:mc="http://schemas.openxmlformats.org/markup-compatibility/2006" xmlns:p14="http://schemas.microsoft.com/office/powerpoint/2010/main">
            <mc:Choice Requires="p14">
              <p:contentPart p14:bwMode="auto" r:id="rId125">
                <p14:nvContentPartPr>
                  <p14:cNvPr id="24" name="Ink 23">
                    <a:extLst>
                      <a:ext uri="{FF2B5EF4-FFF2-40B4-BE49-F238E27FC236}">
                        <a16:creationId xmlns:a16="http://schemas.microsoft.com/office/drawing/2014/main" id="{B63BE148-57C1-F824-9BFA-033C5CAECC3E}"/>
                      </a:ext>
                    </a:extLst>
                  </p14:cNvPr>
                  <p14:cNvContentPartPr/>
                  <p14:nvPr/>
                </p14:nvContentPartPr>
                <p14:xfrm>
                  <a:off x="2438801" y="4665702"/>
                  <a:ext cx="37800" cy="17640"/>
                </p14:xfrm>
              </p:contentPart>
            </mc:Choice>
            <mc:Fallback xmlns="">
              <p:pic>
                <p:nvPicPr>
                  <p:cNvPr id="24" name="Ink 23">
                    <a:extLst>
                      <a:ext uri="{FF2B5EF4-FFF2-40B4-BE49-F238E27FC236}">
                        <a16:creationId xmlns:a16="http://schemas.microsoft.com/office/drawing/2014/main" id="{B63BE148-57C1-F824-9BFA-033C5CAECC3E}"/>
                      </a:ext>
                    </a:extLst>
                  </p:cNvPr>
                  <p:cNvPicPr/>
                  <p:nvPr/>
                </p:nvPicPr>
                <p:blipFill>
                  <a:blip r:embed="rId126"/>
                  <a:stretch>
                    <a:fillRect/>
                  </a:stretch>
                </p:blipFill>
                <p:spPr>
                  <a:xfrm>
                    <a:off x="2430117" y="4656615"/>
                    <a:ext cx="55168" cy="35815"/>
                  </a:xfrm>
                  <a:prstGeom prst="rect">
                    <a:avLst/>
                  </a:prstGeom>
                </p:spPr>
              </p:pic>
            </mc:Fallback>
          </mc:AlternateContent>
          <mc:AlternateContent xmlns:mc="http://schemas.openxmlformats.org/markup-compatibility/2006" xmlns:p14="http://schemas.microsoft.com/office/powerpoint/2010/main">
            <mc:Choice Requires="p14">
              <p:contentPart p14:bwMode="auto" r:id="rId127">
                <p14:nvContentPartPr>
                  <p14:cNvPr id="25" name="Ink 24">
                    <a:extLst>
                      <a:ext uri="{FF2B5EF4-FFF2-40B4-BE49-F238E27FC236}">
                        <a16:creationId xmlns:a16="http://schemas.microsoft.com/office/drawing/2014/main" id="{A32D3232-BD1A-C8E0-AEE3-ADC36967685B}"/>
                      </a:ext>
                    </a:extLst>
                  </p14:cNvPr>
                  <p14:cNvContentPartPr/>
                  <p14:nvPr/>
                </p14:nvContentPartPr>
                <p14:xfrm>
                  <a:off x="2423681" y="4657782"/>
                  <a:ext cx="39240" cy="27000"/>
                </p14:xfrm>
              </p:contentPart>
            </mc:Choice>
            <mc:Fallback xmlns="">
              <p:pic>
                <p:nvPicPr>
                  <p:cNvPr id="25" name="Ink 24">
                    <a:extLst>
                      <a:ext uri="{FF2B5EF4-FFF2-40B4-BE49-F238E27FC236}">
                        <a16:creationId xmlns:a16="http://schemas.microsoft.com/office/drawing/2014/main" id="{A32D3232-BD1A-C8E0-AEE3-ADC36967685B}"/>
                      </a:ext>
                    </a:extLst>
                  </p:cNvPr>
                  <p:cNvPicPr/>
                  <p:nvPr/>
                </p:nvPicPr>
                <p:blipFill>
                  <a:blip r:embed="rId128"/>
                  <a:stretch>
                    <a:fillRect/>
                  </a:stretch>
                </p:blipFill>
                <p:spPr>
                  <a:xfrm>
                    <a:off x="2414904" y="4648782"/>
                    <a:ext cx="56795" cy="45000"/>
                  </a:xfrm>
                  <a:prstGeom prst="rect">
                    <a:avLst/>
                  </a:prstGeom>
                </p:spPr>
              </p:pic>
            </mc:Fallback>
          </mc:AlternateContent>
        </p:grpSp>
      </p:grpSp>
      <p:sp>
        <p:nvSpPr>
          <p:cNvPr id="15" name="Right Brace 14">
            <a:extLst>
              <a:ext uri="{FF2B5EF4-FFF2-40B4-BE49-F238E27FC236}">
                <a16:creationId xmlns:a16="http://schemas.microsoft.com/office/drawing/2014/main" id="{0B53D54A-747A-22BD-CC82-FBB5B5AFC97A}"/>
              </a:ext>
            </a:extLst>
          </p:cNvPr>
          <p:cNvSpPr/>
          <p:nvPr/>
        </p:nvSpPr>
        <p:spPr>
          <a:xfrm rot="10800000">
            <a:off x="6557853" y="1218912"/>
            <a:ext cx="324558" cy="2073784"/>
          </a:xfrm>
          <a:prstGeom prst="rightBrace">
            <a:avLst/>
          </a:prstGeom>
          <a:noFill/>
          <a:ln w="28575">
            <a:solidFill>
              <a:srgbClr val="A3794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84" name="Right Brace 83">
            <a:extLst>
              <a:ext uri="{FF2B5EF4-FFF2-40B4-BE49-F238E27FC236}">
                <a16:creationId xmlns:a16="http://schemas.microsoft.com/office/drawing/2014/main" id="{A66BC5E6-93A8-9597-E3BE-710A58EF8C0C}"/>
              </a:ext>
            </a:extLst>
          </p:cNvPr>
          <p:cNvSpPr/>
          <p:nvPr/>
        </p:nvSpPr>
        <p:spPr>
          <a:xfrm rot="10800000">
            <a:off x="6583539" y="4370585"/>
            <a:ext cx="324558" cy="767564"/>
          </a:xfrm>
          <a:prstGeom prst="rightBrace">
            <a:avLst/>
          </a:prstGeom>
          <a:noFill/>
          <a:ln w="28575">
            <a:solidFill>
              <a:srgbClr val="A3794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86" name="TextBox 85">
            <a:extLst>
              <a:ext uri="{FF2B5EF4-FFF2-40B4-BE49-F238E27FC236}">
                <a16:creationId xmlns:a16="http://schemas.microsoft.com/office/drawing/2014/main" id="{A558CDCA-581C-D97D-0AF6-296CB53C4356}"/>
              </a:ext>
            </a:extLst>
          </p:cNvPr>
          <p:cNvSpPr txBox="1"/>
          <p:nvPr/>
        </p:nvSpPr>
        <p:spPr>
          <a:xfrm>
            <a:off x="4479983" y="4585090"/>
            <a:ext cx="2218544" cy="338554"/>
          </a:xfrm>
          <a:prstGeom prst="rect">
            <a:avLst/>
          </a:prstGeom>
          <a:noFill/>
        </p:spPr>
        <p:txBody>
          <a:bodyPr wrap="square">
            <a:spAutoFit/>
          </a:bodyPr>
          <a:lstStyle/>
          <a:p>
            <a:r>
              <a:rPr lang="en-CA" sz="1600" dirty="0">
                <a:latin typeface="Arial" panose="020B0604020202020204" pitchFamily="34" charset="0"/>
                <a:cs typeface="Arial" panose="020B0604020202020204" pitchFamily="34" charset="0"/>
              </a:rPr>
              <a:t>Performance criterion</a:t>
            </a:r>
          </a:p>
        </p:txBody>
      </p:sp>
      <p:sp>
        <p:nvSpPr>
          <p:cNvPr id="88" name="TextBox 87">
            <a:extLst>
              <a:ext uri="{FF2B5EF4-FFF2-40B4-BE49-F238E27FC236}">
                <a16:creationId xmlns:a16="http://schemas.microsoft.com/office/drawing/2014/main" id="{67BB8849-B4F8-1D60-5D7B-4543CDBCD2CB}"/>
              </a:ext>
            </a:extLst>
          </p:cNvPr>
          <p:cNvSpPr txBox="1"/>
          <p:nvPr/>
        </p:nvSpPr>
        <p:spPr>
          <a:xfrm>
            <a:off x="4426843" y="1566527"/>
            <a:ext cx="2102882" cy="830997"/>
          </a:xfrm>
          <a:prstGeom prst="rect">
            <a:avLst/>
          </a:prstGeom>
          <a:noFill/>
        </p:spPr>
        <p:txBody>
          <a:bodyPr wrap="square">
            <a:spAutoFit/>
          </a:bodyPr>
          <a:lstStyle/>
          <a:p>
            <a:r>
              <a:rPr lang="en-US" sz="1600" dirty="0">
                <a:latin typeface="Arial" panose="020B0604020202020204" pitchFamily="34" charset="0"/>
                <a:cs typeface="Arial" panose="020B0604020202020204" pitchFamily="34" charset="0"/>
              </a:rPr>
              <a:t>Prediction of structural response/ dynamic properties</a:t>
            </a:r>
          </a:p>
        </p:txBody>
      </p:sp>
      <p:sp>
        <p:nvSpPr>
          <p:cNvPr id="13" name="Right Brace 12">
            <a:extLst>
              <a:ext uri="{FF2B5EF4-FFF2-40B4-BE49-F238E27FC236}">
                <a16:creationId xmlns:a16="http://schemas.microsoft.com/office/drawing/2014/main" id="{B42EF757-35A6-79CA-CE59-624B02EC23F8}"/>
              </a:ext>
            </a:extLst>
          </p:cNvPr>
          <p:cNvSpPr/>
          <p:nvPr/>
        </p:nvSpPr>
        <p:spPr>
          <a:xfrm rot="10800000">
            <a:off x="4074157" y="1922824"/>
            <a:ext cx="324558" cy="2831543"/>
          </a:xfrm>
          <a:prstGeom prst="rightBrace">
            <a:avLst/>
          </a:prstGeom>
          <a:noFill/>
          <a:ln w="28575">
            <a:solidFill>
              <a:srgbClr val="A3794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Tree>
    <p:extLst>
      <p:ext uri="{BB962C8B-B14F-4D97-AF65-F5344CB8AC3E}">
        <p14:creationId xmlns:p14="http://schemas.microsoft.com/office/powerpoint/2010/main" val="28179037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BB9F9A8-296E-41B2-A187-CBCAD36C7D46}"/>
              </a:ext>
            </a:extLst>
          </p:cNvPr>
          <p:cNvGrpSpPr/>
          <p:nvPr/>
        </p:nvGrpSpPr>
        <p:grpSpPr>
          <a:xfrm>
            <a:off x="0" y="5798157"/>
            <a:ext cx="12191984" cy="646043"/>
            <a:chOff x="-19878" y="5948569"/>
            <a:chExt cx="12211878" cy="646043"/>
          </a:xfrm>
        </p:grpSpPr>
        <p:sp>
          <p:nvSpPr>
            <p:cNvPr id="5" name="Rectangle 4">
              <a:extLst>
                <a:ext uri="{FF2B5EF4-FFF2-40B4-BE49-F238E27FC236}">
                  <a16:creationId xmlns:a16="http://schemas.microsoft.com/office/drawing/2014/main" id="{26D16077-35C2-4CFD-9F71-21739DC1D7AF}"/>
                </a:ext>
              </a:extLst>
            </p:cNvPr>
            <p:cNvSpPr/>
            <p:nvPr/>
          </p:nvSpPr>
          <p:spPr>
            <a:xfrm>
              <a:off x="0" y="5948569"/>
              <a:ext cx="12192000" cy="6062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0DF316EA-5471-497D-B12E-580FB9D7F3DE}"/>
                </a:ext>
              </a:extLst>
            </p:cNvPr>
            <p:cNvSpPr/>
            <p:nvPr/>
          </p:nvSpPr>
          <p:spPr>
            <a:xfrm>
              <a:off x="-19878" y="6472613"/>
              <a:ext cx="6967330" cy="121999"/>
            </a:xfrm>
            <a:prstGeom prst="roundRect">
              <a:avLst/>
            </a:prstGeom>
            <a:solidFill>
              <a:srgbClr val="88AB0D"/>
            </a:solidFill>
            <a:ln>
              <a:solidFill>
                <a:srgbClr val="88AB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a:extLst>
              <a:ext uri="{FF2B5EF4-FFF2-40B4-BE49-F238E27FC236}">
                <a16:creationId xmlns:a16="http://schemas.microsoft.com/office/drawing/2014/main" id="{60F6053E-F314-47A9-AA00-B0C70AE8F8F7}"/>
              </a:ext>
            </a:extLst>
          </p:cNvPr>
          <p:cNvSpPr/>
          <p:nvPr/>
        </p:nvSpPr>
        <p:spPr>
          <a:xfrm>
            <a:off x="0" y="6444200"/>
            <a:ext cx="12161731" cy="413800"/>
          </a:xfrm>
          <a:prstGeom prst="rect">
            <a:avLst/>
          </a:prstGeom>
          <a:solidFill>
            <a:srgbClr val="A3794F"/>
          </a:solidFill>
          <a:ln>
            <a:solidFill>
              <a:srgbClr val="A379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D4CF333E-E8C2-7CD7-D778-ACF02B166338}"/>
              </a:ext>
            </a:extLst>
          </p:cNvPr>
          <p:cNvPicPr>
            <a:picLocks noChangeAspect="1"/>
          </p:cNvPicPr>
          <p:nvPr/>
        </p:nvPicPr>
        <p:blipFill>
          <a:blip r:embed="rId3"/>
          <a:stretch>
            <a:fillRect/>
          </a:stretch>
        </p:blipFill>
        <p:spPr>
          <a:xfrm>
            <a:off x="139760" y="6483955"/>
            <a:ext cx="1220243" cy="333534"/>
          </a:xfrm>
          <a:prstGeom prst="rect">
            <a:avLst/>
          </a:prstGeom>
        </p:spPr>
      </p:pic>
      <p:pic>
        <p:nvPicPr>
          <p:cNvPr id="11" name="Picture 10">
            <a:extLst>
              <a:ext uri="{FF2B5EF4-FFF2-40B4-BE49-F238E27FC236}">
                <a16:creationId xmlns:a16="http://schemas.microsoft.com/office/drawing/2014/main" id="{F38784FA-A0F1-4941-33BF-995BE2A1E866}"/>
              </a:ext>
            </a:extLst>
          </p:cNvPr>
          <p:cNvPicPr>
            <a:picLocks noChangeAspect="1"/>
          </p:cNvPicPr>
          <p:nvPr/>
        </p:nvPicPr>
        <p:blipFill rotWithShape="1">
          <a:blip r:embed="rId4"/>
          <a:srcRect l="23066" t="51971" r="23412" b="26858"/>
          <a:stretch/>
        </p:blipFill>
        <p:spPr>
          <a:xfrm>
            <a:off x="1499763" y="6428821"/>
            <a:ext cx="2083444" cy="431514"/>
          </a:xfrm>
          <a:prstGeom prst="rect">
            <a:avLst/>
          </a:prstGeom>
        </p:spPr>
      </p:pic>
      <p:pic>
        <p:nvPicPr>
          <p:cNvPr id="21" name="Picture 20">
            <a:extLst>
              <a:ext uri="{FF2B5EF4-FFF2-40B4-BE49-F238E27FC236}">
                <a16:creationId xmlns:a16="http://schemas.microsoft.com/office/drawing/2014/main" id="{0FC8B74A-9E08-6B97-9082-605179B10F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01840" y="-176742"/>
            <a:ext cx="1165529" cy="1165529"/>
          </a:xfrm>
          <a:prstGeom prst="rect">
            <a:avLst/>
          </a:prstGeom>
        </p:spPr>
      </p:pic>
      <p:cxnSp>
        <p:nvCxnSpPr>
          <p:cNvPr id="22" name="Straight Connector 21">
            <a:extLst>
              <a:ext uri="{FF2B5EF4-FFF2-40B4-BE49-F238E27FC236}">
                <a16:creationId xmlns:a16="http://schemas.microsoft.com/office/drawing/2014/main" id="{77560727-3247-63E2-0A95-884447AD13E6}"/>
              </a:ext>
            </a:extLst>
          </p:cNvPr>
          <p:cNvCxnSpPr/>
          <p:nvPr/>
        </p:nvCxnSpPr>
        <p:spPr>
          <a:xfrm>
            <a:off x="0" y="838200"/>
            <a:ext cx="12192000" cy="0"/>
          </a:xfrm>
          <a:prstGeom prst="line">
            <a:avLst/>
          </a:prstGeom>
          <a:ln w="28575">
            <a:solidFill>
              <a:srgbClr val="A3794F"/>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F4D8BFB3-9E82-58F1-B400-501844C15D7E}"/>
              </a:ext>
            </a:extLst>
          </p:cNvPr>
          <p:cNvPicPr>
            <a:picLocks noChangeAspect="1"/>
          </p:cNvPicPr>
          <p:nvPr/>
        </p:nvPicPr>
        <p:blipFill>
          <a:blip r:embed="rId6"/>
          <a:stretch>
            <a:fillRect/>
          </a:stretch>
        </p:blipFill>
        <p:spPr>
          <a:xfrm>
            <a:off x="534229" y="1781476"/>
            <a:ext cx="4559974" cy="3422136"/>
          </a:xfrm>
          <a:prstGeom prst="rect">
            <a:avLst/>
          </a:prstGeom>
        </p:spPr>
      </p:pic>
      <p:sp>
        <p:nvSpPr>
          <p:cNvPr id="3" name="TextBox 2">
            <a:extLst>
              <a:ext uri="{FF2B5EF4-FFF2-40B4-BE49-F238E27FC236}">
                <a16:creationId xmlns:a16="http://schemas.microsoft.com/office/drawing/2014/main" id="{5B7B3FAD-9CD5-87A9-6C53-789CF60864CC}"/>
              </a:ext>
            </a:extLst>
          </p:cNvPr>
          <p:cNvSpPr txBox="1"/>
          <p:nvPr/>
        </p:nvSpPr>
        <p:spPr>
          <a:xfrm>
            <a:off x="333989" y="1126776"/>
            <a:ext cx="4414991" cy="400110"/>
          </a:xfrm>
          <a:prstGeom prst="rect">
            <a:avLst/>
          </a:prstGeom>
          <a:noFill/>
        </p:spPr>
        <p:txBody>
          <a:bodyPr wrap="none" rtlCol="0">
            <a:spAutoFit/>
          </a:bodyPr>
          <a:lstStyle/>
          <a:p>
            <a:r>
              <a:rPr lang="en-CA" sz="2000" b="1" dirty="0">
                <a:latin typeface="Arial" panose="020B0604020202020204" pitchFamily="34" charset="0"/>
                <a:cs typeface="Arial" panose="020B0604020202020204" pitchFamily="34" charset="0"/>
              </a:rPr>
              <a:t>Beam-supported glulam deck floor</a:t>
            </a:r>
          </a:p>
        </p:txBody>
      </p:sp>
      <p:sp>
        <p:nvSpPr>
          <p:cNvPr id="12" name="TextBox 11">
            <a:extLst>
              <a:ext uri="{FF2B5EF4-FFF2-40B4-BE49-F238E27FC236}">
                <a16:creationId xmlns:a16="http://schemas.microsoft.com/office/drawing/2014/main" id="{3E1FB0D4-7D1D-222E-A23C-B72023AA7F45}"/>
              </a:ext>
            </a:extLst>
          </p:cNvPr>
          <p:cNvSpPr txBox="1"/>
          <p:nvPr/>
        </p:nvSpPr>
        <p:spPr>
          <a:xfrm>
            <a:off x="614334" y="5264611"/>
            <a:ext cx="5316683" cy="307777"/>
          </a:xfrm>
          <a:prstGeom prst="rect">
            <a:avLst/>
          </a:prstGeom>
          <a:noFill/>
        </p:spPr>
        <p:txBody>
          <a:bodyPr wrap="square" rtlCol="0">
            <a:spAutoFit/>
          </a:bodyPr>
          <a:lstStyle/>
          <a:p>
            <a:r>
              <a:rPr lang="en-CA" sz="1400" dirty="0">
                <a:latin typeface="Arial" panose="020B0604020202020204" pitchFamily="34" charset="0"/>
                <a:cs typeface="Arial" panose="020B0604020202020204" pitchFamily="34" charset="0"/>
              </a:rPr>
              <a:t>(Test conducted in Western </a:t>
            </a:r>
            <a:r>
              <a:rPr lang="en-CA" sz="1400" dirty="0" err="1">
                <a:latin typeface="Arial" panose="020B0604020202020204" pitchFamily="34" charset="0"/>
                <a:cs typeface="Arial" panose="020B0604020202020204" pitchFamily="34" charset="0"/>
              </a:rPr>
              <a:t>Archrib</a:t>
            </a:r>
            <a:r>
              <a:rPr lang="en-CA" sz="1400" dirty="0">
                <a:latin typeface="Arial" panose="020B0604020202020204" pitchFamily="34" charset="0"/>
                <a:cs typeface="Arial" panose="020B0604020202020204" pitchFamily="34" charset="0"/>
              </a:rPr>
              <a:t> Factory, Edmonton) </a:t>
            </a:r>
          </a:p>
        </p:txBody>
      </p:sp>
      <p:sp>
        <p:nvSpPr>
          <p:cNvPr id="15" name="TextBox 14">
            <a:extLst>
              <a:ext uri="{FF2B5EF4-FFF2-40B4-BE49-F238E27FC236}">
                <a16:creationId xmlns:a16="http://schemas.microsoft.com/office/drawing/2014/main" id="{9A4A9224-218A-0E1E-387C-27D297AB1E3A}"/>
              </a:ext>
            </a:extLst>
          </p:cNvPr>
          <p:cNvSpPr txBox="1"/>
          <p:nvPr/>
        </p:nvSpPr>
        <p:spPr>
          <a:xfrm>
            <a:off x="5872294" y="1394534"/>
            <a:ext cx="5617698" cy="4196020"/>
          </a:xfrm>
          <a:prstGeom prst="rect">
            <a:avLst/>
          </a:prstGeom>
          <a:noFill/>
        </p:spPr>
        <p:txBody>
          <a:bodyPr wrap="square" rtlCol="0">
            <a:spAutoFit/>
          </a:bodyPr>
          <a:lstStyle/>
          <a:p>
            <a:pPr marL="342900" indent="-342900">
              <a:lnSpc>
                <a:spcPct val="150000"/>
              </a:lnSpc>
              <a:buFontTx/>
              <a:buAutoNum type="arabicPeriod"/>
            </a:pPr>
            <a:r>
              <a:rPr lang="en-CA" dirty="0">
                <a:latin typeface="Arial" panose="020B0604020202020204" pitchFamily="34" charset="0"/>
                <a:cs typeface="Arial" panose="020B0604020202020204" pitchFamily="34" charset="0"/>
              </a:rPr>
              <a:t>To obtain the dynamic properties and responses of the floor under different construction phases in laboratory</a:t>
            </a:r>
          </a:p>
          <a:p>
            <a:pPr marL="342900" indent="-342900">
              <a:lnSpc>
                <a:spcPct val="150000"/>
              </a:lnSpc>
              <a:buFontTx/>
              <a:buAutoNum type="arabicPeriod"/>
            </a:pPr>
            <a:endParaRPr lang="en-CA" dirty="0">
              <a:latin typeface="Arial" panose="020B0604020202020204" pitchFamily="34" charset="0"/>
              <a:cs typeface="Arial" panose="020B0604020202020204" pitchFamily="34" charset="0"/>
            </a:endParaRPr>
          </a:p>
          <a:p>
            <a:pPr marL="342900" indent="-342900">
              <a:lnSpc>
                <a:spcPct val="150000"/>
              </a:lnSpc>
              <a:buAutoNum type="arabicPeriod"/>
            </a:pPr>
            <a:r>
              <a:rPr lang="en-CA" dirty="0">
                <a:latin typeface="Arial" panose="020B0604020202020204" pitchFamily="34" charset="0"/>
                <a:cs typeface="Arial" panose="020B0604020202020204" pitchFamily="34" charset="0"/>
              </a:rPr>
              <a:t>To investigate the vibration performance of the beam-supported glulam deck floor </a:t>
            </a:r>
          </a:p>
          <a:p>
            <a:pPr marL="342900" indent="-342900">
              <a:lnSpc>
                <a:spcPct val="150000"/>
              </a:lnSpc>
              <a:buAutoNum type="arabicPeriod"/>
            </a:pPr>
            <a:endParaRPr lang="en-CA" dirty="0">
              <a:latin typeface="Arial" panose="020B0604020202020204" pitchFamily="34" charset="0"/>
              <a:cs typeface="Arial" panose="020B0604020202020204" pitchFamily="34" charset="0"/>
            </a:endParaRPr>
          </a:p>
          <a:p>
            <a:pPr marL="342900" indent="-342900">
              <a:lnSpc>
                <a:spcPct val="150000"/>
              </a:lnSpc>
              <a:buAutoNum type="arabicPeriod"/>
            </a:pPr>
            <a:r>
              <a:rPr lang="en-CA" dirty="0">
                <a:latin typeface="Arial" panose="020B0604020202020204" pitchFamily="34" charset="0"/>
                <a:cs typeface="Arial" panose="020B0604020202020204" pitchFamily="34" charset="0"/>
              </a:rPr>
              <a:t>To assess the applicability of several current-used mass timber floor vibration design criteria to such floor system</a:t>
            </a:r>
          </a:p>
        </p:txBody>
      </p:sp>
      <p:sp>
        <p:nvSpPr>
          <p:cNvPr id="16" name="标题 12">
            <a:extLst>
              <a:ext uri="{FF2B5EF4-FFF2-40B4-BE49-F238E27FC236}">
                <a16:creationId xmlns:a16="http://schemas.microsoft.com/office/drawing/2014/main" id="{766DA8C2-2D7F-8DA4-BA20-F7EC5D5F3F88}"/>
              </a:ext>
            </a:extLst>
          </p:cNvPr>
          <p:cNvSpPr txBox="1">
            <a:spLocks/>
          </p:cNvSpPr>
          <p:nvPr/>
        </p:nvSpPr>
        <p:spPr>
          <a:xfrm>
            <a:off x="7487" y="168121"/>
            <a:ext cx="12184513" cy="943276"/>
          </a:xfrm>
          <a:prstGeom prst="rect">
            <a:avLst/>
          </a:prstGeom>
        </p:spPr>
        <p:txBody>
          <a:bodyPr/>
          <a:lstStyle>
            <a:lvl1pPr algn="l" defTabSz="914400" rtl="0" eaLnBrk="1" latinLnBrk="0" hangingPunct="1">
              <a:spcBef>
                <a:spcPct val="0"/>
              </a:spcBef>
              <a:buNone/>
              <a:defRPr sz="3000" kern="1200">
                <a:solidFill>
                  <a:schemeClr val="tx1"/>
                </a:solidFill>
                <a:latin typeface="Arial" panose="020B0604020202020204" pitchFamily="34" charset="0"/>
                <a:ea typeface="+mj-ea"/>
                <a:cs typeface="Arial" panose="020B0604020202020204" pitchFamily="34" charset="0"/>
              </a:defRPr>
            </a:lvl1pPr>
          </a:lstStyle>
          <a:p>
            <a:r>
              <a:rPr lang="en-US" altLang="zh-CN" sz="2800" dirty="0"/>
              <a:t>Objectives</a:t>
            </a:r>
            <a:endParaRPr lang="en-US" altLang="zh-CN" sz="3600" dirty="0"/>
          </a:p>
        </p:txBody>
      </p:sp>
    </p:spTree>
    <p:extLst>
      <p:ext uri="{BB962C8B-B14F-4D97-AF65-F5344CB8AC3E}">
        <p14:creationId xmlns:p14="http://schemas.microsoft.com/office/powerpoint/2010/main" val="37785969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BB9F9A8-296E-41B2-A187-CBCAD36C7D46}"/>
              </a:ext>
            </a:extLst>
          </p:cNvPr>
          <p:cNvGrpSpPr/>
          <p:nvPr/>
        </p:nvGrpSpPr>
        <p:grpSpPr>
          <a:xfrm>
            <a:off x="0" y="5798157"/>
            <a:ext cx="12191984" cy="646043"/>
            <a:chOff x="-19878" y="5948569"/>
            <a:chExt cx="12211878" cy="646043"/>
          </a:xfrm>
        </p:grpSpPr>
        <p:sp>
          <p:nvSpPr>
            <p:cNvPr id="5" name="Rectangle 4">
              <a:extLst>
                <a:ext uri="{FF2B5EF4-FFF2-40B4-BE49-F238E27FC236}">
                  <a16:creationId xmlns:a16="http://schemas.microsoft.com/office/drawing/2014/main" id="{26D16077-35C2-4CFD-9F71-21739DC1D7AF}"/>
                </a:ext>
              </a:extLst>
            </p:cNvPr>
            <p:cNvSpPr/>
            <p:nvPr/>
          </p:nvSpPr>
          <p:spPr>
            <a:xfrm>
              <a:off x="0" y="5948569"/>
              <a:ext cx="12192000" cy="6062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0DF316EA-5471-497D-B12E-580FB9D7F3DE}"/>
                </a:ext>
              </a:extLst>
            </p:cNvPr>
            <p:cNvSpPr/>
            <p:nvPr/>
          </p:nvSpPr>
          <p:spPr>
            <a:xfrm>
              <a:off x="-19878" y="6472613"/>
              <a:ext cx="6967330" cy="121999"/>
            </a:xfrm>
            <a:prstGeom prst="roundRect">
              <a:avLst/>
            </a:prstGeom>
            <a:solidFill>
              <a:srgbClr val="88AB0D"/>
            </a:solidFill>
            <a:ln>
              <a:solidFill>
                <a:srgbClr val="88AB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a:extLst>
              <a:ext uri="{FF2B5EF4-FFF2-40B4-BE49-F238E27FC236}">
                <a16:creationId xmlns:a16="http://schemas.microsoft.com/office/drawing/2014/main" id="{60F6053E-F314-47A9-AA00-B0C70AE8F8F7}"/>
              </a:ext>
            </a:extLst>
          </p:cNvPr>
          <p:cNvSpPr/>
          <p:nvPr/>
        </p:nvSpPr>
        <p:spPr>
          <a:xfrm>
            <a:off x="0" y="6444200"/>
            <a:ext cx="12161731" cy="413800"/>
          </a:xfrm>
          <a:prstGeom prst="rect">
            <a:avLst/>
          </a:prstGeom>
          <a:solidFill>
            <a:srgbClr val="A3794F"/>
          </a:solidFill>
          <a:ln>
            <a:solidFill>
              <a:srgbClr val="A379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D4CF333E-E8C2-7CD7-D778-ACF02B166338}"/>
              </a:ext>
            </a:extLst>
          </p:cNvPr>
          <p:cNvPicPr>
            <a:picLocks noChangeAspect="1"/>
          </p:cNvPicPr>
          <p:nvPr/>
        </p:nvPicPr>
        <p:blipFill>
          <a:blip r:embed="rId3"/>
          <a:stretch>
            <a:fillRect/>
          </a:stretch>
        </p:blipFill>
        <p:spPr>
          <a:xfrm>
            <a:off x="139760" y="6483955"/>
            <a:ext cx="1220243" cy="333534"/>
          </a:xfrm>
          <a:prstGeom prst="rect">
            <a:avLst/>
          </a:prstGeom>
        </p:spPr>
      </p:pic>
      <p:pic>
        <p:nvPicPr>
          <p:cNvPr id="11" name="Picture 10">
            <a:extLst>
              <a:ext uri="{FF2B5EF4-FFF2-40B4-BE49-F238E27FC236}">
                <a16:creationId xmlns:a16="http://schemas.microsoft.com/office/drawing/2014/main" id="{F38784FA-A0F1-4941-33BF-995BE2A1E866}"/>
              </a:ext>
            </a:extLst>
          </p:cNvPr>
          <p:cNvPicPr>
            <a:picLocks noChangeAspect="1"/>
          </p:cNvPicPr>
          <p:nvPr/>
        </p:nvPicPr>
        <p:blipFill rotWithShape="1">
          <a:blip r:embed="rId4"/>
          <a:srcRect l="23066" t="51971" r="23412" b="26858"/>
          <a:stretch/>
        </p:blipFill>
        <p:spPr>
          <a:xfrm>
            <a:off x="1499763" y="6428821"/>
            <a:ext cx="2083444" cy="431514"/>
          </a:xfrm>
          <a:prstGeom prst="rect">
            <a:avLst/>
          </a:prstGeom>
        </p:spPr>
      </p:pic>
      <p:pic>
        <p:nvPicPr>
          <p:cNvPr id="21" name="Picture 20">
            <a:extLst>
              <a:ext uri="{FF2B5EF4-FFF2-40B4-BE49-F238E27FC236}">
                <a16:creationId xmlns:a16="http://schemas.microsoft.com/office/drawing/2014/main" id="{0FC8B74A-9E08-6B97-9082-605179B10F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01840" y="-176742"/>
            <a:ext cx="1165529" cy="1165529"/>
          </a:xfrm>
          <a:prstGeom prst="rect">
            <a:avLst/>
          </a:prstGeom>
        </p:spPr>
      </p:pic>
      <p:cxnSp>
        <p:nvCxnSpPr>
          <p:cNvPr id="22" name="Straight Connector 21">
            <a:extLst>
              <a:ext uri="{FF2B5EF4-FFF2-40B4-BE49-F238E27FC236}">
                <a16:creationId xmlns:a16="http://schemas.microsoft.com/office/drawing/2014/main" id="{77560727-3247-63E2-0A95-884447AD13E6}"/>
              </a:ext>
            </a:extLst>
          </p:cNvPr>
          <p:cNvCxnSpPr/>
          <p:nvPr/>
        </p:nvCxnSpPr>
        <p:spPr>
          <a:xfrm>
            <a:off x="0" y="838200"/>
            <a:ext cx="12192000" cy="0"/>
          </a:xfrm>
          <a:prstGeom prst="line">
            <a:avLst/>
          </a:prstGeom>
          <a:ln w="28575">
            <a:solidFill>
              <a:srgbClr val="A3794F"/>
            </a:solidFill>
          </a:ln>
        </p:spPr>
        <p:style>
          <a:lnRef idx="1">
            <a:schemeClr val="accent1"/>
          </a:lnRef>
          <a:fillRef idx="0">
            <a:schemeClr val="accent1"/>
          </a:fillRef>
          <a:effectRef idx="0">
            <a:schemeClr val="accent1"/>
          </a:effectRef>
          <a:fontRef idx="minor">
            <a:schemeClr val="tx1"/>
          </a:fontRef>
        </p:style>
      </p:cxnSp>
      <p:sp>
        <p:nvSpPr>
          <p:cNvPr id="2" name="标题 12">
            <a:extLst>
              <a:ext uri="{FF2B5EF4-FFF2-40B4-BE49-F238E27FC236}">
                <a16:creationId xmlns:a16="http://schemas.microsoft.com/office/drawing/2014/main" id="{6E5C851D-3EFA-5A88-8564-793478DE4DC8}"/>
              </a:ext>
            </a:extLst>
          </p:cNvPr>
          <p:cNvSpPr txBox="1">
            <a:spLocks/>
          </p:cNvSpPr>
          <p:nvPr/>
        </p:nvSpPr>
        <p:spPr>
          <a:xfrm>
            <a:off x="7487" y="168121"/>
            <a:ext cx="12184513" cy="943276"/>
          </a:xfrm>
          <a:prstGeom prst="rect">
            <a:avLst/>
          </a:prstGeom>
        </p:spPr>
        <p:txBody>
          <a:bodyPr/>
          <a:lstStyle>
            <a:lvl1pPr algn="l" defTabSz="914400" rtl="0" eaLnBrk="1" latinLnBrk="0" hangingPunct="1">
              <a:spcBef>
                <a:spcPct val="0"/>
              </a:spcBef>
              <a:buNone/>
              <a:defRPr sz="3000" kern="1200">
                <a:solidFill>
                  <a:schemeClr val="tx1"/>
                </a:solidFill>
                <a:latin typeface="Arial" panose="020B0604020202020204" pitchFamily="34" charset="0"/>
                <a:ea typeface="+mj-ea"/>
                <a:cs typeface="Arial" panose="020B0604020202020204" pitchFamily="34" charset="0"/>
              </a:defRPr>
            </a:lvl1pPr>
          </a:lstStyle>
          <a:p>
            <a:r>
              <a:rPr lang="en-US" altLang="zh-CN" sz="2800"/>
              <a:t>Materials</a:t>
            </a:r>
            <a:endParaRPr lang="en-US" altLang="zh-CN" sz="3600"/>
          </a:p>
        </p:txBody>
      </p:sp>
      <p:pic>
        <p:nvPicPr>
          <p:cNvPr id="3" name="Picture 2" descr="A long wooden beam in a warehouse&#10;&#10;Description automatically generated">
            <a:extLst>
              <a:ext uri="{FF2B5EF4-FFF2-40B4-BE49-F238E27FC236}">
                <a16:creationId xmlns:a16="http://schemas.microsoft.com/office/drawing/2014/main" id="{69FD4BD1-9B26-E442-8332-D1EE12AABD7C}"/>
              </a:ext>
            </a:extLst>
          </p:cNvPr>
          <p:cNvPicPr>
            <a:picLocks noChangeAspect="1"/>
          </p:cNvPicPr>
          <p:nvPr/>
        </p:nvPicPr>
        <p:blipFill>
          <a:blip r:embed="rId6"/>
          <a:stretch>
            <a:fillRect/>
          </a:stretch>
        </p:blipFill>
        <p:spPr>
          <a:xfrm>
            <a:off x="3915638" y="1452671"/>
            <a:ext cx="2908030" cy="2127530"/>
          </a:xfrm>
          <a:prstGeom prst="rect">
            <a:avLst/>
          </a:prstGeom>
        </p:spPr>
      </p:pic>
      <p:pic>
        <p:nvPicPr>
          <p:cNvPr id="7" name="Picture 6" descr="A large wooden beam in a warehouse&#10;&#10;Description automatically generated">
            <a:extLst>
              <a:ext uri="{FF2B5EF4-FFF2-40B4-BE49-F238E27FC236}">
                <a16:creationId xmlns:a16="http://schemas.microsoft.com/office/drawing/2014/main" id="{F6B51738-71C3-5E94-CE07-3259908B725D}"/>
              </a:ext>
            </a:extLst>
          </p:cNvPr>
          <p:cNvPicPr>
            <a:picLocks noChangeAspect="1"/>
          </p:cNvPicPr>
          <p:nvPr/>
        </p:nvPicPr>
        <p:blipFill>
          <a:blip r:embed="rId7"/>
          <a:stretch>
            <a:fillRect/>
          </a:stretch>
        </p:blipFill>
        <p:spPr>
          <a:xfrm>
            <a:off x="3915638" y="3946199"/>
            <a:ext cx="2915241" cy="2186125"/>
          </a:xfrm>
          <a:prstGeom prst="rect">
            <a:avLst/>
          </a:prstGeom>
        </p:spPr>
      </p:pic>
      <p:sp>
        <p:nvSpPr>
          <p:cNvPr id="8" name="TextBox 7">
            <a:extLst>
              <a:ext uri="{FF2B5EF4-FFF2-40B4-BE49-F238E27FC236}">
                <a16:creationId xmlns:a16="http://schemas.microsoft.com/office/drawing/2014/main" id="{08E78ABB-ECDB-A5E5-38FF-DA07FDCFC61E}"/>
              </a:ext>
            </a:extLst>
          </p:cNvPr>
          <p:cNvSpPr txBox="1"/>
          <p:nvPr/>
        </p:nvSpPr>
        <p:spPr>
          <a:xfrm>
            <a:off x="225565" y="912510"/>
            <a:ext cx="2167581" cy="461665"/>
          </a:xfrm>
          <a:prstGeom prst="rect">
            <a:avLst/>
          </a:prstGeom>
          <a:noFill/>
        </p:spPr>
        <p:txBody>
          <a:bodyPr wrap="none" rtlCol="0">
            <a:spAutoFit/>
          </a:bodyPr>
          <a:lstStyle/>
          <a:p>
            <a:r>
              <a:rPr lang="en-CA" sz="2400" b="1">
                <a:latin typeface="Arial" panose="020B0604020202020204" pitchFamily="34" charset="0"/>
                <a:cs typeface="Arial" panose="020B0604020202020204" pitchFamily="34" charset="0"/>
              </a:rPr>
              <a:t>Components:</a:t>
            </a:r>
          </a:p>
        </p:txBody>
      </p:sp>
      <p:sp>
        <p:nvSpPr>
          <p:cNvPr id="12" name="TextBox 11">
            <a:extLst>
              <a:ext uri="{FF2B5EF4-FFF2-40B4-BE49-F238E27FC236}">
                <a16:creationId xmlns:a16="http://schemas.microsoft.com/office/drawing/2014/main" id="{DB78938F-83CE-BA80-F5AD-FE06FFB76D83}"/>
              </a:ext>
            </a:extLst>
          </p:cNvPr>
          <p:cNvSpPr txBox="1"/>
          <p:nvPr/>
        </p:nvSpPr>
        <p:spPr>
          <a:xfrm>
            <a:off x="450705" y="2491667"/>
            <a:ext cx="2448106" cy="646331"/>
          </a:xfrm>
          <a:prstGeom prst="rect">
            <a:avLst/>
          </a:prstGeom>
          <a:noFill/>
        </p:spPr>
        <p:txBody>
          <a:bodyPr wrap="none" rtlCol="0">
            <a:spAutoFit/>
          </a:bodyPr>
          <a:lstStyle/>
          <a:p>
            <a:r>
              <a:rPr lang="en-CA" sz="2000" b="1" dirty="0">
                <a:latin typeface="Arial" panose="020B0604020202020204" pitchFamily="34" charset="0"/>
                <a:cs typeface="Arial" panose="020B0604020202020204" pitchFamily="34" charset="0"/>
              </a:rPr>
              <a:t>Glulam deck panel</a:t>
            </a:r>
          </a:p>
          <a:p>
            <a:r>
              <a:rPr lang="en-CA" sz="1600" dirty="0">
                <a:latin typeface="Arial" panose="020B0604020202020204" pitchFamily="34" charset="0"/>
                <a:cs typeface="Arial" panose="020B0604020202020204" pitchFamily="34" charset="0"/>
              </a:rPr>
              <a:t>(Spruce-Pine)</a:t>
            </a:r>
          </a:p>
        </p:txBody>
      </p:sp>
      <p:sp>
        <p:nvSpPr>
          <p:cNvPr id="13" name="TextBox 12">
            <a:extLst>
              <a:ext uri="{FF2B5EF4-FFF2-40B4-BE49-F238E27FC236}">
                <a16:creationId xmlns:a16="http://schemas.microsoft.com/office/drawing/2014/main" id="{F790D8C8-F31D-E030-7F48-0DB02F054BDE}"/>
              </a:ext>
            </a:extLst>
          </p:cNvPr>
          <p:cNvSpPr txBox="1"/>
          <p:nvPr/>
        </p:nvSpPr>
        <p:spPr>
          <a:xfrm>
            <a:off x="380086" y="4387595"/>
            <a:ext cx="3273653" cy="646331"/>
          </a:xfrm>
          <a:prstGeom prst="rect">
            <a:avLst/>
          </a:prstGeom>
          <a:noFill/>
        </p:spPr>
        <p:txBody>
          <a:bodyPr wrap="none" rtlCol="0">
            <a:spAutoFit/>
          </a:bodyPr>
          <a:lstStyle/>
          <a:p>
            <a:r>
              <a:rPr lang="en-CA" sz="2000" b="1" dirty="0">
                <a:latin typeface="Arial" panose="020B0604020202020204" pitchFamily="34" charset="0"/>
                <a:cs typeface="Arial" panose="020B0604020202020204" pitchFamily="34" charset="0"/>
              </a:rPr>
              <a:t>Glulam supporting beam </a:t>
            </a:r>
          </a:p>
          <a:p>
            <a:r>
              <a:rPr lang="en-CA" sz="1600" dirty="0">
                <a:latin typeface="Arial" panose="020B0604020202020204" pitchFamily="34" charset="0"/>
                <a:cs typeface="Arial" panose="020B0604020202020204" pitchFamily="34" charset="0"/>
              </a:rPr>
              <a:t>(</a:t>
            </a:r>
            <a:r>
              <a:rPr lang="en-CA" sz="1600" dirty="0" err="1">
                <a:latin typeface="Arial" panose="020B0604020202020204" pitchFamily="34" charset="0"/>
                <a:cs typeface="Arial" panose="020B0604020202020204" pitchFamily="34" charset="0"/>
              </a:rPr>
              <a:t>D.Fir</a:t>
            </a:r>
            <a:r>
              <a:rPr lang="en-CA" sz="1600" dirty="0">
                <a:latin typeface="Arial" panose="020B0604020202020204" pitchFamily="34" charset="0"/>
                <a:cs typeface="Arial" panose="020B0604020202020204" pitchFamily="34" charset="0"/>
              </a:rPr>
              <a:t> 24f-E - 120min fire rated)</a:t>
            </a:r>
          </a:p>
        </p:txBody>
      </p:sp>
      <p:sp>
        <p:nvSpPr>
          <p:cNvPr id="16" name="TextBox 15">
            <a:extLst>
              <a:ext uri="{FF2B5EF4-FFF2-40B4-BE49-F238E27FC236}">
                <a16:creationId xmlns:a16="http://schemas.microsoft.com/office/drawing/2014/main" id="{13FBF0DC-EE06-0B64-6014-4297C7EC63D5}"/>
              </a:ext>
            </a:extLst>
          </p:cNvPr>
          <p:cNvSpPr txBox="1"/>
          <p:nvPr/>
        </p:nvSpPr>
        <p:spPr>
          <a:xfrm>
            <a:off x="7211845" y="4225847"/>
            <a:ext cx="3654870" cy="646331"/>
          </a:xfrm>
          <a:prstGeom prst="rect">
            <a:avLst/>
          </a:prstGeom>
          <a:noFill/>
        </p:spPr>
        <p:txBody>
          <a:bodyPr wrap="square">
            <a:spAutoFit/>
          </a:bodyPr>
          <a:lstStyle/>
          <a:p>
            <a:r>
              <a:rPr lang="en-CA" dirty="0">
                <a:latin typeface="Arial" panose="020B0604020202020204" pitchFamily="34" charset="0"/>
                <a:cs typeface="Arial" panose="020B0604020202020204" pitchFamily="34" charset="0"/>
              </a:rPr>
              <a:t>Dimension: 0.365 m x 1.026 m</a:t>
            </a:r>
          </a:p>
          <a:p>
            <a:r>
              <a:rPr lang="en-CA" dirty="0">
                <a:latin typeface="Arial" panose="020B0604020202020204" pitchFamily="34" charset="0"/>
                <a:cs typeface="Arial" panose="020B0604020202020204" pitchFamily="34" charset="0"/>
              </a:rPr>
              <a:t>Length: 14.5 m</a:t>
            </a:r>
          </a:p>
        </p:txBody>
      </p:sp>
      <p:sp>
        <p:nvSpPr>
          <p:cNvPr id="17" name="TextBox 16">
            <a:extLst>
              <a:ext uri="{FF2B5EF4-FFF2-40B4-BE49-F238E27FC236}">
                <a16:creationId xmlns:a16="http://schemas.microsoft.com/office/drawing/2014/main" id="{3CC3E814-27B4-FD19-DF31-67329E477FA9}"/>
              </a:ext>
            </a:extLst>
          </p:cNvPr>
          <p:cNvSpPr txBox="1"/>
          <p:nvPr/>
        </p:nvSpPr>
        <p:spPr>
          <a:xfrm>
            <a:off x="7211845" y="2206566"/>
            <a:ext cx="3036435" cy="923330"/>
          </a:xfrm>
          <a:prstGeom prst="rect">
            <a:avLst/>
          </a:prstGeom>
          <a:noFill/>
        </p:spPr>
        <p:txBody>
          <a:bodyPr wrap="square">
            <a:spAutoFit/>
          </a:bodyPr>
          <a:lstStyle/>
          <a:p>
            <a:r>
              <a:rPr lang="en-CA" dirty="0">
                <a:latin typeface="Arial" panose="020B0604020202020204" pitchFamily="34" charset="0"/>
                <a:cs typeface="Arial" panose="020B0604020202020204" pitchFamily="34" charset="0"/>
              </a:rPr>
              <a:t>Thickness: 0.175 m</a:t>
            </a:r>
          </a:p>
          <a:p>
            <a:r>
              <a:rPr lang="en-CA" dirty="0">
                <a:latin typeface="Arial" panose="020B0604020202020204" pitchFamily="34" charset="0"/>
                <a:cs typeface="Arial" panose="020B0604020202020204" pitchFamily="34" charset="0"/>
              </a:rPr>
              <a:t>Width:1.2 m </a:t>
            </a:r>
          </a:p>
          <a:p>
            <a:r>
              <a:rPr lang="en-CA" dirty="0">
                <a:latin typeface="Arial" panose="020B0604020202020204" pitchFamily="34" charset="0"/>
                <a:cs typeface="Arial" panose="020B0604020202020204" pitchFamily="34" charset="0"/>
              </a:rPr>
              <a:t>Length: 15.9 m</a:t>
            </a:r>
          </a:p>
        </p:txBody>
      </p:sp>
    </p:spTree>
    <p:extLst>
      <p:ext uri="{BB962C8B-B14F-4D97-AF65-F5344CB8AC3E}">
        <p14:creationId xmlns:p14="http://schemas.microsoft.com/office/powerpoint/2010/main" val="11071378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large building with a large platform&#10;&#10;Description automatically generated with medium confidence">
            <a:extLst>
              <a:ext uri="{FF2B5EF4-FFF2-40B4-BE49-F238E27FC236}">
                <a16:creationId xmlns:a16="http://schemas.microsoft.com/office/drawing/2014/main" id="{F5B98049-CFA1-B48F-7F4C-C293E7D7CD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200" y="1817447"/>
            <a:ext cx="4111441" cy="3083581"/>
          </a:xfrm>
          <a:prstGeom prst="rect">
            <a:avLst/>
          </a:prstGeom>
        </p:spPr>
      </p:pic>
      <p:grpSp>
        <p:nvGrpSpPr>
          <p:cNvPr id="4" name="Group 3">
            <a:extLst>
              <a:ext uri="{FF2B5EF4-FFF2-40B4-BE49-F238E27FC236}">
                <a16:creationId xmlns:a16="http://schemas.microsoft.com/office/drawing/2014/main" id="{ABB9F9A8-296E-41B2-A187-CBCAD36C7D46}"/>
              </a:ext>
            </a:extLst>
          </p:cNvPr>
          <p:cNvGrpSpPr/>
          <p:nvPr/>
        </p:nvGrpSpPr>
        <p:grpSpPr>
          <a:xfrm>
            <a:off x="0" y="5798157"/>
            <a:ext cx="12191984" cy="646043"/>
            <a:chOff x="-19878" y="5948569"/>
            <a:chExt cx="12211878" cy="646043"/>
          </a:xfrm>
        </p:grpSpPr>
        <p:sp>
          <p:nvSpPr>
            <p:cNvPr id="5" name="Rectangle 4">
              <a:extLst>
                <a:ext uri="{FF2B5EF4-FFF2-40B4-BE49-F238E27FC236}">
                  <a16:creationId xmlns:a16="http://schemas.microsoft.com/office/drawing/2014/main" id="{26D16077-35C2-4CFD-9F71-21739DC1D7AF}"/>
                </a:ext>
              </a:extLst>
            </p:cNvPr>
            <p:cNvSpPr/>
            <p:nvPr/>
          </p:nvSpPr>
          <p:spPr>
            <a:xfrm>
              <a:off x="0" y="5948569"/>
              <a:ext cx="12192000" cy="6062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0DF316EA-5471-497D-B12E-580FB9D7F3DE}"/>
                </a:ext>
              </a:extLst>
            </p:cNvPr>
            <p:cNvSpPr/>
            <p:nvPr/>
          </p:nvSpPr>
          <p:spPr>
            <a:xfrm>
              <a:off x="-19878" y="6472613"/>
              <a:ext cx="6967330" cy="121999"/>
            </a:xfrm>
            <a:prstGeom prst="roundRect">
              <a:avLst/>
            </a:prstGeom>
            <a:solidFill>
              <a:srgbClr val="88AB0D"/>
            </a:solidFill>
            <a:ln>
              <a:solidFill>
                <a:srgbClr val="88AB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a:extLst>
              <a:ext uri="{FF2B5EF4-FFF2-40B4-BE49-F238E27FC236}">
                <a16:creationId xmlns:a16="http://schemas.microsoft.com/office/drawing/2014/main" id="{60F6053E-F314-47A9-AA00-B0C70AE8F8F7}"/>
              </a:ext>
            </a:extLst>
          </p:cNvPr>
          <p:cNvSpPr/>
          <p:nvPr/>
        </p:nvSpPr>
        <p:spPr>
          <a:xfrm>
            <a:off x="0" y="6444200"/>
            <a:ext cx="12161731" cy="413800"/>
          </a:xfrm>
          <a:prstGeom prst="rect">
            <a:avLst/>
          </a:prstGeom>
          <a:solidFill>
            <a:srgbClr val="A3794F"/>
          </a:solidFill>
          <a:ln>
            <a:solidFill>
              <a:srgbClr val="A379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D4CF333E-E8C2-7CD7-D778-ACF02B166338}"/>
              </a:ext>
            </a:extLst>
          </p:cNvPr>
          <p:cNvPicPr>
            <a:picLocks noChangeAspect="1"/>
          </p:cNvPicPr>
          <p:nvPr/>
        </p:nvPicPr>
        <p:blipFill>
          <a:blip r:embed="rId4"/>
          <a:stretch>
            <a:fillRect/>
          </a:stretch>
        </p:blipFill>
        <p:spPr>
          <a:xfrm>
            <a:off x="139760" y="6483955"/>
            <a:ext cx="1220243" cy="333534"/>
          </a:xfrm>
          <a:prstGeom prst="rect">
            <a:avLst/>
          </a:prstGeom>
        </p:spPr>
      </p:pic>
      <p:pic>
        <p:nvPicPr>
          <p:cNvPr id="11" name="Picture 10">
            <a:extLst>
              <a:ext uri="{FF2B5EF4-FFF2-40B4-BE49-F238E27FC236}">
                <a16:creationId xmlns:a16="http://schemas.microsoft.com/office/drawing/2014/main" id="{F38784FA-A0F1-4941-33BF-995BE2A1E866}"/>
              </a:ext>
            </a:extLst>
          </p:cNvPr>
          <p:cNvPicPr>
            <a:picLocks noChangeAspect="1"/>
          </p:cNvPicPr>
          <p:nvPr/>
        </p:nvPicPr>
        <p:blipFill rotWithShape="1">
          <a:blip r:embed="rId5"/>
          <a:srcRect l="23066" t="51971" r="23412" b="26858"/>
          <a:stretch/>
        </p:blipFill>
        <p:spPr>
          <a:xfrm>
            <a:off x="1499763" y="6428821"/>
            <a:ext cx="2083444" cy="431514"/>
          </a:xfrm>
          <a:prstGeom prst="rect">
            <a:avLst/>
          </a:prstGeom>
        </p:spPr>
      </p:pic>
      <p:sp>
        <p:nvSpPr>
          <p:cNvPr id="14" name="标题 12">
            <a:extLst>
              <a:ext uri="{FF2B5EF4-FFF2-40B4-BE49-F238E27FC236}">
                <a16:creationId xmlns:a16="http://schemas.microsoft.com/office/drawing/2014/main" id="{2D205A31-22A7-4A17-366E-472655B912CE}"/>
              </a:ext>
            </a:extLst>
          </p:cNvPr>
          <p:cNvSpPr txBox="1">
            <a:spLocks/>
          </p:cNvSpPr>
          <p:nvPr/>
        </p:nvSpPr>
        <p:spPr>
          <a:xfrm>
            <a:off x="7487" y="168121"/>
            <a:ext cx="12184513" cy="943276"/>
          </a:xfrm>
          <a:prstGeom prst="rect">
            <a:avLst/>
          </a:prstGeom>
        </p:spPr>
        <p:txBody>
          <a:bodyPr/>
          <a:lstStyle>
            <a:lvl1pPr algn="l" defTabSz="914400" rtl="0" eaLnBrk="1" latinLnBrk="0" hangingPunct="1">
              <a:spcBef>
                <a:spcPct val="0"/>
              </a:spcBef>
              <a:buNone/>
              <a:defRPr sz="3000" kern="1200">
                <a:solidFill>
                  <a:schemeClr val="tx1"/>
                </a:solidFill>
                <a:latin typeface="Arial" panose="020B0604020202020204" pitchFamily="34" charset="0"/>
                <a:ea typeface="+mj-ea"/>
                <a:cs typeface="Arial" panose="020B0604020202020204" pitchFamily="34" charset="0"/>
              </a:defRPr>
            </a:lvl1pPr>
          </a:lstStyle>
          <a:p>
            <a:r>
              <a:rPr lang="en-US" altLang="zh-CN" sz="2800" dirty="0"/>
              <a:t>Floor Assembly and Test Phases</a:t>
            </a:r>
            <a:endParaRPr lang="en-US" altLang="zh-CN" sz="3600" dirty="0"/>
          </a:p>
        </p:txBody>
      </p:sp>
      <p:pic>
        <p:nvPicPr>
          <p:cNvPr id="21" name="Picture 20">
            <a:extLst>
              <a:ext uri="{FF2B5EF4-FFF2-40B4-BE49-F238E27FC236}">
                <a16:creationId xmlns:a16="http://schemas.microsoft.com/office/drawing/2014/main" id="{0FC8B74A-9E08-6B97-9082-605179B10F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01840" y="-176742"/>
            <a:ext cx="1165529" cy="1165529"/>
          </a:xfrm>
          <a:prstGeom prst="rect">
            <a:avLst/>
          </a:prstGeom>
        </p:spPr>
      </p:pic>
      <p:cxnSp>
        <p:nvCxnSpPr>
          <p:cNvPr id="22" name="Straight Connector 21">
            <a:extLst>
              <a:ext uri="{FF2B5EF4-FFF2-40B4-BE49-F238E27FC236}">
                <a16:creationId xmlns:a16="http://schemas.microsoft.com/office/drawing/2014/main" id="{77560727-3247-63E2-0A95-884447AD13E6}"/>
              </a:ext>
            </a:extLst>
          </p:cNvPr>
          <p:cNvCxnSpPr/>
          <p:nvPr/>
        </p:nvCxnSpPr>
        <p:spPr>
          <a:xfrm>
            <a:off x="0" y="838200"/>
            <a:ext cx="12192000" cy="0"/>
          </a:xfrm>
          <a:prstGeom prst="line">
            <a:avLst/>
          </a:prstGeom>
          <a:ln w="28575">
            <a:solidFill>
              <a:srgbClr val="A3794F"/>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0ABF2F78-8881-5142-6285-138538C03EBB}"/>
              </a:ext>
            </a:extLst>
          </p:cNvPr>
          <p:cNvSpPr txBox="1"/>
          <p:nvPr/>
        </p:nvSpPr>
        <p:spPr>
          <a:xfrm>
            <a:off x="733200" y="5014277"/>
            <a:ext cx="5892969" cy="584775"/>
          </a:xfrm>
          <a:prstGeom prst="rect">
            <a:avLst/>
          </a:prstGeom>
          <a:noFill/>
        </p:spPr>
        <p:txBody>
          <a:bodyPr wrap="square" rtlCol="0">
            <a:spAutoFit/>
          </a:bodyPr>
          <a:lstStyle/>
          <a:p>
            <a:r>
              <a:rPr lang="en-CA" sz="1600" dirty="0">
                <a:latin typeface="Arial" panose="020B0604020202020204" pitchFamily="34" charset="0"/>
                <a:cs typeface="Arial" panose="020B0604020202020204" pitchFamily="34" charset="0"/>
              </a:rPr>
              <a:t>4 beams</a:t>
            </a:r>
          </a:p>
          <a:p>
            <a:r>
              <a:rPr lang="en-CA" sz="1600" dirty="0">
                <a:latin typeface="Arial" panose="020B0604020202020204" pitchFamily="34" charset="0"/>
                <a:cs typeface="Arial" panose="020B0604020202020204" pitchFamily="34" charset="0"/>
              </a:rPr>
              <a:t>12 deck panels (three equal span, each 5.3 m)</a:t>
            </a:r>
          </a:p>
        </p:txBody>
      </p:sp>
      <p:sp>
        <p:nvSpPr>
          <p:cNvPr id="8" name="TextBox 7">
            <a:extLst>
              <a:ext uri="{FF2B5EF4-FFF2-40B4-BE49-F238E27FC236}">
                <a16:creationId xmlns:a16="http://schemas.microsoft.com/office/drawing/2014/main" id="{3145AF42-1D1E-03CF-B5E6-B7A42A073397}"/>
              </a:ext>
            </a:extLst>
          </p:cNvPr>
          <p:cNvSpPr txBox="1"/>
          <p:nvPr/>
        </p:nvSpPr>
        <p:spPr>
          <a:xfrm>
            <a:off x="5699909" y="1067624"/>
            <a:ext cx="5588000" cy="5078313"/>
          </a:xfrm>
          <a:prstGeom prst="rect">
            <a:avLst/>
          </a:prstGeom>
          <a:noFill/>
        </p:spPr>
        <p:txBody>
          <a:bodyPr wrap="square" rtlCol="0">
            <a:spAutoFit/>
          </a:bodyPr>
          <a:lstStyle/>
          <a:p>
            <a:pPr>
              <a:lnSpc>
                <a:spcPct val="150000"/>
              </a:lnSpc>
            </a:pPr>
            <a:r>
              <a:rPr lang="en-CA" sz="1600" b="1" dirty="0">
                <a:latin typeface="Arial" panose="020B0604020202020204" pitchFamily="34" charset="0"/>
                <a:cs typeface="Arial" panose="020B0604020202020204" pitchFamily="34" charset="0"/>
              </a:rPr>
              <a:t>Primary step:</a:t>
            </a:r>
          </a:p>
          <a:p>
            <a:pPr>
              <a:lnSpc>
                <a:spcPct val="150000"/>
              </a:lnSpc>
            </a:pPr>
            <a:r>
              <a:rPr lang="en-CA" sz="1600" dirty="0">
                <a:latin typeface="Arial" panose="020B0604020202020204" pitchFamily="34" charset="0"/>
                <a:cs typeface="Arial" panose="020B0604020202020204" pitchFamily="34" charset="0"/>
              </a:rPr>
              <a:t>Component test (beam and floor panel)</a:t>
            </a:r>
          </a:p>
          <a:p>
            <a:pPr>
              <a:lnSpc>
                <a:spcPct val="150000"/>
              </a:lnSpc>
            </a:pPr>
            <a:endParaRPr lang="en-CA" sz="1600" dirty="0">
              <a:latin typeface="Arial" panose="020B0604020202020204" pitchFamily="34" charset="0"/>
              <a:cs typeface="Arial" panose="020B0604020202020204" pitchFamily="34" charset="0"/>
            </a:endParaRPr>
          </a:p>
          <a:p>
            <a:pPr>
              <a:lnSpc>
                <a:spcPct val="150000"/>
              </a:lnSpc>
            </a:pPr>
            <a:r>
              <a:rPr lang="en-CA" sz="1600" b="1" dirty="0">
                <a:latin typeface="Arial" panose="020B0604020202020204" pitchFamily="34" charset="0"/>
                <a:cs typeface="Arial" panose="020B0604020202020204" pitchFamily="34" charset="0"/>
              </a:rPr>
              <a:t>Phase 1: </a:t>
            </a:r>
          </a:p>
          <a:p>
            <a:pPr>
              <a:lnSpc>
                <a:spcPct val="150000"/>
              </a:lnSpc>
            </a:pPr>
            <a:r>
              <a:rPr lang="en-CA" dirty="0">
                <a:solidFill>
                  <a:srgbClr val="C00000"/>
                </a:solidFill>
                <a:latin typeface="Arial" panose="020B0604020202020204" pitchFamily="34" charset="0"/>
                <a:cs typeface="Arial" panose="020B0604020202020204" pitchFamily="34" charset="0"/>
              </a:rPr>
              <a:t>Bare</a:t>
            </a:r>
            <a:r>
              <a:rPr lang="en-CA" dirty="0">
                <a:latin typeface="Arial" panose="020B0604020202020204" pitchFamily="34" charset="0"/>
                <a:cs typeface="Arial" panose="020B0604020202020204" pitchFamily="34" charset="0"/>
              </a:rPr>
              <a:t> floor</a:t>
            </a:r>
          </a:p>
          <a:p>
            <a:pPr>
              <a:lnSpc>
                <a:spcPct val="150000"/>
              </a:lnSpc>
            </a:pPr>
            <a:endParaRPr lang="en-CA" dirty="0">
              <a:latin typeface="Arial" panose="020B0604020202020204" pitchFamily="34" charset="0"/>
              <a:cs typeface="Arial" panose="020B0604020202020204" pitchFamily="34" charset="0"/>
            </a:endParaRPr>
          </a:p>
          <a:p>
            <a:pPr>
              <a:lnSpc>
                <a:spcPct val="150000"/>
              </a:lnSpc>
            </a:pPr>
            <a:r>
              <a:rPr lang="en-CA" sz="1600" b="1" dirty="0">
                <a:latin typeface="Arial" panose="020B0604020202020204" pitchFamily="34" charset="0"/>
                <a:cs typeface="Arial" panose="020B0604020202020204" pitchFamily="34" charset="0"/>
              </a:rPr>
              <a:t>Phase 2: </a:t>
            </a:r>
          </a:p>
          <a:p>
            <a:pPr>
              <a:lnSpc>
                <a:spcPct val="150000"/>
              </a:lnSpc>
            </a:pPr>
            <a:r>
              <a:rPr lang="en-CA" dirty="0">
                <a:latin typeface="Arial" panose="020B0604020202020204" pitchFamily="34" charset="0"/>
                <a:cs typeface="Arial" panose="020B0604020202020204" pitchFamily="34" charset="0"/>
              </a:rPr>
              <a:t>Add one layer of 12.7mm </a:t>
            </a:r>
            <a:r>
              <a:rPr lang="en-CA" dirty="0">
                <a:solidFill>
                  <a:srgbClr val="C00000"/>
                </a:solidFill>
                <a:latin typeface="Arial" panose="020B0604020202020204" pitchFamily="34" charset="0"/>
                <a:cs typeface="Arial" panose="020B0604020202020204" pitchFamily="34" charset="0"/>
              </a:rPr>
              <a:t>plywood </a:t>
            </a:r>
            <a:r>
              <a:rPr lang="en-CA" dirty="0">
                <a:latin typeface="Arial" panose="020B0604020202020204" pitchFamily="34" charset="0"/>
                <a:cs typeface="Arial" panose="020B0604020202020204" pitchFamily="34" charset="0"/>
              </a:rPr>
              <a:t>sheathing </a:t>
            </a:r>
          </a:p>
          <a:p>
            <a:pPr>
              <a:lnSpc>
                <a:spcPct val="150000"/>
              </a:lnSpc>
            </a:pPr>
            <a:endParaRPr lang="en-CA" dirty="0">
              <a:latin typeface="Arial" panose="020B0604020202020204" pitchFamily="34" charset="0"/>
              <a:cs typeface="Arial" panose="020B0604020202020204" pitchFamily="34" charset="0"/>
            </a:endParaRPr>
          </a:p>
          <a:p>
            <a:pPr>
              <a:lnSpc>
                <a:spcPct val="150000"/>
              </a:lnSpc>
            </a:pPr>
            <a:r>
              <a:rPr lang="en-CA" sz="1600" b="1" dirty="0">
                <a:latin typeface="Arial" panose="020B0604020202020204" pitchFamily="34" charset="0"/>
                <a:cs typeface="Arial" panose="020B0604020202020204" pitchFamily="34" charset="0"/>
              </a:rPr>
              <a:t>Phase 3: </a:t>
            </a:r>
          </a:p>
          <a:p>
            <a:pPr>
              <a:lnSpc>
                <a:spcPct val="150000"/>
              </a:lnSpc>
            </a:pPr>
            <a:r>
              <a:rPr lang="en-CA" dirty="0">
                <a:latin typeface="Arial" panose="020B0604020202020204" pitchFamily="34" charset="0"/>
                <a:cs typeface="Arial" panose="020B0604020202020204" pitchFamily="34" charset="0"/>
              </a:rPr>
              <a:t>Add acoustic mat and one layer of 38 mm </a:t>
            </a:r>
            <a:r>
              <a:rPr lang="en-CA" dirty="0">
                <a:solidFill>
                  <a:srgbClr val="C00000"/>
                </a:solidFill>
                <a:latin typeface="Arial" panose="020B0604020202020204" pitchFamily="34" charset="0"/>
                <a:cs typeface="Arial" panose="020B0604020202020204" pitchFamily="34" charset="0"/>
              </a:rPr>
              <a:t>concrete topping</a:t>
            </a:r>
            <a:r>
              <a:rPr lang="en-CA" dirty="0">
                <a:latin typeface="Arial" panose="020B0604020202020204" pitchFamily="34" charset="0"/>
                <a:cs typeface="Arial" panose="020B0604020202020204" pitchFamily="34" charset="0"/>
              </a:rPr>
              <a:t> (blocks)</a:t>
            </a:r>
          </a:p>
          <a:p>
            <a:endParaRPr lang="en-CA" dirty="0">
              <a:latin typeface="Arial" panose="020B0604020202020204" pitchFamily="34" charset="0"/>
              <a:cs typeface="Arial" panose="020B0604020202020204" pitchFamily="34" charset="0"/>
            </a:endParaRPr>
          </a:p>
        </p:txBody>
      </p:sp>
      <p:cxnSp>
        <p:nvCxnSpPr>
          <p:cNvPr id="13" name="Straight Arrow Connector 12">
            <a:extLst>
              <a:ext uri="{FF2B5EF4-FFF2-40B4-BE49-F238E27FC236}">
                <a16:creationId xmlns:a16="http://schemas.microsoft.com/office/drawing/2014/main" id="{1DDC3A85-F891-311A-C554-9F7B0BAC9119}"/>
              </a:ext>
            </a:extLst>
          </p:cNvPr>
          <p:cNvCxnSpPr>
            <a:cxnSpLocks/>
          </p:cNvCxnSpPr>
          <p:nvPr/>
        </p:nvCxnSpPr>
        <p:spPr>
          <a:xfrm>
            <a:off x="1627464" y="3606781"/>
            <a:ext cx="2608976" cy="133265"/>
          </a:xfrm>
          <a:prstGeom prst="straightConnector1">
            <a:avLst/>
          </a:prstGeom>
          <a:ln w="1905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2B58F842-CD44-7226-4A6E-E2152065B8EA}"/>
              </a:ext>
            </a:extLst>
          </p:cNvPr>
          <p:cNvSpPr txBox="1"/>
          <p:nvPr/>
        </p:nvSpPr>
        <p:spPr>
          <a:xfrm rot="202439">
            <a:off x="2550832" y="3654814"/>
            <a:ext cx="710451" cy="338554"/>
          </a:xfrm>
          <a:prstGeom prst="rect">
            <a:avLst/>
          </a:prstGeom>
          <a:noFill/>
        </p:spPr>
        <p:txBody>
          <a:bodyPr wrap="none" rtlCol="0">
            <a:spAutoFit/>
          </a:bodyPr>
          <a:lstStyle/>
          <a:p>
            <a:r>
              <a:rPr lang="en-CA" sz="1600" dirty="0">
                <a:solidFill>
                  <a:schemeClr val="bg1"/>
                </a:solidFill>
                <a:latin typeface="Arial" panose="020B0604020202020204" pitchFamily="34" charset="0"/>
                <a:cs typeface="Arial" panose="020B0604020202020204" pitchFamily="34" charset="0"/>
              </a:rPr>
              <a:t>5.3 m</a:t>
            </a:r>
          </a:p>
        </p:txBody>
      </p:sp>
    </p:spTree>
    <p:extLst>
      <p:ext uri="{BB962C8B-B14F-4D97-AF65-F5344CB8AC3E}">
        <p14:creationId xmlns:p14="http://schemas.microsoft.com/office/powerpoint/2010/main" val="28642645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BB9F9A8-296E-41B2-A187-CBCAD36C7D46}"/>
              </a:ext>
            </a:extLst>
          </p:cNvPr>
          <p:cNvGrpSpPr/>
          <p:nvPr/>
        </p:nvGrpSpPr>
        <p:grpSpPr>
          <a:xfrm>
            <a:off x="0" y="5798157"/>
            <a:ext cx="12191984" cy="646043"/>
            <a:chOff x="-19878" y="5948569"/>
            <a:chExt cx="12211878" cy="646043"/>
          </a:xfrm>
        </p:grpSpPr>
        <p:sp>
          <p:nvSpPr>
            <p:cNvPr id="5" name="Rectangle 4">
              <a:extLst>
                <a:ext uri="{FF2B5EF4-FFF2-40B4-BE49-F238E27FC236}">
                  <a16:creationId xmlns:a16="http://schemas.microsoft.com/office/drawing/2014/main" id="{26D16077-35C2-4CFD-9F71-21739DC1D7AF}"/>
                </a:ext>
              </a:extLst>
            </p:cNvPr>
            <p:cNvSpPr/>
            <p:nvPr/>
          </p:nvSpPr>
          <p:spPr>
            <a:xfrm>
              <a:off x="0" y="5948569"/>
              <a:ext cx="12192000" cy="6062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0DF316EA-5471-497D-B12E-580FB9D7F3DE}"/>
                </a:ext>
              </a:extLst>
            </p:cNvPr>
            <p:cNvSpPr/>
            <p:nvPr/>
          </p:nvSpPr>
          <p:spPr>
            <a:xfrm>
              <a:off x="-19878" y="6472613"/>
              <a:ext cx="6967330" cy="121999"/>
            </a:xfrm>
            <a:prstGeom prst="roundRect">
              <a:avLst/>
            </a:prstGeom>
            <a:solidFill>
              <a:srgbClr val="88AB0D"/>
            </a:solidFill>
            <a:ln>
              <a:solidFill>
                <a:srgbClr val="88AB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a:extLst>
              <a:ext uri="{FF2B5EF4-FFF2-40B4-BE49-F238E27FC236}">
                <a16:creationId xmlns:a16="http://schemas.microsoft.com/office/drawing/2014/main" id="{60F6053E-F314-47A9-AA00-B0C70AE8F8F7}"/>
              </a:ext>
            </a:extLst>
          </p:cNvPr>
          <p:cNvSpPr/>
          <p:nvPr/>
        </p:nvSpPr>
        <p:spPr>
          <a:xfrm>
            <a:off x="0" y="6444200"/>
            <a:ext cx="12161731" cy="413800"/>
          </a:xfrm>
          <a:prstGeom prst="rect">
            <a:avLst/>
          </a:prstGeom>
          <a:solidFill>
            <a:srgbClr val="A3794F"/>
          </a:solidFill>
          <a:ln>
            <a:solidFill>
              <a:srgbClr val="A379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D4CF333E-E8C2-7CD7-D778-ACF02B166338}"/>
              </a:ext>
            </a:extLst>
          </p:cNvPr>
          <p:cNvPicPr>
            <a:picLocks noChangeAspect="1"/>
          </p:cNvPicPr>
          <p:nvPr/>
        </p:nvPicPr>
        <p:blipFill>
          <a:blip r:embed="rId2"/>
          <a:stretch>
            <a:fillRect/>
          </a:stretch>
        </p:blipFill>
        <p:spPr>
          <a:xfrm>
            <a:off x="139760" y="6483955"/>
            <a:ext cx="1220243" cy="333534"/>
          </a:xfrm>
          <a:prstGeom prst="rect">
            <a:avLst/>
          </a:prstGeom>
        </p:spPr>
      </p:pic>
      <p:pic>
        <p:nvPicPr>
          <p:cNvPr id="11" name="Picture 10">
            <a:extLst>
              <a:ext uri="{FF2B5EF4-FFF2-40B4-BE49-F238E27FC236}">
                <a16:creationId xmlns:a16="http://schemas.microsoft.com/office/drawing/2014/main" id="{F38784FA-A0F1-4941-33BF-995BE2A1E866}"/>
              </a:ext>
            </a:extLst>
          </p:cNvPr>
          <p:cNvPicPr>
            <a:picLocks noChangeAspect="1"/>
          </p:cNvPicPr>
          <p:nvPr/>
        </p:nvPicPr>
        <p:blipFill rotWithShape="1">
          <a:blip r:embed="rId3"/>
          <a:srcRect l="23066" t="51971" r="23412" b="26858"/>
          <a:stretch/>
        </p:blipFill>
        <p:spPr>
          <a:xfrm>
            <a:off x="1499763" y="6428821"/>
            <a:ext cx="2083444" cy="431514"/>
          </a:xfrm>
          <a:prstGeom prst="rect">
            <a:avLst/>
          </a:prstGeom>
        </p:spPr>
      </p:pic>
      <p:sp>
        <p:nvSpPr>
          <p:cNvPr id="14" name="标题 12">
            <a:extLst>
              <a:ext uri="{FF2B5EF4-FFF2-40B4-BE49-F238E27FC236}">
                <a16:creationId xmlns:a16="http://schemas.microsoft.com/office/drawing/2014/main" id="{2D205A31-22A7-4A17-366E-472655B912CE}"/>
              </a:ext>
            </a:extLst>
          </p:cNvPr>
          <p:cNvSpPr txBox="1">
            <a:spLocks/>
          </p:cNvSpPr>
          <p:nvPr/>
        </p:nvSpPr>
        <p:spPr>
          <a:xfrm>
            <a:off x="7487" y="168121"/>
            <a:ext cx="12184513" cy="943276"/>
          </a:xfrm>
          <a:prstGeom prst="rect">
            <a:avLst/>
          </a:prstGeom>
        </p:spPr>
        <p:txBody>
          <a:bodyPr/>
          <a:lstStyle>
            <a:lvl1pPr algn="l" defTabSz="914400" rtl="0" eaLnBrk="1" latinLnBrk="0" hangingPunct="1">
              <a:spcBef>
                <a:spcPct val="0"/>
              </a:spcBef>
              <a:buNone/>
              <a:defRPr sz="3000" kern="1200">
                <a:solidFill>
                  <a:schemeClr val="tx1"/>
                </a:solidFill>
                <a:latin typeface="Arial" panose="020B0604020202020204" pitchFamily="34" charset="0"/>
                <a:ea typeface="+mj-ea"/>
                <a:cs typeface="Arial" panose="020B0604020202020204" pitchFamily="34" charset="0"/>
              </a:defRPr>
            </a:lvl1pPr>
          </a:lstStyle>
          <a:p>
            <a:r>
              <a:rPr lang="en-US" altLang="zh-CN" sz="2800"/>
              <a:t>Test methods</a:t>
            </a:r>
            <a:endParaRPr lang="en-US" altLang="zh-CN" sz="3600"/>
          </a:p>
        </p:txBody>
      </p:sp>
      <p:pic>
        <p:nvPicPr>
          <p:cNvPr id="21" name="Picture 20">
            <a:extLst>
              <a:ext uri="{FF2B5EF4-FFF2-40B4-BE49-F238E27FC236}">
                <a16:creationId xmlns:a16="http://schemas.microsoft.com/office/drawing/2014/main" id="{0FC8B74A-9E08-6B97-9082-605179B10F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01840" y="-176742"/>
            <a:ext cx="1165529" cy="1165529"/>
          </a:xfrm>
          <a:prstGeom prst="rect">
            <a:avLst/>
          </a:prstGeom>
        </p:spPr>
      </p:pic>
      <p:cxnSp>
        <p:nvCxnSpPr>
          <p:cNvPr id="22" name="Straight Connector 21">
            <a:extLst>
              <a:ext uri="{FF2B5EF4-FFF2-40B4-BE49-F238E27FC236}">
                <a16:creationId xmlns:a16="http://schemas.microsoft.com/office/drawing/2014/main" id="{77560727-3247-63E2-0A95-884447AD13E6}"/>
              </a:ext>
            </a:extLst>
          </p:cNvPr>
          <p:cNvCxnSpPr/>
          <p:nvPr/>
        </p:nvCxnSpPr>
        <p:spPr>
          <a:xfrm>
            <a:off x="0" y="838200"/>
            <a:ext cx="12192000" cy="0"/>
          </a:xfrm>
          <a:prstGeom prst="line">
            <a:avLst/>
          </a:prstGeom>
          <a:ln w="28575">
            <a:solidFill>
              <a:srgbClr val="A3794F"/>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6980B0D8-5718-9777-E1BA-D642321D115F}"/>
              </a:ext>
            </a:extLst>
          </p:cNvPr>
          <p:cNvPicPr>
            <a:picLocks noChangeAspect="1"/>
          </p:cNvPicPr>
          <p:nvPr/>
        </p:nvPicPr>
        <p:blipFill>
          <a:blip r:embed="rId5"/>
          <a:stretch>
            <a:fillRect/>
          </a:stretch>
        </p:blipFill>
        <p:spPr>
          <a:xfrm>
            <a:off x="324886" y="1770355"/>
            <a:ext cx="4912824" cy="1920720"/>
          </a:xfrm>
          <a:prstGeom prst="rect">
            <a:avLst/>
          </a:prstGeom>
        </p:spPr>
      </p:pic>
      <p:pic>
        <p:nvPicPr>
          <p:cNvPr id="13" name="Picture 12">
            <a:extLst>
              <a:ext uri="{FF2B5EF4-FFF2-40B4-BE49-F238E27FC236}">
                <a16:creationId xmlns:a16="http://schemas.microsoft.com/office/drawing/2014/main" id="{64C5FE7F-9C9F-B214-D805-4B406ED9FAF6}"/>
              </a:ext>
            </a:extLst>
          </p:cNvPr>
          <p:cNvPicPr>
            <a:picLocks noChangeAspect="1"/>
          </p:cNvPicPr>
          <p:nvPr/>
        </p:nvPicPr>
        <p:blipFill rotWithShape="1">
          <a:blip r:embed="rId6"/>
          <a:srcRect r="15294"/>
          <a:stretch/>
        </p:blipFill>
        <p:spPr>
          <a:xfrm>
            <a:off x="521281" y="3723655"/>
            <a:ext cx="2946125" cy="2314770"/>
          </a:xfrm>
          <a:prstGeom prst="rect">
            <a:avLst/>
          </a:prstGeom>
        </p:spPr>
      </p:pic>
      <p:sp>
        <p:nvSpPr>
          <p:cNvPr id="15" name="TextBox 14">
            <a:extLst>
              <a:ext uri="{FF2B5EF4-FFF2-40B4-BE49-F238E27FC236}">
                <a16:creationId xmlns:a16="http://schemas.microsoft.com/office/drawing/2014/main" id="{40DA8118-9876-C2A8-59CF-532354ECF059}"/>
              </a:ext>
            </a:extLst>
          </p:cNvPr>
          <p:cNvSpPr txBox="1"/>
          <p:nvPr/>
        </p:nvSpPr>
        <p:spPr>
          <a:xfrm>
            <a:off x="233158" y="819575"/>
            <a:ext cx="3522118" cy="918200"/>
          </a:xfrm>
          <a:prstGeom prst="rect">
            <a:avLst/>
          </a:prstGeom>
          <a:noFill/>
        </p:spPr>
        <p:txBody>
          <a:bodyPr wrap="none" rtlCol="0">
            <a:spAutoFit/>
          </a:bodyPr>
          <a:lstStyle/>
          <a:p>
            <a:pPr marL="457200" indent="-457200">
              <a:lnSpc>
                <a:spcPct val="150000"/>
              </a:lnSpc>
              <a:buAutoNum type="arabicPeriod"/>
            </a:pPr>
            <a:r>
              <a:rPr lang="en-CA" sz="2000" b="1">
                <a:latin typeface="Arial" panose="020B0604020202020204" pitchFamily="34" charset="0"/>
                <a:cs typeface="Arial" panose="020B0604020202020204" pitchFamily="34" charset="0"/>
              </a:rPr>
              <a:t>Modal test and analysis</a:t>
            </a:r>
          </a:p>
          <a:p>
            <a:pPr>
              <a:lnSpc>
                <a:spcPct val="150000"/>
              </a:lnSpc>
            </a:pPr>
            <a:r>
              <a:rPr lang="en-CA">
                <a:latin typeface="Arial" panose="020B0604020202020204" pitchFamily="34" charset="0"/>
                <a:cs typeface="Arial" panose="020B0604020202020204" pitchFamily="34" charset="0"/>
              </a:rPr>
              <a:t>To obtain the dynamic properties</a:t>
            </a:r>
          </a:p>
        </p:txBody>
      </p:sp>
      <p:sp>
        <p:nvSpPr>
          <p:cNvPr id="16" name="TextBox 15">
            <a:extLst>
              <a:ext uri="{FF2B5EF4-FFF2-40B4-BE49-F238E27FC236}">
                <a16:creationId xmlns:a16="http://schemas.microsoft.com/office/drawing/2014/main" id="{6A4D012A-D7FF-C234-15EB-CF2BF7AE4F8F}"/>
              </a:ext>
            </a:extLst>
          </p:cNvPr>
          <p:cNvSpPr txBox="1"/>
          <p:nvPr/>
        </p:nvSpPr>
        <p:spPr>
          <a:xfrm>
            <a:off x="6105915" y="912510"/>
            <a:ext cx="5929893" cy="918200"/>
          </a:xfrm>
          <a:prstGeom prst="rect">
            <a:avLst/>
          </a:prstGeom>
          <a:noFill/>
        </p:spPr>
        <p:txBody>
          <a:bodyPr wrap="none" rtlCol="0">
            <a:spAutoFit/>
          </a:bodyPr>
          <a:lstStyle/>
          <a:p>
            <a:pPr>
              <a:lnSpc>
                <a:spcPct val="150000"/>
              </a:lnSpc>
            </a:pPr>
            <a:r>
              <a:rPr lang="en-CA" sz="2000" b="1">
                <a:latin typeface="Arial" panose="020B0604020202020204" pitchFamily="34" charset="0"/>
                <a:cs typeface="Arial" panose="020B0604020202020204" pitchFamily="34" charset="0"/>
              </a:rPr>
              <a:t>2. Acceleration measurement</a:t>
            </a:r>
          </a:p>
          <a:p>
            <a:pPr>
              <a:lnSpc>
                <a:spcPct val="150000"/>
              </a:lnSpc>
            </a:pPr>
            <a:r>
              <a:rPr lang="en-CA">
                <a:latin typeface="Arial" panose="020B0604020202020204" pitchFamily="34" charset="0"/>
                <a:cs typeface="Arial" panose="020B0604020202020204" pitchFamily="34" charset="0"/>
              </a:rPr>
              <a:t>To collect the acceleration under normal human walking </a:t>
            </a:r>
          </a:p>
        </p:txBody>
      </p:sp>
      <p:pic>
        <p:nvPicPr>
          <p:cNvPr id="17" name="Picture 16">
            <a:extLst>
              <a:ext uri="{FF2B5EF4-FFF2-40B4-BE49-F238E27FC236}">
                <a16:creationId xmlns:a16="http://schemas.microsoft.com/office/drawing/2014/main" id="{00AF4B7E-F7BA-8D55-FE71-96017B67B451}"/>
              </a:ext>
            </a:extLst>
          </p:cNvPr>
          <p:cNvPicPr>
            <a:picLocks noChangeAspect="1"/>
          </p:cNvPicPr>
          <p:nvPr/>
        </p:nvPicPr>
        <p:blipFill>
          <a:blip r:embed="rId7"/>
          <a:stretch>
            <a:fillRect/>
          </a:stretch>
        </p:blipFill>
        <p:spPr>
          <a:xfrm>
            <a:off x="6191526" y="1947676"/>
            <a:ext cx="2879335" cy="2565909"/>
          </a:xfrm>
          <a:prstGeom prst="rect">
            <a:avLst/>
          </a:prstGeom>
        </p:spPr>
      </p:pic>
      <p:pic>
        <p:nvPicPr>
          <p:cNvPr id="18" name="Picture 17">
            <a:extLst>
              <a:ext uri="{FF2B5EF4-FFF2-40B4-BE49-F238E27FC236}">
                <a16:creationId xmlns:a16="http://schemas.microsoft.com/office/drawing/2014/main" id="{4645A50B-7A3B-FBC4-D429-BEFAC7E7C387}"/>
              </a:ext>
            </a:extLst>
          </p:cNvPr>
          <p:cNvPicPr>
            <a:picLocks noChangeAspect="1"/>
          </p:cNvPicPr>
          <p:nvPr/>
        </p:nvPicPr>
        <p:blipFill>
          <a:blip r:embed="rId8"/>
          <a:stretch>
            <a:fillRect/>
          </a:stretch>
        </p:blipFill>
        <p:spPr>
          <a:xfrm>
            <a:off x="9137650" y="2204527"/>
            <a:ext cx="2814019" cy="2255279"/>
          </a:xfrm>
          <a:prstGeom prst="rect">
            <a:avLst/>
          </a:prstGeom>
        </p:spPr>
      </p:pic>
      <p:sp>
        <p:nvSpPr>
          <p:cNvPr id="19" name="TextBox 18">
            <a:extLst>
              <a:ext uri="{FF2B5EF4-FFF2-40B4-BE49-F238E27FC236}">
                <a16:creationId xmlns:a16="http://schemas.microsoft.com/office/drawing/2014/main" id="{C2F78146-1FB0-43B2-9756-CA8BA4D9E2D8}"/>
              </a:ext>
            </a:extLst>
          </p:cNvPr>
          <p:cNvSpPr txBox="1"/>
          <p:nvPr/>
        </p:nvSpPr>
        <p:spPr>
          <a:xfrm>
            <a:off x="3583207" y="5635010"/>
            <a:ext cx="2002471" cy="338554"/>
          </a:xfrm>
          <a:prstGeom prst="rect">
            <a:avLst/>
          </a:prstGeom>
          <a:noFill/>
        </p:spPr>
        <p:txBody>
          <a:bodyPr wrap="none" rtlCol="0">
            <a:spAutoFit/>
          </a:bodyPr>
          <a:lstStyle/>
          <a:p>
            <a:r>
              <a:rPr lang="en-CA" sz="1600">
                <a:latin typeface="Arial" panose="020B0604020202020204" pitchFamily="34" charset="0"/>
                <a:cs typeface="Arial" panose="020B0604020202020204" pitchFamily="34" charset="0"/>
              </a:rPr>
              <a:t>Impact hammer test</a:t>
            </a:r>
          </a:p>
        </p:txBody>
      </p:sp>
      <p:sp>
        <p:nvSpPr>
          <p:cNvPr id="20" name="TextBox 19">
            <a:extLst>
              <a:ext uri="{FF2B5EF4-FFF2-40B4-BE49-F238E27FC236}">
                <a16:creationId xmlns:a16="http://schemas.microsoft.com/office/drawing/2014/main" id="{F8F07026-C4B1-5242-91A4-51E448F6C87B}"/>
              </a:ext>
            </a:extLst>
          </p:cNvPr>
          <p:cNvSpPr txBox="1"/>
          <p:nvPr/>
        </p:nvSpPr>
        <p:spPr>
          <a:xfrm>
            <a:off x="6191526" y="4606195"/>
            <a:ext cx="2946124" cy="584775"/>
          </a:xfrm>
          <a:prstGeom prst="rect">
            <a:avLst/>
          </a:prstGeom>
          <a:noFill/>
        </p:spPr>
        <p:txBody>
          <a:bodyPr wrap="square" rtlCol="0">
            <a:spAutoFit/>
          </a:bodyPr>
          <a:lstStyle/>
          <a:p>
            <a:r>
              <a:rPr lang="en-CA" sz="1600" dirty="0">
                <a:latin typeface="Arial" panose="020B0604020202020204" pitchFamily="34" charset="0"/>
                <a:cs typeface="Arial" panose="020B0604020202020204" pitchFamily="34" charset="0"/>
              </a:rPr>
              <a:t>Different walking paths and sensor setup</a:t>
            </a:r>
          </a:p>
        </p:txBody>
      </p:sp>
      <p:sp>
        <p:nvSpPr>
          <p:cNvPr id="23" name="TextBox 22">
            <a:extLst>
              <a:ext uri="{FF2B5EF4-FFF2-40B4-BE49-F238E27FC236}">
                <a16:creationId xmlns:a16="http://schemas.microsoft.com/office/drawing/2014/main" id="{9DDB8FD2-7EA5-FF07-E025-3EF49A4C8893}"/>
              </a:ext>
            </a:extLst>
          </p:cNvPr>
          <p:cNvSpPr txBox="1"/>
          <p:nvPr/>
        </p:nvSpPr>
        <p:spPr>
          <a:xfrm>
            <a:off x="9321245" y="4633670"/>
            <a:ext cx="2946124" cy="830997"/>
          </a:xfrm>
          <a:prstGeom prst="rect">
            <a:avLst/>
          </a:prstGeom>
          <a:noFill/>
        </p:spPr>
        <p:txBody>
          <a:bodyPr wrap="square" rtlCol="0">
            <a:spAutoFit/>
          </a:bodyPr>
          <a:lstStyle/>
          <a:p>
            <a:r>
              <a:rPr lang="en-CA" sz="1600">
                <a:latin typeface="Arial" panose="020B0604020202020204" pitchFamily="34" charset="0"/>
                <a:cs typeface="Arial" panose="020B0604020202020204" pitchFamily="34" charset="0"/>
              </a:rPr>
              <a:t>A 100 kg evaluator walking following different walking frequency</a:t>
            </a:r>
          </a:p>
        </p:txBody>
      </p:sp>
    </p:spTree>
    <p:extLst>
      <p:ext uri="{BB962C8B-B14F-4D97-AF65-F5344CB8AC3E}">
        <p14:creationId xmlns:p14="http://schemas.microsoft.com/office/powerpoint/2010/main" val="39000620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BB9F9A8-296E-41B2-A187-CBCAD36C7D46}"/>
              </a:ext>
            </a:extLst>
          </p:cNvPr>
          <p:cNvGrpSpPr/>
          <p:nvPr/>
        </p:nvGrpSpPr>
        <p:grpSpPr>
          <a:xfrm>
            <a:off x="0" y="5798157"/>
            <a:ext cx="12191984" cy="646043"/>
            <a:chOff x="-19878" y="5948569"/>
            <a:chExt cx="12211878" cy="646043"/>
          </a:xfrm>
        </p:grpSpPr>
        <p:sp>
          <p:nvSpPr>
            <p:cNvPr id="5" name="Rectangle 4">
              <a:extLst>
                <a:ext uri="{FF2B5EF4-FFF2-40B4-BE49-F238E27FC236}">
                  <a16:creationId xmlns:a16="http://schemas.microsoft.com/office/drawing/2014/main" id="{26D16077-35C2-4CFD-9F71-21739DC1D7AF}"/>
                </a:ext>
              </a:extLst>
            </p:cNvPr>
            <p:cNvSpPr/>
            <p:nvPr/>
          </p:nvSpPr>
          <p:spPr>
            <a:xfrm>
              <a:off x="0" y="5948569"/>
              <a:ext cx="12192000" cy="6062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0DF316EA-5471-497D-B12E-580FB9D7F3DE}"/>
                </a:ext>
              </a:extLst>
            </p:cNvPr>
            <p:cNvSpPr/>
            <p:nvPr/>
          </p:nvSpPr>
          <p:spPr>
            <a:xfrm>
              <a:off x="-19878" y="6472613"/>
              <a:ext cx="6967330" cy="121999"/>
            </a:xfrm>
            <a:prstGeom prst="roundRect">
              <a:avLst/>
            </a:prstGeom>
            <a:solidFill>
              <a:srgbClr val="88AB0D"/>
            </a:solidFill>
            <a:ln>
              <a:solidFill>
                <a:srgbClr val="88AB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a:extLst>
              <a:ext uri="{FF2B5EF4-FFF2-40B4-BE49-F238E27FC236}">
                <a16:creationId xmlns:a16="http://schemas.microsoft.com/office/drawing/2014/main" id="{60F6053E-F314-47A9-AA00-B0C70AE8F8F7}"/>
              </a:ext>
            </a:extLst>
          </p:cNvPr>
          <p:cNvSpPr/>
          <p:nvPr/>
        </p:nvSpPr>
        <p:spPr>
          <a:xfrm>
            <a:off x="0" y="6444200"/>
            <a:ext cx="12161731" cy="413800"/>
          </a:xfrm>
          <a:prstGeom prst="rect">
            <a:avLst/>
          </a:prstGeom>
          <a:solidFill>
            <a:srgbClr val="A3794F"/>
          </a:solidFill>
          <a:ln>
            <a:solidFill>
              <a:srgbClr val="A379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D4CF333E-E8C2-7CD7-D778-ACF02B166338}"/>
              </a:ext>
            </a:extLst>
          </p:cNvPr>
          <p:cNvPicPr>
            <a:picLocks noChangeAspect="1"/>
          </p:cNvPicPr>
          <p:nvPr/>
        </p:nvPicPr>
        <p:blipFill>
          <a:blip r:embed="rId2"/>
          <a:stretch>
            <a:fillRect/>
          </a:stretch>
        </p:blipFill>
        <p:spPr>
          <a:xfrm>
            <a:off x="139760" y="6483955"/>
            <a:ext cx="1220243" cy="333534"/>
          </a:xfrm>
          <a:prstGeom prst="rect">
            <a:avLst/>
          </a:prstGeom>
        </p:spPr>
      </p:pic>
      <p:pic>
        <p:nvPicPr>
          <p:cNvPr id="11" name="Picture 10">
            <a:extLst>
              <a:ext uri="{FF2B5EF4-FFF2-40B4-BE49-F238E27FC236}">
                <a16:creationId xmlns:a16="http://schemas.microsoft.com/office/drawing/2014/main" id="{F38784FA-A0F1-4941-33BF-995BE2A1E866}"/>
              </a:ext>
            </a:extLst>
          </p:cNvPr>
          <p:cNvPicPr>
            <a:picLocks noChangeAspect="1"/>
          </p:cNvPicPr>
          <p:nvPr/>
        </p:nvPicPr>
        <p:blipFill rotWithShape="1">
          <a:blip r:embed="rId3"/>
          <a:srcRect l="23066" t="51971" r="23412" b="26858"/>
          <a:stretch/>
        </p:blipFill>
        <p:spPr>
          <a:xfrm>
            <a:off x="1499763" y="6428821"/>
            <a:ext cx="2083444" cy="431514"/>
          </a:xfrm>
          <a:prstGeom prst="rect">
            <a:avLst/>
          </a:prstGeom>
        </p:spPr>
      </p:pic>
      <p:sp>
        <p:nvSpPr>
          <p:cNvPr id="14" name="标题 12">
            <a:extLst>
              <a:ext uri="{FF2B5EF4-FFF2-40B4-BE49-F238E27FC236}">
                <a16:creationId xmlns:a16="http://schemas.microsoft.com/office/drawing/2014/main" id="{2D205A31-22A7-4A17-366E-472655B912CE}"/>
              </a:ext>
            </a:extLst>
          </p:cNvPr>
          <p:cNvSpPr txBox="1">
            <a:spLocks/>
          </p:cNvSpPr>
          <p:nvPr/>
        </p:nvSpPr>
        <p:spPr>
          <a:xfrm>
            <a:off x="7487" y="168121"/>
            <a:ext cx="12184513" cy="943276"/>
          </a:xfrm>
          <a:prstGeom prst="rect">
            <a:avLst/>
          </a:prstGeom>
        </p:spPr>
        <p:txBody>
          <a:bodyPr/>
          <a:lstStyle>
            <a:lvl1pPr algn="l" defTabSz="914400" rtl="0" eaLnBrk="1" latinLnBrk="0" hangingPunct="1">
              <a:spcBef>
                <a:spcPct val="0"/>
              </a:spcBef>
              <a:buNone/>
              <a:defRPr sz="3000" kern="1200">
                <a:solidFill>
                  <a:schemeClr val="tx1"/>
                </a:solidFill>
                <a:latin typeface="Arial" panose="020B0604020202020204" pitchFamily="34" charset="0"/>
                <a:ea typeface="+mj-ea"/>
                <a:cs typeface="Arial" panose="020B0604020202020204" pitchFamily="34" charset="0"/>
              </a:defRPr>
            </a:lvl1pPr>
          </a:lstStyle>
          <a:p>
            <a:r>
              <a:rPr lang="en-US" altLang="zh-CN" sz="2800"/>
              <a:t>Test methods</a:t>
            </a:r>
            <a:endParaRPr lang="en-US" altLang="zh-CN" sz="3600"/>
          </a:p>
        </p:txBody>
      </p:sp>
      <p:pic>
        <p:nvPicPr>
          <p:cNvPr id="21" name="Picture 20">
            <a:extLst>
              <a:ext uri="{FF2B5EF4-FFF2-40B4-BE49-F238E27FC236}">
                <a16:creationId xmlns:a16="http://schemas.microsoft.com/office/drawing/2014/main" id="{0FC8B74A-9E08-6B97-9082-605179B10F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01840" y="-176742"/>
            <a:ext cx="1165529" cy="1165529"/>
          </a:xfrm>
          <a:prstGeom prst="rect">
            <a:avLst/>
          </a:prstGeom>
        </p:spPr>
      </p:pic>
      <p:cxnSp>
        <p:nvCxnSpPr>
          <p:cNvPr id="22" name="Straight Connector 21">
            <a:extLst>
              <a:ext uri="{FF2B5EF4-FFF2-40B4-BE49-F238E27FC236}">
                <a16:creationId xmlns:a16="http://schemas.microsoft.com/office/drawing/2014/main" id="{77560727-3247-63E2-0A95-884447AD13E6}"/>
              </a:ext>
            </a:extLst>
          </p:cNvPr>
          <p:cNvCxnSpPr/>
          <p:nvPr/>
        </p:nvCxnSpPr>
        <p:spPr>
          <a:xfrm>
            <a:off x="0" y="838200"/>
            <a:ext cx="12192000" cy="0"/>
          </a:xfrm>
          <a:prstGeom prst="line">
            <a:avLst/>
          </a:prstGeom>
          <a:ln w="28575">
            <a:solidFill>
              <a:srgbClr val="A3794F"/>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0DA8118-9876-C2A8-59CF-532354ECF059}"/>
              </a:ext>
            </a:extLst>
          </p:cNvPr>
          <p:cNvSpPr txBox="1"/>
          <p:nvPr/>
        </p:nvSpPr>
        <p:spPr>
          <a:xfrm>
            <a:off x="233158" y="819575"/>
            <a:ext cx="5083508" cy="918200"/>
          </a:xfrm>
          <a:prstGeom prst="rect">
            <a:avLst/>
          </a:prstGeom>
          <a:noFill/>
        </p:spPr>
        <p:txBody>
          <a:bodyPr wrap="none" rtlCol="0">
            <a:spAutoFit/>
          </a:bodyPr>
          <a:lstStyle/>
          <a:p>
            <a:pPr>
              <a:lnSpc>
                <a:spcPct val="150000"/>
              </a:lnSpc>
            </a:pPr>
            <a:r>
              <a:rPr lang="en-CA" sz="2000" b="1">
                <a:latin typeface="Arial" panose="020B0604020202020204" pitchFamily="34" charset="0"/>
                <a:cs typeface="Arial" panose="020B0604020202020204" pitchFamily="34" charset="0"/>
              </a:rPr>
              <a:t>3. Deflection measurement</a:t>
            </a:r>
          </a:p>
          <a:p>
            <a:pPr>
              <a:lnSpc>
                <a:spcPct val="150000"/>
              </a:lnSpc>
            </a:pPr>
            <a:r>
              <a:rPr lang="en-CA">
                <a:latin typeface="Arial" panose="020B0604020202020204" pitchFamily="34" charset="0"/>
                <a:cs typeface="Arial" panose="020B0604020202020204" pitchFamily="34" charset="0"/>
              </a:rPr>
              <a:t>To measure the deflection under 1 </a:t>
            </a:r>
            <a:r>
              <a:rPr lang="en-CA" err="1">
                <a:latin typeface="Arial" panose="020B0604020202020204" pitchFamily="34" charset="0"/>
                <a:cs typeface="Arial" panose="020B0604020202020204" pitchFamily="34" charset="0"/>
              </a:rPr>
              <a:t>kN</a:t>
            </a:r>
            <a:r>
              <a:rPr lang="en-CA">
                <a:latin typeface="Arial" panose="020B0604020202020204" pitchFamily="34" charset="0"/>
                <a:cs typeface="Arial" panose="020B0604020202020204" pitchFamily="34" charset="0"/>
              </a:rPr>
              <a:t> point load</a:t>
            </a:r>
          </a:p>
        </p:txBody>
      </p:sp>
      <p:pic>
        <p:nvPicPr>
          <p:cNvPr id="2" name="Picture 1">
            <a:extLst>
              <a:ext uri="{FF2B5EF4-FFF2-40B4-BE49-F238E27FC236}">
                <a16:creationId xmlns:a16="http://schemas.microsoft.com/office/drawing/2014/main" id="{34F1269D-9A1B-97B9-5F46-65EED5030399}"/>
              </a:ext>
            </a:extLst>
          </p:cNvPr>
          <p:cNvPicPr>
            <a:picLocks noChangeAspect="1"/>
          </p:cNvPicPr>
          <p:nvPr/>
        </p:nvPicPr>
        <p:blipFill rotWithShape="1">
          <a:blip r:embed="rId5"/>
          <a:srcRect l="13418" r="16692"/>
          <a:stretch/>
        </p:blipFill>
        <p:spPr>
          <a:xfrm>
            <a:off x="334758" y="1920906"/>
            <a:ext cx="1752600" cy="2846083"/>
          </a:xfrm>
          <a:prstGeom prst="rect">
            <a:avLst/>
          </a:prstGeom>
        </p:spPr>
      </p:pic>
      <p:pic>
        <p:nvPicPr>
          <p:cNvPr id="3" name="Picture 2">
            <a:extLst>
              <a:ext uri="{FF2B5EF4-FFF2-40B4-BE49-F238E27FC236}">
                <a16:creationId xmlns:a16="http://schemas.microsoft.com/office/drawing/2014/main" id="{476E626D-0C01-B304-5BEF-AEF9640429A8}"/>
              </a:ext>
            </a:extLst>
          </p:cNvPr>
          <p:cNvPicPr>
            <a:picLocks noChangeAspect="1"/>
          </p:cNvPicPr>
          <p:nvPr/>
        </p:nvPicPr>
        <p:blipFill>
          <a:blip r:embed="rId6"/>
          <a:stretch>
            <a:fillRect/>
          </a:stretch>
        </p:blipFill>
        <p:spPr>
          <a:xfrm>
            <a:off x="2221515" y="2076353"/>
            <a:ext cx="2999863" cy="2690636"/>
          </a:xfrm>
          <a:prstGeom prst="rect">
            <a:avLst/>
          </a:prstGeom>
        </p:spPr>
      </p:pic>
      <p:sp>
        <p:nvSpPr>
          <p:cNvPr id="8" name="TextBox 7">
            <a:extLst>
              <a:ext uri="{FF2B5EF4-FFF2-40B4-BE49-F238E27FC236}">
                <a16:creationId xmlns:a16="http://schemas.microsoft.com/office/drawing/2014/main" id="{8136473E-A1CB-32A1-C6CE-334878C7D56E}"/>
              </a:ext>
            </a:extLst>
          </p:cNvPr>
          <p:cNvSpPr txBox="1"/>
          <p:nvPr/>
        </p:nvSpPr>
        <p:spPr>
          <a:xfrm>
            <a:off x="277608" y="4874804"/>
            <a:ext cx="1752600" cy="584775"/>
          </a:xfrm>
          <a:prstGeom prst="rect">
            <a:avLst/>
          </a:prstGeom>
          <a:noFill/>
        </p:spPr>
        <p:txBody>
          <a:bodyPr wrap="square">
            <a:spAutoFit/>
          </a:bodyPr>
          <a:lstStyle/>
          <a:p>
            <a:r>
              <a:rPr lang="en-CA" sz="1600">
                <a:latin typeface="Arial" panose="020B0604020202020204" pitchFamily="34" charset="0"/>
                <a:cs typeface="Arial" panose="020B0604020202020204" pitchFamily="34" charset="0"/>
              </a:rPr>
              <a:t>Dial-gauge under the floor</a:t>
            </a:r>
          </a:p>
        </p:txBody>
      </p:sp>
      <p:sp>
        <p:nvSpPr>
          <p:cNvPr id="24" name="TextBox 23">
            <a:extLst>
              <a:ext uri="{FF2B5EF4-FFF2-40B4-BE49-F238E27FC236}">
                <a16:creationId xmlns:a16="http://schemas.microsoft.com/office/drawing/2014/main" id="{2A96F401-4BA5-9EDB-B14C-550FBC524DAF}"/>
              </a:ext>
            </a:extLst>
          </p:cNvPr>
          <p:cNvSpPr txBox="1"/>
          <p:nvPr/>
        </p:nvSpPr>
        <p:spPr>
          <a:xfrm>
            <a:off x="2625548" y="4874804"/>
            <a:ext cx="2054401" cy="584775"/>
          </a:xfrm>
          <a:prstGeom prst="rect">
            <a:avLst/>
          </a:prstGeom>
          <a:noFill/>
        </p:spPr>
        <p:txBody>
          <a:bodyPr wrap="square">
            <a:spAutoFit/>
          </a:bodyPr>
          <a:lstStyle/>
          <a:p>
            <a:r>
              <a:rPr lang="en-CA" sz="1600">
                <a:latin typeface="Arial" panose="020B0604020202020204" pitchFamily="34" charset="0"/>
                <a:cs typeface="Arial" panose="020B0604020202020204" pitchFamily="34" charset="0"/>
              </a:rPr>
              <a:t>Different measuring locations</a:t>
            </a:r>
          </a:p>
        </p:txBody>
      </p:sp>
      <p:sp>
        <p:nvSpPr>
          <p:cNvPr id="25" name="TextBox 24">
            <a:extLst>
              <a:ext uri="{FF2B5EF4-FFF2-40B4-BE49-F238E27FC236}">
                <a16:creationId xmlns:a16="http://schemas.microsoft.com/office/drawing/2014/main" id="{992F26B4-9305-6A5B-ADDA-642CE08B722D}"/>
              </a:ext>
            </a:extLst>
          </p:cNvPr>
          <p:cNvSpPr txBox="1"/>
          <p:nvPr/>
        </p:nvSpPr>
        <p:spPr>
          <a:xfrm>
            <a:off x="5882379" y="819575"/>
            <a:ext cx="6126677" cy="918200"/>
          </a:xfrm>
          <a:prstGeom prst="rect">
            <a:avLst/>
          </a:prstGeom>
          <a:noFill/>
        </p:spPr>
        <p:txBody>
          <a:bodyPr wrap="none" rtlCol="0">
            <a:spAutoFit/>
          </a:bodyPr>
          <a:lstStyle/>
          <a:p>
            <a:pPr>
              <a:lnSpc>
                <a:spcPct val="150000"/>
              </a:lnSpc>
            </a:pPr>
            <a:r>
              <a:rPr lang="en-CA" sz="2000" b="1">
                <a:latin typeface="Arial" panose="020B0604020202020204" pitchFamily="34" charset="0"/>
                <a:cs typeface="Arial" panose="020B0604020202020204" pitchFamily="34" charset="0"/>
              </a:rPr>
              <a:t>4. Subjective evaluation</a:t>
            </a:r>
          </a:p>
          <a:p>
            <a:pPr>
              <a:lnSpc>
                <a:spcPct val="150000"/>
              </a:lnSpc>
            </a:pPr>
            <a:r>
              <a:rPr lang="en-CA">
                <a:latin typeface="Arial" panose="020B0604020202020204" pitchFamily="34" charset="0"/>
                <a:cs typeface="Arial" panose="020B0604020202020204" pitchFamily="34" charset="0"/>
              </a:rPr>
              <a:t>To obtain the floor’s vibration performance from occupants</a:t>
            </a:r>
          </a:p>
        </p:txBody>
      </p:sp>
      <p:pic>
        <p:nvPicPr>
          <p:cNvPr id="26" name="Picture 25">
            <a:extLst>
              <a:ext uri="{FF2B5EF4-FFF2-40B4-BE49-F238E27FC236}">
                <a16:creationId xmlns:a16="http://schemas.microsoft.com/office/drawing/2014/main" id="{EE10D314-BFD7-8E01-2D58-B474D7EA19DE}"/>
              </a:ext>
            </a:extLst>
          </p:cNvPr>
          <p:cNvPicPr>
            <a:picLocks noChangeAspect="1"/>
          </p:cNvPicPr>
          <p:nvPr/>
        </p:nvPicPr>
        <p:blipFill>
          <a:blip r:embed="rId7"/>
          <a:stretch>
            <a:fillRect/>
          </a:stretch>
        </p:blipFill>
        <p:spPr>
          <a:xfrm>
            <a:off x="5991986" y="3886080"/>
            <a:ext cx="2539911" cy="1742788"/>
          </a:xfrm>
          <a:prstGeom prst="rect">
            <a:avLst/>
          </a:prstGeom>
        </p:spPr>
      </p:pic>
      <p:pic>
        <p:nvPicPr>
          <p:cNvPr id="28" name="Picture 27" descr="A person walking in a large room&#10;&#10;Description automatically generated">
            <a:extLst>
              <a:ext uri="{FF2B5EF4-FFF2-40B4-BE49-F238E27FC236}">
                <a16:creationId xmlns:a16="http://schemas.microsoft.com/office/drawing/2014/main" id="{B2803584-2F84-E357-14F8-B10483F3AE9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91987" y="1905629"/>
            <a:ext cx="2539911" cy="1694101"/>
          </a:xfrm>
          <a:prstGeom prst="rect">
            <a:avLst/>
          </a:prstGeom>
        </p:spPr>
      </p:pic>
      <p:sp>
        <p:nvSpPr>
          <p:cNvPr id="29" name="TextBox 28">
            <a:extLst>
              <a:ext uri="{FF2B5EF4-FFF2-40B4-BE49-F238E27FC236}">
                <a16:creationId xmlns:a16="http://schemas.microsoft.com/office/drawing/2014/main" id="{B010A006-717B-8DED-915B-C2625338F18F}"/>
              </a:ext>
            </a:extLst>
          </p:cNvPr>
          <p:cNvSpPr txBox="1"/>
          <p:nvPr/>
        </p:nvSpPr>
        <p:spPr>
          <a:xfrm>
            <a:off x="6308885" y="3572908"/>
            <a:ext cx="2817121" cy="338554"/>
          </a:xfrm>
          <a:prstGeom prst="rect">
            <a:avLst/>
          </a:prstGeom>
          <a:noFill/>
        </p:spPr>
        <p:txBody>
          <a:bodyPr wrap="square">
            <a:spAutoFit/>
          </a:bodyPr>
          <a:lstStyle/>
          <a:p>
            <a:r>
              <a:rPr lang="en-CA" sz="1600">
                <a:latin typeface="Arial" panose="020B0604020202020204" pitchFamily="34" charset="0"/>
                <a:cs typeface="Arial" panose="020B0604020202020204" pitchFamily="34" charset="0"/>
              </a:rPr>
              <a:t>Walking on the floor</a:t>
            </a:r>
          </a:p>
        </p:txBody>
      </p:sp>
      <p:sp>
        <p:nvSpPr>
          <p:cNvPr id="30" name="TextBox 29">
            <a:extLst>
              <a:ext uri="{FF2B5EF4-FFF2-40B4-BE49-F238E27FC236}">
                <a16:creationId xmlns:a16="http://schemas.microsoft.com/office/drawing/2014/main" id="{9F4EFFF1-167C-699B-EFD6-9940FDE69BA5}"/>
              </a:ext>
            </a:extLst>
          </p:cNvPr>
          <p:cNvSpPr txBox="1"/>
          <p:nvPr/>
        </p:nvSpPr>
        <p:spPr>
          <a:xfrm>
            <a:off x="5991986" y="5675058"/>
            <a:ext cx="2817121" cy="584775"/>
          </a:xfrm>
          <a:prstGeom prst="rect">
            <a:avLst/>
          </a:prstGeom>
          <a:noFill/>
        </p:spPr>
        <p:txBody>
          <a:bodyPr wrap="square">
            <a:spAutoFit/>
          </a:bodyPr>
          <a:lstStyle/>
          <a:p>
            <a:r>
              <a:rPr lang="en-CA" sz="1600">
                <a:latin typeface="Arial" panose="020B0604020202020204" pitchFamily="34" charset="0"/>
                <a:cs typeface="Arial" panose="020B0604020202020204" pitchFamily="34" charset="0"/>
              </a:rPr>
              <a:t>Sitting on the floor, others walking</a:t>
            </a:r>
          </a:p>
        </p:txBody>
      </p:sp>
      <p:sp>
        <p:nvSpPr>
          <p:cNvPr id="31" name="TextBox 30">
            <a:extLst>
              <a:ext uri="{FF2B5EF4-FFF2-40B4-BE49-F238E27FC236}">
                <a16:creationId xmlns:a16="http://schemas.microsoft.com/office/drawing/2014/main" id="{89906186-F545-D9DC-92C5-F66AA66B86E1}"/>
              </a:ext>
            </a:extLst>
          </p:cNvPr>
          <p:cNvSpPr txBox="1"/>
          <p:nvPr/>
        </p:nvSpPr>
        <p:spPr>
          <a:xfrm>
            <a:off x="8945717" y="2435791"/>
            <a:ext cx="2985705" cy="2554545"/>
          </a:xfrm>
          <a:prstGeom prst="rect">
            <a:avLst/>
          </a:prstGeom>
          <a:noFill/>
        </p:spPr>
        <p:txBody>
          <a:bodyPr wrap="square" rtlCol="0">
            <a:spAutoFit/>
          </a:bodyPr>
          <a:lstStyle/>
          <a:p>
            <a:r>
              <a:rPr lang="en-CA">
                <a:latin typeface="Arial" panose="020B0604020202020204" pitchFamily="34" charset="0"/>
                <a:cs typeface="Arial" panose="020B0604020202020204" pitchFamily="34" charset="0"/>
              </a:rPr>
              <a:t>10-20 evaluators</a:t>
            </a:r>
          </a:p>
          <a:p>
            <a:endParaRPr lang="en-CA">
              <a:latin typeface="Arial" panose="020B0604020202020204" pitchFamily="34" charset="0"/>
              <a:cs typeface="Arial" panose="020B0604020202020204" pitchFamily="34" charset="0"/>
            </a:endParaRPr>
          </a:p>
          <a:p>
            <a:r>
              <a:rPr lang="en-CA">
                <a:latin typeface="Arial" panose="020B0604020202020204" pitchFamily="34" charset="0"/>
                <a:cs typeface="Arial" panose="020B0604020202020204" pitchFamily="34" charset="0"/>
              </a:rPr>
              <a:t>Rating the performance from 1-5 </a:t>
            </a:r>
            <a:r>
              <a:rPr lang="en-CA" sz="1400">
                <a:latin typeface="Arial" panose="020B0604020202020204" pitchFamily="34" charset="0"/>
                <a:cs typeface="Arial" panose="020B0604020202020204" pitchFamily="34" charset="0"/>
              </a:rPr>
              <a:t>(ISO/TR 21136)</a:t>
            </a:r>
          </a:p>
          <a:p>
            <a:endParaRPr lang="en-CA" sz="1400">
              <a:latin typeface="Arial" panose="020B0604020202020204" pitchFamily="34" charset="0"/>
              <a:cs typeface="Arial" panose="020B0604020202020204" pitchFamily="34" charset="0"/>
            </a:endParaRPr>
          </a:p>
          <a:p>
            <a:r>
              <a:rPr lang="en-CA" sz="1400">
                <a:latin typeface="Arial" panose="020B0604020202020204" pitchFamily="34" charset="0"/>
                <a:cs typeface="Arial" panose="020B0604020202020204" pitchFamily="34" charset="0"/>
              </a:rPr>
              <a:t>1- Definitely unacceptable</a:t>
            </a:r>
          </a:p>
          <a:p>
            <a:r>
              <a:rPr lang="en-CA" sz="1400">
                <a:latin typeface="Arial" panose="020B0604020202020204" pitchFamily="34" charset="0"/>
                <a:cs typeface="Arial" panose="020B0604020202020204" pitchFamily="34" charset="0"/>
              </a:rPr>
              <a:t>2- Unacceptable</a:t>
            </a:r>
          </a:p>
          <a:p>
            <a:r>
              <a:rPr lang="en-CA" sz="1400">
                <a:latin typeface="Arial" panose="020B0604020202020204" pitchFamily="34" charset="0"/>
                <a:cs typeface="Arial" panose="020B0604020202020204" pitchFamily="34" charset="0"/>
              </a:rPr>
              <a:t>3- Marginal</a:t>
            </a:r>
          </a:p>
          <a:p>
            <a:r>
              <a:rPr lang="en-CA" sz="1400">
                <a:latin typeface="Arial" panose="020B0604020202020204" pitchFamily="34" charset="0"/>
                <a:cs typeface="Arial" panose="020B0604020202020204" pitchFamily="34" charset="0"/>
              </a:rPr>
              <a:t>4- Acceptable</a:t>
            </a:r>
          </a:p>
          <a:p>
            <a:r>
              <a:rPr lang="en-CA" sz="1400">
                <a:latin typeface="Arial" panose="020B0604020202020204" pitchFamily="34" charset="0"/>
                <a:cs typeface="Arial" panose="020B0604020202020204" pitchFamily="34" charset="0"/>
              </a:rPr>
              <a:t>5- Definitely acceptable</a:t>
            </a:r>
            <a:endParaRPr lang="en-CA">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98822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BB9F9A8-296E-41B2-A187-CBCAD36C7D46}"/>
              </a:ext>
            </a:extLst>
          </p:cNvPr>
          <p:cNvGrpSpPr/>
          <p:nvPr/>
        </p:nvGrpSpPr>
        <p:grpSpPr>
          <a:xfrm>
            <a:off x="0" y="5798157"/>
            <a:ext cx="12191984" cy="646043"/>
            <a:chOff x="-19878" y="5948569"/>
            <a:chExt cx="12211878" cy="646043"/>
          </a:xfrm>
        </p:grpSpPr>
        <p:sp>
          <p:nvSpPr>
            <p:cNvPr id="5" name="Rectangle 4">
              <a:extLst>
                <a:ext uri="{FF2B5EF4-FFF2-40B4-BE49-F238E27FC236}">
                  <a16:creationId xmlns:a16="http://schemas.microsoft.com/office/drawing/2014/main" id="{26D16077-35C2-4CFD-9F71-21739DC1D7AF}"/>
                </a:ext>
              </a:extLst>
            </p:cNvPr>
            <p:cNvSpPr/>
            <p:nvPr/>
          </p:nvSpPr>
          <p:spPr>
            <a:xfrm>
              <a:off x="0" y="5948569"/>
              <a:ext cx="12192000" cy="6062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0DF316EA-5471-497D-B12E-580FB9D7F3DE}"/>
                </a:ext>
              </a:extLst>
            </p:cNvPr>
            <p:cNvSpPr/>
            <p:nvPr/>
          </p:nvSpPr>
          <p:spPr>
            <a:xfrm>
              <a:off x="-19878" y="6472613"/>
              <a:ext cx="6967330" cy="121999"/>
            </a:xfrm>
            <a:prstGeom prst="roundRect">
              <a:avLst/>
            </a:prstGeom>
            <a:solidFill>
              <a:srgbClr val="88AB0D"/>
            </a:solidFill>
            <a:ln>
              <a:solidFill>
                <a:srgbClr val="88AB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a:extLst>
              <a:ext uri="{FF2B5EF4-FFF2-40B4-BE49-F238E27FC236}">
                <a16:creationId xmlns:a16="http://schemas.microsoft.com/office/drawing/2014/main" id="{60F6053E-F314-47A9-AA00-B0C70AE8F8F7}"/>
              </a:ext>
            </a:extLst>
          </p:cNvPr>
          <p:cNvSpPr/>
          <p:nvPr/>
        </p:nvSpPr>
        <p:spPr>
          <a:xfrm>
            <a:off x="0" y="6444200"/>
            <a:ext cx="12161731" cy="413800"/>
          </a:xfrm>
          <a:prstGeom prst="rect">
            <a:avLst/>
          </a:prstGeom>
          <a:solidFill>
            <a:srgbClr val="A3794F"/>
          </a:solidFill>
          <a:ln>
            <a:solidFill>
              <a:srgbClr val="A379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D4CF333E-E8C2-7CD7-D778-ACF02B166338}"/>
              </a:ext>
            </a:extLst>
          </p:cNvPr>
          <p:cNvPicPr>
            <a:picLocks noChangeAspect="1"/>
          </p:cNvPicPr>
          <p:nvPr/>
        </p:nvPicPr>
        <p:blipFill>
          <a:blip r:embed="rId3"/>
          <a:stretch>
            <a:fillRect/>
          </a:stretch>
        </p:blipFill>
        <p:spPr>
          <a:xfrm>
            <a:off x="139760" y="6483955"/>
            <a:ext cx="1220243" cy="333534"/>
          </a:xfrm>
          <a:prstGeom prst="rect">
            <a:avLst/>
          </a:prstGeom>
        </p:spPr>
      </p:pic>
      <p:pic>
        <p:nvPicPr>
          <p:cNvPr id="11" name="Picture 10">
            <a:extLst>
              <a:ext uri="{FF2B5EF4-FFF2-40B4-BE49-F238E27FC236}">
                <a16:creationId xmlns:a16="http://schemas.microsoft.com/office/drawing/2014/main" id="{F38784FA-A0F1-4941-33BF-995BE2A1E866}"/>
              </a:ext>
            </a:extLst>
          </p:cNvPr>
          <p:cNvPicPr>
            <a:picLocks noChangeAspect="1"/>
          </p:cNvPicPr>
          <p:nvPr/>
        </p:nvPicPr>
        <p:blipFill rotWithShape="1">
          <a:blip r:embed="rId4"/>
          <a:srcRect l="23066" t="51971" r="23412" b="26858"/>
          <a:stretch/>
        </p:blipFill>
        <p:spPr>
          <a:xfrm>
            <a:off x="1499763" y="6428821"/>
            <a:ext cx="2083444" cy="431514"/>
          </a:xfrm>
          <a:prstGeom prst="rect">
            <a:avLst/>
          </a:prstGeom>
        </p:spPr>
      </p:pic>
      <p:sp>
        <p:nvSpPr>
          <p:cNvPr id="14" name="标题 12">
            <a:extLst>
              <a:ext uri="{FF2B5EF4-FFF2-40B4-BE49-F238E27FC236}">
                <a16:creationId xmlns:a16="http://schemas.microsoft.com/office/drawing/2014/main" id="{2D205A31-22A7-4A17-366E-472655B912CE}"/>
              </a:ext>
            </a:extLst>
          </p:cNvPr>
          <p:cNvSpPr txBox="1">
            <a:spLocks/>
          </p:cNvSpPr>
          <p:nvPr/>
        </p:nvSpPr>
        <p:spPr>
          <a:xfrm>
            <a:off x="7487" y="168121"/>
            <a:ext cx="12184513" cy="943276"/>
          </a:xfrm>
          <a:prstGeom prst="rect">
            <a:avLst/>
          </a:prstGeom>
        </p:spPr>
        <p:txBody>
          <a:bodyPr/>
          <a:lstStyle>
            <a:lvl1pPr algn="l" defTabSz="914400" rtl="0" eaLnBrk="1" latinLnBrk="0" hangingPunct="1">
              <a:spcBef>
                <a:spcPct val="0"/>
              </a:spcBef>
              <a:buNone/>
              <a:defRPr sz="3000" kern="1200">
                <a:solidFill>
                  <a:schemeClr val="tx1"/>
                </a:solidFill>
                <a:latin typeface="Arial" panose="020B0604020202020204" pitchFamily="34" charset="0"/>
                <a:ea typeface="+mj-ea"/>
                <a:cs typeface="Arial" panose="020B0604020202020204" pitchFamily="34" charset="0"/>
              </a:defRPr>
            </a:lvl1pPr>
          </a:lstStyle>
          <a:p>
            <a:r>
              <a:rPr lang="en-US" altLang="zh-CN" sz="2800"/>
              <a:t>Results</a:t>
            </a:r>
            <a:endParaRPr lang="en-US" altLang="zh-CN" sz="3600"/>
          </a:p>
        </p:txBody>
      </p:sp>
      <p:pic>
        <p:nvPicPr>
          <p:cNvPr id="21" name="Picture 20">
            <a:extLst>
              <a:ext uri="{FF2B5EF4-FFF2-40B4-BE49-F238E27FC236}">
                <a16:creationId xmlns:a16="http://schemas.microsoft.com/office/drawing/2014/main" id="{0FC8B74A-9E08-6B97-9082-605179B10F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01840" y="-176742"/>
            <a:ext cx="1165529" cy="1165529"/>
          </a:xfrm>
          <a:prstGeom prst="rect">
            <a:avLst/>
          </a:prstGeom>
        </p:spPr>
      </p:pic>
      <p:cxnSp>
        <p:nvCxnSpPr>
          <p:cNvPr id="22" name="Straight Connector 21">
            <a:extLst>
              <a:ext uri="{FF2B5EF4-FFF2-40B4-BE49-F238E27FC236}">
                <a16:creationId xmlns:a16="http://schemas.microsoft.com/office/drawing/2014/main" id="{77560727-3247-63E2-0A95-884447AD13E6}"/>
              </a:ext>
            </a:extLst>
          </p:cNvPr>
          <p:cNvCxnSpPr/>
          <p:nvPr/>
        </p:nvCxnSpPr>
        <p:spPr>
          <a:xfrm>
            <a:off x="0" y="838200"/>
            <a:ext cx="12192000" cy="0"/>
          </a:xfrm>
          <a:prstGeom prst="line">
            <a:avLst/>
          </a:prstGeom>
          <a:ln w="28575">
            <a:solidFill>
              <a:srgbClr val="A3794F"/>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2DD4B59A-6D52-D127-FCDD-856245AC8719}"/>
              </a:ext>
            </a:extLst>
          </p:cNvPr>
          <p:cNvSpPr txBox="1"/>
          <p:nvPr/>
        </p:nvSpPr>
        <p:spPr>
          <a:xfrm>
            <a:off x="139760" y="948965"/>
            <a:ext cx="2677336" cy="400110"/>
          </a:xfrm>
          <a:prstGeom prst="rect">
            <a:avLst/>
          </a:prstGeom>
          <a:noFill/>
        </p:spPr>
        <p:txBody>
          <a:bodyPr wrap="none" rtlCol="0">
            <a:spAutoFit/>
          </a:bodyPr>
          <a:lstStyle/>
          <a:p>
            <a:r>
              <a:rPr lang="en-CA" sz="2000">
                <a:latin typeface="Arial" panose="020B0604020202020204" pitchFamily="34" charset="0"/>
                <a:cs typeface="Arial" panose="020B0604020202020204" pitchFamily="34" charset="0"/>
              </a:rPr>
              <a:t>1. Dynamic properties</a:t>
            </a:r>
          </a:p>
        </p:txBody>
      </p:sp>
      <mc:AlternateContent xmlns:mc="http://schemas.openxmlformats.org/markup-compatibility/2006" xmlns:a14="http://schemas.microsoft.com/office/drawing/2010/main">
        <mc:Choice Requires="a14">
          <p:graphicFrame>
            <p:nvGraphicFramePr>
              <p:cNvPr id="12" name="Table 11">
                <a:extLst>
                  <a:ext uri="{FF2B5EF4-FFF2-40B4-BE49-F238E27FC236}">
                    <a16:creationId xmlns:a16="http://schemas.microsoft.com/office/drawing/2014/main" id="{D5F137DE-4ED8-2E29-F5E4-7D87C51A9EE6}"/>
                  </a:ext>
                </a:extLst>
              </p:cNvPr>
              <p:cNvGraphicFramePr>
                <a:graphicFrameLocks noGrp="1"/>
              </p:cNvGraphicFramePr>
              <p:nvPr>
                <p:extLst>
                  <p:ext uri="{D42A27DB-BD31-4B8C-83A1-F6EECF244321}">
                    <p14:modId xmlns:p14="http://schemas.microsoft.com/office/powerpoint/2010/main" val="3309496753"/>
                  </p:ext>
                </p:extLst>
              </p:nvPr>
            </p:nvGraphicFramePr>
            <p:xfrm>
              <a:off x="458586" y="2405069"/>
              <a:ext cx="5901028" cy="1575372"/>
            </p:xfrm>
            <a:graphic>
              <a:graphicData uri="http://schemas.openxmlformats.org/drawingml/2006/table">
                <a:tbl>
                  <a:tblPr firstRow="1" firstCol="1" bandRow="1"/>
                  <a:tblGrid>
                    <a:gridCol w="2485014">
                      <a:extLst>
                        <a:ext uri="{9D8B030D-6E8A-4147-A177-3AD203B41FA5}">
                          <a16:colId xmlns:a16="http://schemas.microsoft.com/office/drawing/2014/main" val="2113989162"/>
                        </a:ext>
                      </a:extLst>
                    </a:gridCol>
                    <a:gridCol w="750797">
                      <a:extLst>
                        <a:ext uri="{9D8B030D-6E8A-4147-A177-3AD203B41FA5}">
                          <a16:colId xmlns:a16="http://schemas.microsoft.com/office/drawing/2014/main" val="2337188222"/>
                        </a:ext>
                      </a:extLst>
                    </a:gridCol>
                    <a:gridCol w="1221423">
                      <a:extLst>
                        <a:ext uri="{9D8B030D-6E8A-4147-A177-3AD203B41FA5}">
                          <a16:colId xmlns:a16="http://schemas.microsoft.com/office/drawing/2014/main" val="3195895988"/>
                        </a:ext>
                      </a:extLst>
                    </a:gridCol>
                    <a:gridCol w="1443794">
                      <a:extLst>
                        <a:ext uri="{9D8B030D-6E8A-4147-A177-3AD203B41FA5}">
                          <a16:colId xmlns:a16="http://schemas.microsoft.com/office/drawing/2014/main" val="2634204008"/>
                        </a:ext>
                      </a:extLst>
                    </a:gridCol>
                  </a:tblGrid>
                  <a:tr h="304165">
                    <a:tc>
                      <a:txBody>
                        <a:bodyPr/>
                        <a:lstStyle/>
                        <a:p>
                          <a:pPr algn="ctr">
                            <a:lnSpc>
                              <a:spcPct val="115000"/>
                            </a:lnSpc>
                          </a:pPr>
                          <a:endParaRPr lang="en-CA" sz="1200">
                            <a:effectLst/>
                            <a:latin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14:m>
                            <m:oMath xmlns:m="http://schemas.openxmlformats.org/officeDocument/2006/math">
                              <m:sSub>
                                <m:sSubPr>
                                  <m:ctrlPr>
                                    <a:rPr lang="en-CA" sz="1400" b="1" i="1" smtClean="0">
                                      <a:solidFill>
                                        <a:schemeClr val="tx1"/>
                                      </a:solidFill>
                                      <a:effectLst/>
                                      <a:latin typeface="Cambria Math" panose="02040503050406030204" pitchFamily="18" charset="0"/>
                                      <a:ea typeface="SimSun" panose="02010600030101010101" pitchFamily="2" charset="-122"/>
                                      <a:cs typeface="Times New Roman" panose="02020603050405020304" pitchFamily="18" charset="0"/>
                                    </a:rPr>
                                  </m:ctrlPr>
                                </m:sSubPr>
                                <m:e>
                                  <m:r>
                                    <a:rPr lang="en-US" sz="1400" b="1" i="1" smtClean="0">
                                      <a:solidFill>
                                        <a:schemeClr val="tx1"/>
                                      </a:solidFill>
                                      <a:effectLst/>
                                      <a:latin typeface="Cambria Math" panose="02040503050406030204" pitchFamily="18" charset="0"/>
                                      <a:ea typeface="SimSun" panose="02010600030101010101" pitchFamily="2" charset="-122"/>
                                      <a:cs typeface="Times New Roman" panose="02020603050405020304" pitchFamily="18" charset="0"/>
                                    </a:rPr>
                                    <m:t>𝒇</m:t>
                                  </m:r>
                                </m:e>
                                <m:sub>
                                  <m:r>
                                    <a:rPr lang="en-US" sz="1400" b="1" i="1" smtClean="0">
                                      <a:solidFill>
                                        <a:schemeClr val="tx1"/>
                                      </a:solidFill>
                                      <a:effectLst/>
                                      <a:latin typeface="Cambria Math" panose="02040503050406030204" pitchFamily="18" charset="0"/>
                                      <a:ea typeface="SimSun" panose="02010600030101010101" pitchFamily="2" charset="-122"/>
                                      <a:cs typeface="Times New Roman" panose="02020603050405020304" pitchFamily="18" charset="0"/>
                                    </a:rPr>
                                    <m:t>𝟏</m:t>
                                  </m:r>
                                </m:sub>
                              </m:sSub>
                            </m:oMath>
                          </a14:m>
                          <a:r>
                            <a:rPr lang="en-US" sz="1400" b="1">
                              <a:solidFill>
                                <a:schemeClr val="tx1"/>
                              </a:solidFill>
                              <a:effectLst/>
                              <a:latin typeface="Arial" panose="020B0604020202020204" pitchFamily="34" charset="0"/>
                              <a:ea typeface="MS Mincho" panose="02020609040205080304" pitchFamily="49" charset="-128"/>
                              <a:cs typeface="Arial" panose="020B0604020202020204" pitchFamily="34" charset="0"/>
                            </a:rPr>
                            <a:t> (Hz)</a:t>
                          </a:r>
                          <a:endParaRPr lang="en-CA" sz="1200" b="1">
                            <a:solidFill>
                              <a:schemeClr val="tx1"/>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a:noFill/>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400">
                              <a:solidFill>
                                <a:srgbClr val="0D0D0D"/>
                              </a:solidFill>
                              <a:effectLst/>
                              <a:latin typeface="Arial" panose="020B0604020202020204" pitchFamily="34" charset="0"/>
                              <a:ea typeface="SimSun" panose="02010600030101010101" pitchFamily="2" charset="-122"/>
                              <a:cs typeface="Arial" panose="020B0604020202020204" pitchFamily="34" charset="0"/>
                            </a:rPr>
                            <a:t>Damping (%)</a:t>
                          </a:r>
                          <a:endParaRPr lang="en-CA" sz="120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CA" sz="1400" b="0">
                              <a:effectLst/>
                              <a:latin typeface="Arial" panose="020B0604020202020204" pitchFamily="34" charset="0"/>
                              <a:ea typeface="SimSun" panose="02010600030101010101" pitchFamily="2" charset="-122"/>
                              <a:cs typeface="Arial" panose="020B0604020202020204" pitchFamily="34" charset="0"/>
                            </a:rPr>
                            <a:t>d</a:t>
                          </a:r>
                          <a:r>
                            <a:rPr lang="en-CA" sz="1400" b="0" baseline="-25000">
                              <a:effectLst/>
                              <a:latin typeface="Arial" panose="020B0604020202020204" pitchFamily="34" charset="0"/>
                              <a:ea typeface="SimSun" panose="02010600030101010101" pitchFamily="2" charset="-122"/>
                              <a:cs typeface="Arial" panose="020B0604020202020204" pitchFamily="34" charset="0"/>
                            </a:rPr>
                            <a:t>1kN</a:t>
                          </a:r>
                          <a:r>
                            <a:rPr lang="en-CA" sz="1400">
                              <a:effectLst/>
                              <a:latin typeface="Arial" panose="020B0604020202020204" pitchFamily="34" charset="0"/>
                              <a:ea typeface="SimSun" panose="02010600030101010101" pitchFamily="2" charset="-122"/>
                              <a:cs typeface="Arial" panose="020B0604020202020204" pitchFamily="34" charset="0"/>
                            </a:rPr>
                            <a:t> (mm)</a:t>
                          </a:r>
                        </a:p>
                      </a:txBody>
                      <a:tcPr marL="68580" marR="68580"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05149102"/>
                      </a:ext>
                    </a:extLst>
                  </a:tr>
                  <a:tr h="262890">
                    <a:tc>
                      <a:txBody>
                        <a:bodyPr/>
                        <a:lstStyle/>
                        <a:p>
                          <a:pPr algn="ctr">
                            <a:lnSpc>
                              <a:spcPct val="115000"/>
                            </a:lnSpc>
                            <a:spcAft>
                              <a:spcPts val="1000"/>
                            </a:spcAft>
                          </a:pPr>
                          <a:r>
                            <a:rPr lang="en-CA" sz="1400">
                              <a:effectLst/>
                              <a:latin typeface="Arial" panose="020B0604020202020204" pitchFamily="34" charset="0"/>
                              <a:ea typeface="SimSun" panose="02010600030101010101" pitchFamily="2" charset="-122"/>
                              <a:cs typeface="Arial" panose="020B0604020202020204" pitchFamily="34" charset="0"/>
                            </a:rPr>
                            <a:t>Bare floor with rigid support (Calculated)</a:t>
                          </a:r>
                        </a:p>
                      </a:txBody>
                      <a:tcPr marL="68580" marR="68580" marT="0" marB="0" anchor="ctr">
                        <a:lnL w="12700" cap="flat" cmpd="sng" algn="ctr">
                          <a:solidFill>
                            <a:schemeClr val="tx1"/>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CA" sz="1400" b="1" dirty="0">
                              <a:solidFill>
                                <a:schemeClr val="tx1"/>
                              </a:solidFill>
                              <a:effectLst/>
                              <a:latin typeface="Arial" panose="020B0604020202020204" pitchFamily="34" charset="0"/>
                              <a:ea typeface="SimSun" panose="02010600030101010101" pitchFamily="2" charset="-122"/>
                              <a:cs typeface="Arial" panose="020B0604020202020204" pitchFamily="34" charset="0"/>
                            </a:rPr>
                            <a:t>13.7</a:t>
                          </a: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CA" sz="1400">
                              <a:effectLst/>
                              <a:latin typeface="Arial" panose="020B0604020202020204" pitchFamily="34" charset="0"/>
                              <a:ea typeface="SimSun" panose="02010600030101010101" pitchFamily="2" charset="-122"/>
                              <a:cs typeface="Arial" panose="020B0604020202020204" pitchFamily="34" charset="0"/>
                            </a:rPr>
                            <a:t>/</a:t>
                          </a:r>
                        </a:p>
                      </a:txBody>
                      <a:tcPr marL="68580" marR="68580" marT="0" marB="0" anchor="ctr">
                        <a:lnL>
                          <a:noFill/>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CA" sz="1400" kern="1200" dirty="0">
                              <a:solidFill>
                                <a:schemeClr val="tx1"/>
                              </a:solidFill>
                              <a:effectLst/>
                              <a:latin typeface="Arial" panose="020B0604020202020204" pitchFamily="34" charset="0"/>
                              <a:ea typeface="SimSun" panose="02010600030101010101" pitchFamily="2" charset="-122"/>
                              <a:cs typeface="Arial" panose="020B0604020202020204" pitchFamily="34" charset="0"/>
                            </a:rPr>
                            <a:t>0.31</a:t>
                          </a:r>
                        </a:p>
                      </a:txBody>
                      <a:tcPr marL="68580" marR="68580" marT="0" marB="0" anchor="ctr">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7977903"/>
                      </a:ext>
                    </a:extLst>
                  </a:tr>
                  <a:tr h="262890">
                    <a:tc>
                      <a:txBody>
                        <a:bodyPr/>
                        <a:lstStyle/>
                        <a:p>
                          <a:pPr algn="ctr">
                            <a:lnSpc>
                              <a:spcPct val="115000"/>
                            </a:lnSpc>
                            <a:spcAft>
                              <a:spcPts val="1000"/>
                            </a:spcAft>
                          </a:pPr>
                          <a:r>
                            <a:rPr lang="en-US" sz="1400">
                              <a:solidFill>
                                <a:srgbClr val="0D0D0D"/>
                              </a:solidFill>
                              <a:effectLst/>
                              <a:latin typeface="Arial" panose="020B0604020202020204" pitchFamily="34" charset="0"/>
                              <a:ea typeface="SimSun" panose="02010600030101010101" pitchFamily="2" charset="-122"/>
                              <a:cs typeface="Arial" panose="020B0604020202020204" pitchFamily="34" charset="0"/>
                            </a:rPr>
                            <a:t>Bare floor</a:t>
                          </a:r>
                          <a:endParaRPr lang="en-CA" sz="120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noFill/>
                      </a:tcPr>
                    </a:tc>
                    <a:tc>
                      <a:txBody>
                        <a:bodyPr/>
                        <a:lstStyle/>
                        <a:p>
                          <a:pPr algn="ctr">
                            <a:lnSpc>
                              <a:spcPct val="115000"/>
                            </a:lnSpc>
                            <a:spcAft>
                              <a:spcPts val="1000"/>
                            </a:spcAft>
                          </a:pPr>
                          <a:r>
                            <a:rPr lang="en-US" sz="1400" b="1" dirty="0">
                              <a:solidFill>
                                <a:schemeClr val="tx1"/>
                              </a:solidFill>
                              <a:effectLst/>
                              <a:latin typeface="Arial" panose="020B0604020202020204" pitchFamily="34" charset="0"/>
                              <a:ea typeface="SimSun" panose="02010600030101010101" pitchFamily="2" charset="-122"/>
                              <a:cs typeface="Arial" panose="020B0604020202020204" pitchFamily="34" charset="0"/>
                            </a:rPr>
                            <a:t>6.3</a:t>
                          </a:r>
                          <a:endParaRPr lang="en-CA" sz="1200" b="1" dirty="0">
                            <a:solidFill>
                              <a:schemeClr val="tx1"/>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a:lnSpc>
                              <a:spcPct val="115000"/>
                            </a:lnSpc>
                            <a:spcAft>
                              <a:spcPts val="1000"/>
                            </a:spcAft>
                          </a:pPr>
                          <a:r>
                            <a:rPr lang="en-US" sz="1400">
                              <a:solidFill>
                                <a:srgbClr val="0D0D0D"/>
                              </a:solidFill>
                              <a:effectLst/>
                              <a:latin typeface="Arial" panose="020B0604020202020204" pitchFamily="34" charset="0"/>
                              <a:ea typeface="SimSun" panose="02010600030101010101" pitchFamily="2" charset="-122"/>
                              <a:cs typeface="Arial" panose="020B0604020202020204" pitchFamily="34" charset="0"/>
                            </a:rPr>
                            <a:t>4.1</a:t>
                          </a:r>
                          <a:endParaRPr lang="en-CA" sz="120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a:noFill/>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algn="ctr">
                            <a:lnSpc>
                              <a:spcPct val="115000"/>
                            </a:lnSpc>
                            <a:spcAft>
                              <a:spcPts val="1000"/>
                            </a:spcAft>
                          </a:pPr>
                          <a:r>
                            <a:rPr lang="en-CA" sz="1400">
                              <a:effectLst/>
                              <a:latin typeface="Arial" panose="020B0604020202020204" pitchFamily="34" charset="0"/>
                              <a:ea typeface="SimSun" panose="02010600030101010101" pitchFamily="2" charset="-122"/>
                              <a:cs typeface="Arial" panose="020B0604020202020204" pitchFamily="34" charset="0"/>
                            </a:rPr>
                            <a:t>0.37</a:t>
                          </a:r>
                        </a:p>
                      </a:txBody>
                      <a:tcPr marL="68580" marR="68580" marT="0" marB="0" anchor="ctr">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634913226"/>
                      </a:ext>
                    </a:extLst>
                  </a:tr>
                  <a:tr h="267335">
                    <a:tc>
                      <a:txBody>
                        <a:bodyPr/>
                        <a:lstStyle/>
                        <a:p>
                          <a:pPr algn="ctr">
                            <a:lnSpc>
                              <a:spcPct val="115000"/>
                            </a:lnSpc>
                            <a:spcAft>
                              <a:spcPts val="1000"/>
                            </a:spcAft>
                          </a:pPr>
                          <a:r>
                            <a:rPr lang="en-US" sz="1400">
                              <a:solidFill>
                                <a:srgbClr val="0D0D0D"/>
                              </a:solidFill>
                              <a:effectLst/>
                              <a:latin typeface="Arial" panose="020B0604020202020204" pitchFamily="34" charset="0"/>
                              <a:ea typeface="SimSun" panose="02010600030101010101" pitchFamily="2" charset="-122"/>
                              <a:cs typeface="Arial" panose="020B0604020202020204" pitchFamily="34" charset="0"/>
                            </a:rPr>
                            <a:t>With plywood</a:t>
                          </a:r>
                          <a:endParaRPr lang="en-CA" sz="120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a:noFill/>
                        </a:lnR>
                        <a:lnT>
                          <a:noFill/>
                        </a:lnT>
                        <a:lnB>
                          <a:noFill/>
                        </a:lnB>
                        <a:noFill/>
                      </a:tcPr>
                    </a:tc>
                    <a:tc>
                      <a:txBody>
                        <a:bodyPr/>
                        <a:lstStyle/>
                        <a:p>
                          <a:pPr algn="ctr">
                            <a:lnSpc>
                              <a:spcPct val="115000"/>
                            </a:lnSpc>
                            <a:spcAft>
                              <a:spcPts val="1000"/>
                            </a:spcAft>
                          </a:pPr>
                          <a:r>
                            <a:rPr lang="en-US" sz="1400" b="1">
                              <a:solidFill>
                                <a:schemeClr val="tx1"/>
                              </a:solidFill>
                              <a:effectLst/>
                              <a:latin typeface="Arial" panose="020B0604020202020204" pitchFamily="34" charset="0"/>
                              <a:ea typeface="SimSun" panose="02010600030101010101" pitchFamily="2" charset="-122"/>
                              <a:cs typeface="Arial" panose="020B0604020202020204" pitchFamily="34" charset="0"/>
                            </a:rPr>
                            <a:t>6.5</a:t>
                          </a:r>
                          <a:endParaRPr lang="en-CA" sz="1200" b="1">
                            <a:solidFill>
                              <a:schemeClr val="tx1"/>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a:noFill/>
                        </a:lnL>
                        <a:lnR>
                          <a:noFill/>
                        </a:lnR>
                        <a:lnT>
                          <a:noFill/>
                        </a:lnT>
                        <a:lnB>
                          <a:noFill/>
                        </a:lnB>
                        <a:noFill/>
                      </a:tcPr>
                    </a:tc>
                    <a:tc>
                      <a:txBody>
                        <a:bodyPr/>
                        <a:lstStyle/>
                        <a:p>
                          <a:pPr algn="ctr">
                            <a:lnSpc>
                              <a:spcPct val="115000"/>
                            </a:lnSpc>
                            <a:spcAft>
                              <a:spcPts val="1000"/>
                            </a:spcAft>
                          </a:pPr>
                          <a:r>
                            <a:rPr lang="en-US" sz="1400">
                              <a:solidFill>
                                <a:srgbClr val="0D0D0D"/>
                              </a:solidFill>
                              <a:effectLst/>
                              <a:latin typeface="Arial" panose="020B0604020202020204" pitchFamily="34" charset="0"/>
                              <a:ea typeface="SimSun" panose="02010600030101010101" pitchFamily="2" charset="-122"/>
                              <a:cs typeface="Arial" panose="020B0604020202020204" pitchFamily="34" charset="0"/>
                            </a:rPr>
                            <a:t>4.3</a:t>
                          </a:r>
                          <a:endParaRPr lang="en-CA" sz="120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a:noFill/>
                        </a:lnL>
                        <a:lnR w="12700" cap="flat" cmpd="sng" algn="ctr">
                          <a:noFill/>
                          <a:prstDash val="solid"/>
                          <a:round/>
                          <a:headEnd type="none" w="med" len="med"/>
                          <a:tailEnd type="none" w="med" len="med"/>
                        </a:lnR>
                        <a:lnT>
                          <a:noFill/>
                        </a:lnT>
                        <a:lnB>
                          <a:noFill/>
                        </a:lnB>
                        <a:noFill/>
                      </a:tcPr>
                    </a:tc>
                    <a:tc>
                      <a:txBody>
                        <a:bodyPr/>
                        <a:lstStyle/>
                        <a:p>
                          <a:pPr algn="ctr">
                            <a:lnSpc>
                              <a:spcPct val="115000"/>
                            </a:lnSpc>
                            <a:spcAft>
                              <a:spcPts val="1000"/>
                            </a:spcAft>
                          </a:pPr>
                          <a:r>
                            <a:rPr lang="en-CA" sz="1400">
                              <a:effectLst/>
                              <a:latin typeface="Arial" panose="020B0604020202020204" pitchFamily="34" charset="0"/>
                              <a:ea typeface="SimSun" panose="02010600030101010101" pitchFamily="2" charset="-122"/>
                              <a:cs typeface="Arial" panose="020B0604020202020204" pitchFamily="34" charset="0"/>
                            </a:rPr>
                            <a:t>0.24</a:t>
                          </a:r>
                        </a:p>
                      </a:txBody>
                      <a:tcPr marL="68580" marR="68580" marT="0" marB="0" anchor="ctr">
                        <a:lnL>
                          <a:noFill/>
                        </a:lnL>
                        <a:lnR w="12700" cap="flat" cmpd="sng" algn="ctr">
                          <a:solidFill>
                            <a:schemeClr val="tx1"/>
                          </a:solidFill>
                          <a:prstDash val="solid"/>
                          <a:round/>
                          <a:headEnd type="none" w="med" len="med"/>
                          <a:tailEnd type="none" w="med" len="med"/>
                        </a:lnR>
                        <a:lnT>
                          <a:noFill/>
                        </a:lnT>
                        <a:lnB>
                          <a:noFill/>
                        </a:lnB>
                        <a:noFill/>
                      </a:tcPr>
                    </a:tc>
                    <a:extLst>
                      <a:ext uri="{0D108BD9-81ED-4DB2-BD59-A6C34878D82A}">
                        <a16:rowId xmlns:a16="http://schemas.microsoft.com/office/drawing/2014/main" val="4063095311"/>
                      </a:ext>
                    </a:extLst>
                  </a:tr>
                  <a:tr h="271145">
                    <a:tc>
                      <a:txBody>
                        <a:bodyPr/>
                        <a:lstStyle/>
                        <a:p>
                          <a:pPr algn="ctr">
                            <a:lnSpc>
                              <a:spcPct val="115000"/>
                            </a:lnSpc>
                            <a:spcAft>
                              <a:spcPts val="1000"/>
                            </a:spcAft>
                          </a:pPr>
                          <a:r>
                            <a:rPr lang="en-US" sz="1400">
                              <a:solidFill>
                                <a:srgbClr val="0D0D0D"/>
                              </a:solidFill>
                              <a:effectLst/>
                              <a:latin typeface="Arial" panose="020B0604020202020204" pitchFamily="34" charset="0"/>
                              <a:ea typeface="SimSun" panose="02010600030101010101" pitchFamily="2" charset="-122"/>
                              <a:cs typeface="Arial" panose="020B0604020202020204" pitchFamily="34" charset="0"/>
                            </a:rPr>
                            <a:t>With concrete topping</a:t>
                          </a:r>
                          <a:endParaRPr lang="en-CA" sz="120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1000"/>
                            </a:spcAft>
                          </a:pPr>
                          <a:r>
                            <a:rPr lang="en-US" sz="1400" b="1">
                              <a:solidFill>
                                <a:schemeClr val="tx1"/>
                              </a:solidFill>
                              <a:effectLst/>
                              <a:latin typeface="Arial" panose="020B0604020202020204" pitchFamily="34" charset="0"/>
                              <a:ea typeface="SimSun" panose="02010600030101010101" pitchFamily="2" charset="-122"/>
                              <a:cs typeface="Arial" panose="020B0604020202020204" pitchFamily="34" charset="0"/>
                            </a:rPr>
                            <a:t>5.1</a:t>
                          </a:r>
                          <a:endParaRPr lang="en-CA" sz="1200" b="1">
                            <a:solidFill>
                              <a:schemeClr val="tx1"/>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a:noFill/>
                        </a:lnL>
                        <a:lnR>
                          <a:noFill/>
                        </a:lnR>
                        <a:lnT>
                          <a:noFill/>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1000"/>
                            </a:spcAft>
                          </a:pPr>
                          <a:r>
                            <a:rPr lang="en-US" sz="1400">
                              <a:solidFill>
                                <a:srgbClr val="0D0D0D"/>
                              </a:solidFill>
                              <a:effectLst/>
                              <a:latin typeface="Arial" panose="020B0604020202020204" pitchFamily="34" charset="0"/>
                              <a:ea typeface="SimSun" panose="02010600030101010101" pitchFamily="2" charset="-122"/>
                              <a:cs typeface="Arial" panose="020B0604020202020204" pitchFamily="34" charset="0"/>
                            </a:rPr>
                            <a:t>4.7</a:t>
                          </a:r>
                          <a:endParaRPr lang="en-CA" sz="120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a:noFill/>
                        </a:lnL>
                        <a:lnR w="1270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1000"/>
                            </a:spcAft>
                          </a:pPr>
                          <a:r>
                            <a:rPr lang="en-CA" sz="1400" dirty="0">
                              <a:effectLst/>
                              <a:latin typeface="Arial" panose="020B0604020202020204" pitchFamily="34" charset="0"/>
                              <a:ea typeface="SimSun" panose="02010600030101010101" pitchFamily="2" charset="-122"/>
                              <a:cs typeface="Arial" panose="020B0604020202020204" pitchFamily="34" charset="0"/>
                            </a:rPr>
                            <a:t>0.22</a:t>
                          </a:r>
                        </a:p>
                      </a:txBody>
                      <a:tcPr marL="68580" marR="68580" marT="0" marB="0" anchor="ct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31684625"/>
                      </a:ext>
                    </a:extLst>
                  </a:tr>
                </a:tbl>
              </a:graphicData>
            </a:graphic>
          </p:graphicFrame>
        </mc:Choice>
        <mc:Fallback xmlns="">
          <p:graphicFrame>
            <p:nvGraphicFramePr>
              <p:cNvPr id="12" name="Table 11">
                <a:extLst>
                  <a:ext uri="{FF2B5EF4-FFF2-40B4-BE49-F238E27FC236}">
                    <a16:creationId xmlns:a16="http://schemas.microsoft.com/office/drawing/2014/main" id="{D5F137DE-4ED8-2E29-F5E4-7D87C51A9EE6}"/>
                  </a:ext>
                </a:extLst>
              </p:cNvPr>
              <p:cNvGraphicFramePr>
                <a:graphicFrameLocks noGrp="1"/>
              </p:cNvGraphicFramePr>
              <p:nvPr>
                <p:extLst>
                  <p:ext uri="{D42A27DB-BD31-4B8C-83A1-F6EECF244321}">
                    <p14:modId xmlns:p14="http://schemas.microsoft.com/office/powerpoint/2010/main" val="3309496753"/>
                  </p:ext>
                </p:extLst>
              </p:nvPr>
            </p:nvGraphicFramePr>
            <p:xfrm>
              <a:off x="458586" y="2405069"/>
              <a:ext cx="5901028" cy="1575372"/>
            </p:xfrm>
            <a:graphic>
              <a:graphicData uri="http://schemas.openxmlformats.org/drawingml/2006/table">
                <a:tbl>
                  <a:tblPr firstRow="1" firstCol="1" bandRow="1"/>
                  <a:tblGrid>
                    <a:gridCol w="2485014">
                      <a:extLst>
                        <a:ext uri="{9D8B030D-6E8A-4147-A177-3AD203B41FA5}">
                          <a16:colId xmlns:a16="http://schemas.microsoft.com/office/drawing/2014/main" val="2113989162"/>
                        </a:ext>
                      </a:extLst>
                    </a:gridCol>
                    <a:gridCol w="750797">
                      <a:extLst>
                        <a:ext uri="{9D8B030D-6E8A-4147-A177-3AD203B41FA5}">
                          <a16:colId xmlns:a16="http://schemas.microsoft.com/office/drawing/2014/main" val="2337188222"/>
                        </a:ext>
                      </a:extLst>
                    </a:gridCol>
                    <a:gridCol w="1221423">
                      <a:extLst>
                        <a:ext uri="{9D8B030D-6E8A-4147-A177-3AD203B41FA5}">
                          <a16:colId xmlns:a16="http://schemas.microsoft.com/office/drawing/2014/main" val="3195895988"/>
                        </a:ext>
                      </a:extLst>
                    </a:gridCol>
                    <a:gridCol w="1443794">
                      <a:extLst>
                        <a:ext uri="{9D8B030D-6E8A-4147-A177-3AD203B41FA5}">
                          <a16:colId xmlns:a16="http://schemas.microsoft.com/office/drawing/2014/main" val="2634204008"/>
                        </a:ext>
                      </a:extLst>
                    </a:gridCol>
                  </a:tblGrid>
                  <a:tr h="304165">
                    <a:tc>
                      <a:txBody>
                        <a:bodyPr/>
                        <a:lstStyle/>
                        <a:p>
                          <a:pPr algn="ctr">
                            <a:lnSpc>
                              <a:spcPct val="115000"/>
                            </a:lnSpc>
                          </a:pPr>
                          <a:endParaRPr lang="en-CA" sz="1200">
                            <a:effectLst/>
                            <a:latin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US"/>
                        </a:p>
                      </a:txBody>
                      <a:tcPr marL="68580" marR="68580" marT="0" marB="0" anchor="ctr">
                        <a:lnL>
                          <a:noFill/>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6"/>
                          <a:stretch>
                            <a:fillRect l="-332520" t="-2000" r="-357724" b="-446000"/>
                          </a:stretch>
                        </a:blipFill>
                      </a:tcPr>
                    </a:tc>
                    <a:tc>
                      <a:txBody>
                        <a:bodyPr/>
                        <a:lstStyle/>
                        <a:p>
                          <a:pPr algn="ctr">
                            <a:lnSpc>
                              <a:spcPct val="115000"/>
                            </a:lnSpc>
                            <a:spcAft>
                              <a:spcPts val="1000"/>
                            </a:spcAft>
                          </a:pPr>
                          <a:r>
                            <a:rPr lang="en-US" sz="1400">
                              <a:solidFill>
                                <a:srgbClr val="0D0D0D"/>
                              </a:solidFill>
                              <a:effectLst/>
                              <a:latin typeface="Arial" panose="020B0604020202020204" pitchFamily="34" charset="0"/>
                              <a:ea typeface="SimSun" panose="02010600030101010101" pitchFamily="2" charset="-122"/>
                              <a:cs typeface="Arial" panose="020B0604020202020204" pitchFamily="34" charset="0"/>
                            </a:rPr>
                            <a:t>Damping (%)</a:t>
                          </a:r>
                          <a:endParaRPr lang="en-CA" sz="120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CA" sz="1400" b="0">
                              <a:effectLst/>
                              <a:latin typeface="Arial" panose="020B0604020202020204" pitchFamily="34" charset="0"/>
                              <a:ea typeface="SimSun" panose="02010600030101010101" pitchFamily="2" charset="-122"/>
                              <a:cs typeface="Arial" panose="020B0604020202020204" pitchFamily="34" charset="0"/>
                            </a:rPr>
                            <a:t>d</a:t>
                          </a:r>
                          <a:r>
                            <a:rPr lang="en-CA" sz="1400" b="0" baseline="-25000">
                              <a:effectLst/>
                              <a:latin typeface="Arial" panose="020B0604020202020204" pitchFamily="34" charset="0"/>
                              <a:ea typeface="SimSun" panose="02010600030101010101" pitchFamily="2" charset="-122"/>
                              <a:cs typeface="Arial" panose="020B0604020202020204" pitchFamily="34" charset="0"/>
                            </a:rPr>
                            <a:t>1kN</a:t>
                          </a:r>
                          <a:r>
                            <a:rPr lang="en-CA" sz="1400">
                              <a:effectLst/>
                              <a:latin typeface="Arial" panose="020B0604020202020204" pitchFamily="34" charset="0"/>
                              <a:ea typeface="SimSun" panose="02010600030101010101" pitchFamily="2" charset="-122"/>
                              <a:cs typeface="Arial" panose="020B0604020202020204" pitchFamily="34" charset="0"/>
                            </a:rPr>
                            <a:t> (mm)</a:t>
                          </a:r>
                        </a:p>
                      </a:txBody>
                      <a:tcPr marL="68580" marR="68580"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05149102"/>
                      </a:ext>
                    </a:extLst>
                  </a:tr>
                  <a:tr h="469837">
                    <a:tc>
                      <a:txBody>
                        <a:bodyPr/>
                        <a:lstStyle/>
                        <a:p>
                          <a:pPr algn="ctr">
                            <a:lnSpc>
                              <a:spcPct val="115000"/>
                            </a:lnSpc>
                            <a:spcAft>
                              <a:spcPts val="1000"/>
                            </a:spcAft>
                          </a:pPr>
                          <a:r>
                            <a:rPr lang="en-CA" sz="1400">
                              <a:effectLst/>
                              <a:latin typeface="Arial" panose="020B0604020202020204" pitchFamily="34" charset="0"/>
                              <a:ea typeface="SimSun" panose="02010600030101010101" pitchFamily="2" charset="-122"/>
                              <a:cs typeface="Arial" panose="020B0604020202020204" pitchFamily="34" charset="0"/>
                            </a:rPr>
                            <a:t>Bare floor with rigid support (Calculated)</a:t>
                          </a:r>
                        </a:p>
                      </a:txBody>
                      <a:tcPr marL="68580" marR="68580" marT="0" marB="0" anchor="ctr">
                        <a:lnL w="12700" cap="flat" cmpd="sng" algn="ctr">
                          <a:solidFill>
                            <a:schemeClr val="tx1"/>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CA" sz="1400" b="1">
                              <a:solidFill>
                                <a:schemeClr val="tx1"/>
                              </a:solidFill>
                              <a:effectLst/>
                              <a:latin typeface="Arial" panose="020B0604020202020204" pitchFamily="34" charset="0"/>
                              <a:ea typeface="SimSun" panose="02010600030101010101" pitchFamily="2" charset="-122"/>
                              <a:cs typeface="Arial" panose="020B0604020202020204" pitchFamily="34" charset="0"/>
                            </a:rPr>
                            <a:t>13.7</a:t>
                          </a: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CA" sz="1400">
                              <a:effectLst/>
                              <a:latin typeface="Arial" panose="020B0604020202020204" pitchFamily="34" charset="0"/>
                              <a:ea typeface="SimSun" panose="02010600030101010101" pitchFamily="2" charset="-122"/>
                              <a:cs typeface="Arial" panose="020B0604020202020204" pitchFamily="34" charset="0"/>
                            </a:rPr>
                            <a:t>/</a:t>
                          </a:r>
                        </a:p>
                      </a:txBody>
                      <a:tcPr marL="68580" marR="68580" marT="0" marB="0" anchor="ctr">
                        <a:lnL>
                          <a:noFill/>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CA" sz="1400" kern="1200" dirty="0">
                              <a:solidFill>
                                <a:schemeClr val="tx1"/>
                              </a:solidFill>
                              <a:effectLst/>
                              <a:latin typeface="Arial" panose="020B0604020202020204" pitchFamily="34" charset="0"/>
                              <a:ea typeface="SimSun" panose="02010600030101010101" pitchFamily="2" charset="-122"/>
                              <a:cs typeface="Arial" panose="020B0604020202020204" pitchFamily="34" charset="0"/>
                            </a:rPr>
                            <a:t>0.31</a:t>
                          </a:r>
                        </a:p>
                      </a:txBody>
                      <a:tcPr marL="68580" marR="68580" marT="0" marB="0" anchor="ctr">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7977903"/>
                      </a:ext>
                    </a:extLst>
                  </a:tr>
                  <a:tr h="262890">
                    <a:tc>
                      <a:txBody>
                        <a:bodyPr/>
                        <a:lstStyle/>
                        <a:p>
                          <a:pPr algn="ctr">
                            <a:lnSpc>
                              <a:spcPct val="115000"/>
                            </a:lnSpc>
                            <a:spcAft>
                              <a:spcPts val="1000"/>
                            </a:spcAft>
                          </a:pPr>
                          <a:r>
                            <a:rPr lang="en-US" sz="1400">
                              <a:solidFill>
                                <a:srgbClr val="0D0D0D"/>
                              </a:solidFill>
                              <a:effectLst/>
                              <a:latin typeface="Arial" panose="020B0604020202020204" pitchFamily="34" charset="0"/>
                              <a:ea typeface="SimSun" panose="02010600030101010101" pitchFamily="2" charset="-122"/>
                              <a:cs typeface="Arial" panose="020B0604020202020204" pitchFamily="34" charset="0"/>
                            </a:rPr>
                            <a:t>Bare floor</a:t>
                          </a:r>
                          <a:endParaRPr lang="en-CA" sz="120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noFill/>
                      </a:tcPr>
                    </a:tc>
                    <a:tc>
                      <a:txBody>
                        <a:bodyPr/>
                        <a:lstStyle/>
                        <a:p>
                          <a:pPr algn="ctr">
                            <a:lnSpc>
                              <a:spcPct val="115000"/>
                            </a:lnSpc>
                            <a:spcAft>
                              <a:spcPts val="1000"/>
                            </a:spcAft>
                          </a:pPr>
                          <a:r>
                            <a:rPr lang="en-US" sz="1400" b="1">
                              <a:solidFill>
                                <a:schemeClr val="tx1"/>
                              </a:solidFill>
                              <a:effectLst/>
                              <a:latin typeface="Arial" panose="020B0604020202020204" pitchFamily="34" charset="0"/>
                              <a:ea typeface="SimSun" panose="02010600030101010101" pitchFamily="2" charset="-122"/>
                              <a:cs typeface="Arial" panose="020B0604020202020204" pitchFamily="34" charset="0"/>
                            </a:rPr>
                            <a:t>6.3</a:t>
                          </a:r>
                          <a:endParaRPr lang="en-CA" sz="1200" b="1">
                            <a:solidFill>
                              <a:schemeClr val="tx1"/>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a:lnSpc>
                              <a:spcPct val="115000"/>
                            </a:lnSpc>
                            <a:spcAft>
                              <a:spcPts val="1000"/>
                            </a:spcAft>
                          </a:pPr>
                          <a:r>
                            <a:rPr lang="en-US" sz="1400">
                              <a:solidFill>
                                <a:srgbClr val="0D0D0D"/>
                              </a:solidFill>
                              <a:effectLst/>
                              <a:latin typeface="Arial" panose="020B0604020202020204" pitchFamily="34" charset="0"/>
                              <a:ea typeface="SimSun" panose="02010600030101010101" pitchFamily="2" charset="-122"/>
                              <a:cs typeface="Arial" panose="020B0604020202020204" pitchFamily="34" charset="0"/>
                            </a:rPr>
                            <a:t>4.1</a:t>
                          </a:r>
                          <a:endParaRPr lang="en-CA" sz="120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a:noFill/>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algn="ctr">
                            <a:lnSpc>
                              <a:spcPct val="115000"/>
                            </a:lnSpc>
                            <a:spcAft>
                              <a:spcPts val="1000"/>
                            </a:spcAft>
                          </a:pPr>
                          <a:r>
                            <a:rPr lang="en-CA" sz="1400">
                              <a:effectLst/>
                              <a:latin typeface="Arial" panose="020B0604020202020204" pitchFamily="34" charset="0"/>
                              <a:ea typeface="SimSun" panose="02010600030101010101" pitchFamily="2" charset="-122"/>
                              <a:cs typeface="Arial" panose="020B0604020202020204" pitchFamily="34" charset="0"/>
                            </a:rPr>
                            <a:t>0.37</a:t>
                          </a:r>
                        </a:p>
                      </a:txBody>
                      <a:tcPr marL="68580" marR="68580" marT="0" marB="0" anchor="ctr">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634913226"/>
                      </a:ext>
                    </a:extLst>
                  </a:tr>
                  <a:tr h="267335">
                    <a:tc>
                      <a:txBody>
                        <a:bodyPr/>
                        <a:lstStyle/>
                        <a:p>
                          <a:pPr algn="ctr">
                            <a:lnSpc>
                              <a:spcPct val="115000"/>
                            </a:lnSpc>
                            <a:spcAft>
                              <a:spcPts val="1000"/>
                            </a:spcAft>
                          </a:pPr>
                          <a:r>
                            <a:rPr lang="en-US" sz="1400">
                              <a:solidFill>
                                <a:srgbClr val="0D0D0D"/>
                              </a:solidFill>
                              <a:effectLst/>
                              <a:latin typeface="Arial" panose="020B0604020202020204" pitchFamily="34" charset="0"/>
                              <a:ea typeface="SimSun" panose="02010600030101010101" pitchFamily="2" charset="-122"/>
                              <a:cs typeface="Arial" panose="020B0604020202020204" pitchFamily="34" charset="0"/>
                            </a:rPr>
                            <a:t>With plywood</a:t>
                          </a:r>
                          <a:endParaRPr lang="en-CA" sz="120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a:noFill/>
                        </a:lnR>
                        <a:lnT>
                          <a:noFill/>
                        </a:lnT>
                        <a:lnB>
                          <a:noFill/>
                        </a:lnB>
                        <a:noFill/>
                      </a:tcPr>
                    </a:tc>
                    <a:tc>
                      <a:txBody>
                        <a:bodyPr/>
                        <a:lstStyle/>
                        <a:p>
                          <a:pPr algn="ctr">
                            <a:lnSpc>
                              <a:spcPct val="115000"/>
                            </a:lnSpc>
                            <a:spcAft>
                              <a:spcPts val="1000"/>
                            </a:spcAft>
                          </a:pPr>
                          <a:r>
                            <a:rPr lang="en-US" sz="1400" b="1">
                              <a:solidFill>
                                <a:schemeClr val="tx1"/>
                              </a:solidFill>
                              <a:effectLst/>
                              <a:latin typeface="Arial" panose="020B0604020202020204" pitchFamily="34" charset="0"/>
                              <a:ea typeface="SimSun" panose="02010600030101010101" pitchFamily="2" charset="-122"/>
                              <a:cs typeface="Arial" panose="020B0604020202020204" pitchFamily="34" charset="0"/>
                            </a:rPr>
                            <a:t>6.5</a:t>
                          </a:r>
                          <a:endParaRPr lang="en-CA" sz="1200" b="1">
                            <a:solidFill>
                              <a:schemeClr val="tx1"/>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a:noFill/>
                        </a:lnL>
                        <a:lnR>
                          <a:noFill/>
                        </a:lnR>
                        <a:lnT>
                          <a:noFill/>
                        </a:lnT>
                        <a:lnB>
                          <a:noFill/>
                        </a:lnB>
                        <a:noFill/>
                      </a:tcPr>
                    </a:tc>
                    <a:tc>
                      <a:txBody>
                        <a:bodyPr/>
                        <a:lstStyle/>
                        <a:p>
                          <a:pPr algn="ctr">
                            <a:lnSpc>
                              <a:spcPct val="115000"/>
                            </a:lnSpc>
                            <a:spcAft>
                              <a:spcPts val="1000"/>
                            </a:spcAft>
                          </a:pPr>
                          <a:r>
                            <a:rPr lang="en-US" sz="1400">
                              <a:solidFill>
                                <a:srgbClr val="0D0D0D"/>
                              </a:solidFill>
                              <a:effectLst/>
                              <a:latin typeface="Arial" panose="020B0604020202020204" pitchFamily="34" charset="0"/>
                              <a:ea typeface="SimSun" panose="02010600030101010101" pitchFamily="2" charset="-122"/>
                              <a:cs typeface="Arial" panose="020B0604020202020204" pitchFamily="34" charset="0"/>
                            </a:rPr>
                            <a:t>4.3</a:t>
                          </a:r>
                          <a:endParaRPr lang="en-CA" sz="120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a:noFill/>
                        </a:lnL>
                        <a:lnR w="12700" cap="flat" cmpd="sng" algn="ctr">
                          <a:noFill/>
                          <a:prstDash val="solid"/>
                          <a:round/>
                          <a:headEnd type="none" w="med" len="med"/>
                          <a:tailEnd type="none" w="med" len="med"/>
                        </a:lnR>
                        <a:lnT>
                          <a:noFill/>
                        </a:lnT>
                        <a:lnB>
                          <a:noFill/>
                        </a:lnB>
                        <a:noFill/>
                      </a:tcPr>
                    </a:tc>
                    <a:tc>
                      <a:txBody>
                        <a:bodyPr/>
                        <a:lstStyle/>
                        <a:p>
                          <a:pPr algn="ctr">
                            <a:lnSpc>
                              <a:spcPct val="115000"/>
                            </a:lnSpc>
                            <a:spcAft>
                              <a:spcPts val="1000"/>
                            </a:spcAft>
                          </a:pPr>
                          <a:r>
                            <a:rPr lang="en-CA" sz="1400">
                              <a:effectLst/>
                              <a:latin typeface="Arial" panose="020B0604020202020204" pitchFamily="34" charset="0"/>
                              <a:ea typeface="SimSun" panose="02010600030101010101" pitchFamily="2" charset="-122"/>
                              <a:cs typeface="Arial" panose="020B0604020202020204" pitchFamily="34" charset="0"/>
                            </a:rPr>
                            <a:t>0.24</a:t>
                          </a:r>
                        </a:p>
                      </a:txBody>
                      <a:tcPr marL="68580" marR="68580" marT="0" marB="0" anchor="ctr">
                        <a:lnL>
                          <a:noFill/>
                        </a:lnL>
                        <a:lnR w="12700" cap="flat" cmpd="sng" algn="ctr">
                          <a:solidFill>
                            <a:schemeClr val="tx1"/>
                          </a:solidFill>
                          <a:prstDash val="solid"/>
                          <a:round/>
                          <a:headEnd type="none" w="med" len="med"/>
                          <a:tailEnd type="none" w="med" len="med"/>
                        </a:lnR>
                        <a:lnT>
                          <a:noFill/>
                        </a:lnT>
                        <a:lnB>
                          <a:noFill/>
                        </a:lnB>
                        <a:noFill/>
                      </a:tcPr>
                    </a:tc>
                    <a:extLst>
                      <a:ext uri="{0D108BD9-81ED-4DB2-BD59-A6C34878D82A}">
                        <a16:rowId xmlns:a16="http://schemas.microsoft.com/office/drawing/2014/main" val="4063095311"/>
                      </a:ext>
                    </a:extLst>
                  </a:tr>
                  <a:tr h="271145">
                    <a:tc>
                      <a:txBody>
                        <a:bodyPr/>
                        <a:lstStyle/>
                        <a:p>
                          <a:pPr algn="ctr">
                            <a:lnSpc>
                              <a:spcPct val="115000"/>
                            </a:lnSpc>
                            <a:spcAft>
                              <a:spcPts val="1000"/>
                            </a:spcAft>
                          </a:pPr>
                          <a:r>
                            <a:rPr lang="en-US" sz="1400">
                              <a:solidFill>
                                <a:srgbClr val="0D0D0D"/>
                              </a:solidFill>
                              <a:effectLst/>
                              <a:latin typeface="Arial" panose="020B0604020202020204" pitchFamily="34" charset="0"/>
                              <a:ea typeface="SimSun" panose="02010600030101010101" pitchFamily="2" charset="-122"/>
                              <a:cs typeface="Arial" panose="020B0604020202020204" pitchFamily="34" charset="0"/>
                            </a:rPr>
                            <a:t>With concrete topping</a:t>
                          </a:r>
                          <a:endParaRPr lang="en-CA" sz="120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1000"/>
                            </a:spcAft>
                          </a:pPr>
                          <a:r>
                            <a:rPr lang="en-US" sz="1400" b="1">
                              <a:solidFill>
                                <a:schemeClr val="tx1"/>
                              </a:solidFill>
                              <a:effectLst/>
                              <a:latin typeface="Arial" panose="020B0604020202020204" pitchFamily="34" charset="0"/>
                              <a:ea typeface="SimSun" panose="02010600030101010101" pitchFamily="2" charset="-122"/>
                              <a:cs typeface="Arial" panose="020B0604020202020204" pitchFamily="34" charset="0"/>
                            </a:rPr>
                            <a:t>5.1</a:t>
                          </a:r>
                          <a:endParaRPr lang="en-CA" sz="1200" b="1">
                            <a:solidFill>
                              <a:schemeClr val="tx1"/>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a:noFill/>
                        </a:lnL>
                        <a:lnR>
                          <a:noFill/>
                        </a:lnR>
                        <a:lnT>
                          <a:noFill/>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1000"/>
                            </a:spcAft>
                          </a:pPr>
                          <a:r>
                            <a:rPr lang="en-US" sz="1400">
                              <a:solidFill>
                                <a:srgbClr val="0D0D0D"/>
                              </a:solidFill>
                              <a:effectLst/>
                              <a:latin typeface="Arial" panose="020B0604020202020204" pitchFamily="34" charset="0"/>
                              <a:ea typeface="SimSun" panose="02010600030101010101" pitchFamily="2" charset="-122"/>
                              <a:cs typeface="Arial" panose="020B0604020202020204" pitchFamily="34" charset="0"/>
                            </a:rPr>
                            <a:t>4.7</a:t>
                          </a:r>
                          <a:endParaRPr lang="en-CA" sz="120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a:noFill/>
                        </a:lnL>
                        <a:lnR w="1270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1000"/>
                            </a:spcAft>
                          </a:pPr>
                          <a:r>
                            <a:rPr lang="en-CA" sz="1400" dirty="0">
                              <a:effectLst/>
                              <a:latin typeface="Arial" panose="020B0604020202020204" pitchFamily="34" charset="0"/>
                              <a:ea typeface="SimSun" panose="02010600030101010101" pitchFamily="2" charset="-122"/>
                              <a:cs typeface="Arial" panose="020B0604020202020204" pitchFamily="34" charset="0"/>
                            </a:rPr>
                            <a:t>0.22</a:t>
                          </a:r>
                        </a:p>
                      </a:txBody>
                      <a:tcPr marL="68580" marR="68580" marT="0" marB="0" anchor="ct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31684625"/>
                      </a:ext>
                    </a:extLst>
                  </a:tr>
                </a:tbl>
              </a:graphicData>
            </a:graphic>
          </p:graphicFrame>
        </mc:Fallback>
      </mc:AlternateContent>
      <p:sp>
        <p:nvSpPr>
          <p:cNvPr id="36" name="TextBox 35">
            <a:extLst>
              <a:ext uri="{FF2B5EF4-FFF2-40B4-BE49-F238E27FC236}">
                <a16:creationId xmlns:a16="http://schemas.microsoft.com/office/drawing/2014/main" id="{B1A53CDD-4063-70F7-6913-ABF788106D84}"/>
              </a:ext>
            </a:extLst>
          </p:cNvPr>
          <p:cNvSpPr txBox="1"/>
          <p:nvPr/>
        </p:nvSpPr>
        <p:spPr>
          <a:xfrm>
            <a:off x="6955980" y="1842312"/>
            <a:ext cx="4829620" cy="2031325"/>
          </a:xfrm>
          <a:prstGeom prst="rect">
            <a:avLst/>
          </a:prstGeom>
          <a:noFill/>
        </p:spPr>
        <p:txBody>
          <a:bodyPr wrap="square" rtlCol="0">
            <a:spAutoFit/>
          </a:bodyPr>
          <a:lstStyle/>
          <a:p>
            <a:pPr marL="342900" indent="-342900">
              <a:buAutoNum type="arabicPeriod"/>
            </a:pPr>
            <a:r>
              <a:rPr lang="en-CA" dirty="0">
                <a:latin typeface="Arial" panose="020B0604020202020204" pitchFamily="34" charset="0"/>
                <a:cs typeface="Arial" panose="020B0604020202020204" pitchFamily="34" charset="0"/>
              </a:rPr>
              <a:t>decreased 55 % due to the change of support conditions</a:t>
            </a:r>
          </a:p>
          <a:p>
            <a:pPr marL="342900" indent="-342900">
              <a:buAutoNum type="arabicPeriod"/>
            </a:pPr>
            <a:endParaRPr lang="en-CA" dirty="0">
              <a:latin typeface="Arial" panose="020B0604020202020204" pitchFamily="34" charset="0"/>
              <a:cs typeface="Arial" panose="020B0604020202020204" pitchFamily="34" charset="0"/>
            </a:endParaRPr>
          </a:p>
          <a:p>
            <a:pPr marL="342900" indent="-342900">
              <a:buAutoNum type="arabicPeriod"/>
            </a:pPr>
            <a:r>
              <a:rPr lang="en-CA" dirty="0">
                <a:latin typeface="Arial" panose="020B0604020202020204" pitchFamily="34" charset="0"/>
                <a:cs typeface="Arial" panose="020B0604020202020204" pitchFamily="34" charset="0"/>
              </a:rPr>
              <a:t>decreased 20 % due to the addition of concrete topping </a:t>
            </a:r>
          </a:p>
          <a:p>
            <a:pPr marL="342900" indent="-342900">
              <a:buAutoNum type="arabicPeriod"/>
            </a:pPr>
            <a:endParaRPr lang="en-CA" dirty="0">
              <a:latin typeface="Arial" panose="020B0604020202020204" pitchFamily="34" charset="0"/>
              <a:cs typeface="Arial" panose="020B0604020202020204" pitchFamily="34" charset="0"/>
            </a:endParaRPr>
          </a:p>
          <a:p>
            <a:pPr marL="342900" indent="-342900">
              <a:buAutoNum type="arabicPeriod"/>
            </a:pPr>
            <a:endParaRPr lang="en-CA" dirty="0">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68C7EC3B-3A73-FA3D-887C-FB66BB08B866}"/>
              </a:ext>
            </a:extLst>
          </p:cNvPr>
          <p:cNvSpPr txBox="1"/>
          <p:nvPr/>
        </p:nvSpPr>
        <p:spPr>
          <a:xfrm>
            <a:off x="6582954" y="1308330"/>
            <a:ext cx="4645470" cy="369332"/>
          </a:xfrm>
          <a:prstGeom prst="rect">
            <a:avLst/>
          </a:prstGeom>
          <a:noFill/>
        </p:spPr>
        <p:txBody>
          <a:bodyPr wrap="square">
            <a:spAutoFit/>
          </a:bodyPr>
          <a:lstStyle/>
          <a:p>
            <a:r>
              <a:rPr lang="en-CA" b="1" i="1" dirty="0">
                <a:latin typeface="Arial" panose="020B0604020202020204" pitchFamily="34" charset="0"/>
                <a:cs typeface="Arial" panose="020B0604020202020204" pitchFamily="34" charset="0"/>
              </a:rPr>
              <a:t>f</a:t>
            </a:r>
            <a:r>
              <a:rPr lang="en-CA" b="1" i="1" baseline="-25000" dirty="0">
                <a:latin typeface="Arial" panose="020B0604020202020204" pitchFamily="34" charset="0"/>
                <a:cs typeface="Arial" panose="020B0604020202020204" pitchFamily="34" charset="0"/>
              </a:rPr>
              <a:t>1</a:t>
            </a:r>
            <a:r>
              <a:rPr lang="en-CA" b="1" dirty="0">
                <a:latin typeface="Arial" panose="020B0604020202020204" pitchFamily="34" charset="0"/>
                <a:cs typeface="Arial" panose="020B0604020202020204" pitchFamily="34" charset="0"/>
              </a:rPr>
              <a:t>: fundamental natural frequency  </a:t>
            </a:r>
            <a:endParaRPr lang="en-CA" b="1" dirty="0"/>
          </a:p>
        </p:txBody>
      </p:sp>
      <p:pic>
        <p:nvPicPr>
          <p:cNvPr id="2" name="Picture 1">
            <a:extLst>
              <a:ext uri="{FF2B5EF4-FFF2-40B4-BE49-F238E27FC236}">
                <a16:creationId xmlns:a16="http://schemas.microsoft.com/office/drawing/2014/main" id="{49E62E85-02F5-CE0C-B0D4-B7C60E1603EA}"/>
              </a:ext>
            </a:extLst>
          </p:cNvPr>
          <p:cNvPicPr>
            <a:picLocks noChangeAspect="1"/>
          </p:cNvPicPr>
          <p:nvPr/>
        </p:nvPicPr>
        <p:blipFill rotWithShape="1">
          <a:blip r:embed="rId7"/>
          <a:srcRect t="10503" r="49319" b="44625"/>
          <a:stretch/>
        </p:blipFill>
        <p:spPr>
          <a:xfrm>
            <a:off x="7296222" y="4146577"/>
            <a:ext cx="2774603" cy="1485445"/>
          </a:xfrm>
          <a:prstGeom prst="rect">
            <a:avLst/>
          </a:prstGeom>
        </p:spPr>
      </p:pic>
      <p:sp>
        <p:nvSpPr>
          <p:cNvPr id="8" name="TextBox 7">
            <a:extLst>
              <a:ext uri="{FF2B5EF4-FFF2-40B4-BE49-F238E27FC236}">
                <a16:creationId xmlns:a16="http://schemas.microsoft.com/office/drawing/2014/main" id="{55265D8A-DE95-3E6B-F774-C6C447C57D2B}"/>
              </a:ext>
            </a:extLst>
          </p:cNvPr>
          <p:cNvSpPr txBox="1"/>
          <p:nvPr/>
        </p:nvSpPr>
        <p:spPr>
          <a:xfrm>
            <a:off x="6582954" y="3484065"/>
            <a:ext cx="6193464" cy="369332"/>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rPr>
              <a:t>First mode shape</a:t>
            </a:r>
          </a:p>
        </p:txBody>
      </p:sp>
    </p:spTree>
    <p:extLst>
      <p:ext uri="{BB962C8B-B14F-4D97-AF65-F5344CB8AC3E}">
        <p14:creationId xmlns:p14="http://schemas.microsoft.com/office/powerpoint/2010/main" val="13526415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BB9F9A8-296E-41B2-A187-CBCAD36C7D46}"/>
              </a:ext>
            </a:extLst>
          </p:cNvPr>
          <p:cNvGrpSpPr/>
          <p:nvPr/>
        </p:nvGrpSpPr>
        <p:grpSpPr>
          <a:xfrm>
            <a:off x="0" y="5798157"/>
            <a:ext cx="12191984" cy="646043"/>
            <a:chOff x="-19878" y="5948569"/>
            <a:chExt cx="12211878" cy="646043"/>
          </a:xfrm>
        </p:grpSpPr>
        <p:sp>
          <p:nvSpPr>
            <p:cNvPr id="5" name="Rectangle 4">
              <a:extLst>
                <a:ext uri="{FF2B5EF4-FFF2-40B4-BE49-F238E27FC236}">
                  <a16:creationId xmlns:a16="http://schemas.microsoft.com/office/drawing/2014/main" id="{26D16077-35C2-4CFD-9F71-21739DC1D7AF}"/>
                </a:ext>
              </a:extLst>
            </p:cNvPr>
            <p:cNvSpPr/>
            <p:nvPr/>
          </p:nvSpPr>
          <p:spPr>
            <a:xfrm>
              <a:off x="0" y="5948569"/>
              <a:ext cx="12192000" cy="6062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0DF316EA-5471-497D-B12E-580FB9D7F3DE}"/>
                </a:ext>
              </a:extLst>
            </p:cNvPr>
            <p:cNvSpPr/>
            <p:nvPr/>
          </p:nvSpPr>
          <p:spPr>
            <a:xfrm>
              <a:off x="-19878" y="6472613"/>
              <a:ext cx="6967330" cy="121999"/>
            </a:xfrm>
            <a:prstGeom prst="roundRect">
              <a:avLst/>
            </a:prstGeom>
            <a:solidFill>
              <a:srgbClr val="88AB0D"/>
            </a:solidFill>
            <a:ln>
              <a:solidFill>
                <a:srgbClr val="88AB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a:extLst>
              <a:ext uri="{FF2B5EF4-FFF2-40B4-BE49-F238E27FC236}">
                <a16:creationId xmlns:a16="http://schemas.microsoft.com/office/drawing/2014/main" id="{60F6053E-F314-47A9-AA00-B0C70AE8F8F7}"/>
              </a:ext>
            </a:extLst>
          </p:cNvPr>
          <p:cNvSpPr/>
          <p:nvPr/>
        </p:nvSpPr>
        <p:spPr>
          <a:xfrm>
            <a:off x="0" y="6444200"/>
            <a:ext cx="12161731" cy="413800"/>
          </a:xfrm>
          <a:prstGeom prst="rect">
            <a:avLst/>
          </a:prstGeom>
          <a:solidFill>
            <a:srgbClr val="A3794F"/>
          </a:solidFill>
          <a:ln>
            <a:solidFill>
              <a:srgbClr val="A379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D4CF333E-E8C2-7CD7-D778-ACF02B166338}"/>
              </a:ext>
            </a:extLst>
          </p:cNvPr>
          <p:cNvPicPr>
            <a:picLocks noChangeAspect="1"/>
          </p:cNvPicPr>
          <p:nvPr/>
        </p:nvPicPr>
        <p:blipFill>
          <a:blip r:embed="rId3"/>
          <a:stretch>
            <a:fillRect/>
          </a:stretch>
        </p:blipFill>
        <p:spPr>
          <a:xfrm>
            <a:off x="139760" y="6483955"/>
            <a:ext cx="1220243" cy="333534"/>
          </a:xfrm>
          <a:prstGeom prst="rect">
            <a:avLst/>
          </a:prstGeom>
        </p:spPr>
      </p:pic>
      <p:pic>
        <p:nvPicPr>
          <p:cNvPr id="11" name="Picture 10">
            <a:extLst>
              <a:ext uri="{FF2B5EF4-FFF2-40B4-BE49-F238E27FC236}">
                <a16:creationId xmlns:a16="http://schemas.microsoft.com/office/drawing/2014/main" id="{F38784FA-A0F1-4941-33BF-995BE2A1E866}"/>
              </a:ext>
            </a:extLst>
          </p:cNvPr>
          <p:cNvPicPr>
            <a:picLocks noChangeAspect="1"/>
          </p:cNvPicPr>
          <p:nvPr/>
        </p:nvPicPr>
        <p:blipFill rotWithShape="1">
          <a:blip r:embed="rId4"/>
          <a:srcRect l="23066" t="51971" r="23412" b="26858"/>
          <a:stretch/>
        </p:blipFill>
        <p:spPr>
          <a:xfrm>
            <a:off x="1499763" y="6428821"/>
            <a:ext cx="2083444" cy="431514"/>
          </a:xfrm>
          <a:prstGeom prst="rect">
            <a:avLst/>
          </a:prstGeom>
        </p:spPr>
      </p:pic>
      <p:sp>
        <p:nvSpPr>
          <p:cNvPr id="14" name="标题 12">
            <a:extLst>
              <a:ext uri="{FF2B5EF4-FFF2-40B4-BE49-F238E27FC236}">
                <a16:creationId xmlns:a16="http://schemas.microsoft.com/office/drawing/2014/main" id="{2D205A31-22A7-4A17-366E-472655B912CE}"/>
              </a:ext>
            </a:extLst>
          </p:cNvPr>
          <p:cNvSpPr txBox="1">
            <a:spLocks/>
          </p:cNvSpPr>
          <p:nvPr/>
        </p:nvSpPr>
        <p:spPr>
          <a:xfrm>
            <a:off x="7487" y="168121"/>
            <a:ext cx="12184513" cy="943276"/>
          </a:xfrm>
          <a:prstGeom prst="rect">
            <a:avLst/>
          </a:prstGeom>
        </p:spPr>
        <p:txBody>
          <a:bodyPr/>
          <a:lstStyle>
            <a:lvl1pPr algn="l" defTabSz="914400" rtl="0" eaLnBrk="1" latinLnBrk="0" hangingPunct="1">
              <a:spcBef>
                <a:spcPct val="0"/>
              </a:spcBef>
              <a:buNone/>
              <a:defRPr sz="3000" kern="1200">
                <a:solidFill>
                  <a:schemeClr val="tx1"/>
                </a:solidFill>
                <a:latin typeface="Arial" panose="020B0604020202020204" pitchFamily="34" charset="0"/>
                <a:ea typeface="+mj-ea"/>
                <a:cs typeface="Arial" panose="020B0604020202020204" pitchFamily="34" charset="0"/>
              </a:defRPr>
            </a:lvl1pPr>
          </a:lstStyle>
          <a:p>
            <a:r>
              <a:rPr lang="en-US" altLang="zh-CN" sz="2800"/>
              <a:t>Results</a:t>
            </a:r>
            <a:endParaRPr lang="en-US" altLang="zh-CN" sz="3600"/>
          </a:p>
        </p:txBody>
      </p:sp>
      <p:pic>
        <p:nvPicPr>
          <p:cNvPr id="21" name="Picture 20">
            <a:extLst>
              <a:ext uri="{FF2B5EF4-FFF2-40B4-BE49-F238E27FC236}">
                <a16:creationId xmlns:a16="http://schemas.microsoft.com/office/drawing/2014/main" id="{0FC8B74A-9E08-6B97-9082-605179B10F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01840" y="-176742"/>
            <a:ext cx="1165529" cy="1165529"/>
          </a:xfrm>
          <a:prstGeom prst="rect">
            <a:avLst/>
          </a:prstGeom>
        </p:spPr>
      </p:pic>
      <p:cxnSp>
        <p:nvCxnSpPr>
          <p:cNvPr id="22" name="Straight Connector 21">
            <a:extLst>
              <a:ext uri="{FF2B5EF4-FFF2-40B4-BE49-F238E27FC236}">
                <a16:creationId xmlns:a16="http://schemas.microsoft.com/office/drawing/2014/main" id="{77560727-3247-63E2-0A95-884447AD13E6}"/>
              </a:ext>
            </a:extLst>
          </p:cNvPr>
          <p:cNvCxnSpPr/>
          <p:nvPr/>
        </p:nvCxnSpPr>
        <p:spPr>
          <a:xfrm>
            <a:off x="0" y="838200"/>
            <a:ext cx="12192000" cy="0"/>
          </a:xfrm>
          <a:prstGeom prst="line">
            <a:avLst/>
          </a:prstGeom>
          <a:ln w="28575">
            <a:solidFill>
              <a:srgbClr val="A3794F"/>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2DD4B59A-6D52-D127-FCDD-856245AC8719}"/>
              </a:ext>
            </a:extLst>
          </p:cNvPr>
          <p:cNvSpPr txBox="1"/>
          <p:nvPr/>
        </p:nvSpPr>
        <p:spPr>
          <a:xfrm>
            <a:off x="139760" y="948965"/>
            <a:ext cx="1609736" cy="400110"/>
          </a:xfrm>
          <a:prstGeom prst="rect">
            <a:avLst/>
          </a:prstGeom>
          <a:noFill/>
        </p:spPr>
        <p:txBody>
          <a:bodyPr wrap="none" rtlCol="0">
            <a:spAutoFit/>
          </a:bodyPr>
          <a:lstStyle/>
          <a:p>
            <a:r>
              <a:rPr lang="en-CA" sz="2000">
                <a:latin typeface="Arial" panose="020B0604020202020204" pitchFamily="34" charset="0"/>
                <a:cs typeface="Arial" panose="020B0604020202020204" pitchFamily="34" charset="0"/>
              </a:rPr>
              <a:t>2. Deflection</a:t>
            </a:r>
          </a:p>
        </p:txBody>
      </p:sp>
      <mc:AlternateContent xmlns:mc="http://schemas.openxmlformats.org/markup-compatibility/2006" xmlns:a14="http://schemas.microsoft.com/office/drawing/2010/main">
        <mc:Choice Requires="a14">
          <p:graphicFrame>
            <p:nvGraphicFramePr>
              <p:cNvPr id="2" name="Table 1">
                <a:extLst>
                  <a:ext uri="{FF2B5EF4-FFF2-40B4-BE49-F238E27FC236}">
                    <a16:creationId xmlns:a16="http://schemas.microsoft.com/office/drawing/2014/main" id="{E8B74305-F1D8-CB1D-ABB4-825D4DBA34D8}"/>
                  </a:ext>
                </a:extLst>
              </p:cNvPr>
              <p:cNvGraphicFramePr>
                <a:graphicFrameLocks noGrp="1"/>
              </p:cNvGraphicFramePr>
              <p:nvPr>
                <p:extLst>
                  <p:ext uri="{D42A27DB-BD31-4B8C-83A1-F6EECF244321}">
                    <p14:modId xmlns:p14="http://schemas.microsoft.com/office/powerpoint/2010/main" val="2051803668"/>
                  </p:ext>
                </p:extLst>
              </p:nvPr>
            </p:nvGraphicFramePr>
            <p:xfrm>
              <a:off x="458585" y="2405069"/>
              <a:ext cx="6666115" cy="1575372"/>
            </p:xfrm>
            <a:graphic>
              <a:graphicData uri="http://schemas.openxmlformats.org/drawingml/2006/table">
                <a:tbl>
                  <a:tblPr firstRow="1" firstCol="1" bandRow="1"/>
                  <a:tblGrid>
                    <a:gridCol w="2807203">
                      <a:extLst>
                        <a:ext uri="{9D8B030D-6E8A-4147-A177-3AD203B41FA5}">
                          <a16:colId xmlns:a16="http://schemas.microsoft.com/office/drawing/2014/main" val="2113989162"/>
                        </a:ext>
                      </a:extLst>
                    </a:gridCol>
                    <a:gridCol w="848141">
                      <a:extLst>
                        <a:ext uri="{9D8B030D-6E8A-4147-A177-3AD203B41FA5}">
                          <a16:colId xmlns:a16="http://schemas.microsoft.com/office/drawing/2014/main" val="2337188222"/>
                        </a:ext>
                      </a:extLst>
                    </a:gridCol>
                    <a:gridCol w="1379784">
                      <a:extLst>
                        <a:ext uri="{9D8B030D-6E8A-4147-A177-3AD203B41FA5}">
                          <a16:colId xmlns:a16="http://schemas.microsoft.com/office/drawing/2014/main" val="3195895988"/>
                        </a:ext>
                      </a:extLst>
                    </a:gridCol>
                    <a:gridCol w="1630987">
                      <a:extLst>
                        <a:ext uri="{9D8B030D-6E8A-4147-A177-3AD203B41FA5}">
                          <a16:colId xmlns:a16="http://schemas.microsoft.com/office/drawing/2014/main" val="2634204008"/>
                        </a:ext>
                      </a:extLst>
                    </a:gridCol>
                  </a:tblGrid>
                  <a:tr h="304165">
                    <a:tc>
                      <a:txBody>
                        <a:bodyPr/>
                        <a:lstStyle/>
                        <a:p>
                          <a:pPr algn="ctr">
                            <a:lnSpc>
                              <a:spcPct val="115000"/>
                            </a:lnSpc>
                          </a:pPr>
                          <a:endParaRPr lang="en-CA" sz="1200">
                            <a:effectLst/>
                            <a:latin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14:m>
                            <m:oMath xmlns:m="http://schemas.openxmlformats.org/officeDocument/2006/math">
                              <m:sSub>
                                <m:sSubPr>
                                  <m:ctrlPr>
                                    <a:rPr lang="en-CA" sz="1400" i="1">
                                      <a:solidFill>
                                        <a:srgbClr val="0D0D0D"/>
                                      </a:solidFill>
                                      <a:effectLst/>
                                      <a:latin typeface="Cambria Math" panose="02040503050406030204" pitchFamily="18" charset="0"/>
                                      <a:ea typeface="SimSun" panose="02010600030101010101" pitchFamily="2" charset="-122"/>
                                      <a:cs typeface="Times New Roman" panose="02020603050405020304" pitchFamily="18" charset="0"/>
                                    </a:rPr>
                                  </m:ctrlPr>
                                </m:sSubPr>
                                <m:e>
                                  <m:r>
                                    <a:rPr lang="en-US" sz="1400" i="1">
                                      <a:solidFill>
                                        <a:srgbClr val="0D0D0D"/>
                                      </a:solidFill>
                                      <a:effectLst/>
                                      <a:latin typeface="Cambria Math" panose="02040503050406030204" pitchFamily="18" charset="0"/>
                                      <a:ea typeface="SimSun" panose="02010600030101010101" pitchFamily="2" charset="-122"/>
                                      <a:cs typeface="Times New Roman" panose="02020603050405020304" pitchFamily="18" charset="0"/>
                                    </a:rPr>
                                    <m:t>𝑓</m:t>
                                  </m:r>
                                </m:e>
                                <m:sub>
                                  <m:r>
                                    <a:rPr lang="en-US" sz="1400" i="1">
                                      <a:solidFill>
                                        <a:srgbClr val="0D0D0D"/>
                                      </a:solidFill>
                                      <a:effectLst/>
                                      <a:latin typeface="Cambria Math" panose="02040503050406030204" pitchFamily="18" charset="0"/>
                                      <a:ea typeface="SimSun" panose="02010600030101010101" pitchFamily="2" charset="-122"/>
                                      <a:cs typeface="Times New Roman" panose="02020603050405020304" pitchFamily="18" charset="0"/>
                                    </a:rPr>
                                    <m:t>1</m:t>
                                  </m:r>
                                </m:sub>
                              </m:sSub>
                            </m:oMath>
                          </a14:m>
                          <a:r>
                            <a:rPr lang="en-US" sz="1400">
                              <a:solidFill>
                                <a:srgbClr val="0D0D0D"/>
                              </a:solidFill>
                              <a:effectLst/>
                              <a:latin typeface="Arial" panose="020B0604020202020204" pitchFamily="34" charset="0"/>
                              <a:ea typeface="MS Mincho" panose="02020609040205080304" pitchFamily="49" charset="-128"/>
                              <a:cs typeface="Arial" panose="020B0604020202020204" pitchFamily="34" charset="0"/>
                            </a:rPr>
                            <a:t> (Hz)</a:t>
                          </a:r>
                          <a:endParaRPr lang="en-CA" sz="120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a:noFill/>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1400">
                              <a:solidFill>
                                <a:srgbClr val="0D0D0D"/>
                              </a:solidFill>
                              <a:effectLst/>
                              <a:latin typeface="Arial" panose="020B0604020202020204" pitchFamily="34" charset="0"/>
                              <a:ea typeface="SimSun" panose="02010600030101010101" pitchFamily="2" charset="-122"/>
                              <a:cs typeface="Arial" panose="020B0604020202020204" pitchFamily="34" charset="0"/>
                            </a:rPr>
                            <a:t>Damping (%)</a:t>
                          </a:r>
                          <a:endParaRPr lang="en-CA" sz="120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CA" sz="1400" b="1">
                              <a:effectLst/>
                              <a:latin typeface="Arial" panose="020B0604020202020204" pitchFamily="34" charset="0"/>
                              <a:ea typeface="SimSun" panose="02010600030101010101" pitchFamily="2" charset="-122"/>
                              <a:cs typeface="Arial" panose="020B0604020202020204" pitchFamily="34" charset="0"/>
                            </a:rPr>
                            <a:t>d</a:t>
                          </a:r>
                          <a:r>
                            <a:rPr lang="en-CA" sz="1400" b="1" baseline="-25000">
                              <a:effectLst/>
                              <a:latin typeface="Arial" panose="020B0604020202020204" pitchFamily="34" charset="0"/>
                              <a:ea typeface="SimSun" panose="02010600030101010101" pitchFamily="2" charset="-122"/>
                              <a:cs typeface="Arial" panose="020B0604020202020204" pitchFamily="34" charset="0"/>
                            </a:rPr>
                            <a:t>1kN</a:t>
                          </a:r>
                          <a:r>
                            <a:rPr lang="en-CA" sz="1400" b="1">
                              <a:effectLst/>
                              <a:latin typeface="Arial" panose="020B0604020202020204" pitchFamily="34" charset="0"/>
                              <a:ea typeface="SimSun" panose="02010600030101010101" pitchFamily="2" charset="-122"/>
                              <a:cs typeface="Arial" panose="020B0604020202020204" pitchFamily="34" charset="0"/>
                            </a:rPr>
                            <a:t>* (mm)</a:t>
                          </a:r>
                        </a:p>
                      </a:txBody>
                      <a:tcPr marL="68580" marR="68580"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05149102"/>
                      </a:ext>
                    </a:extLst>
                  </a:tr>
                  <a:tr h="262890">
                    <a:tc>
                      <a:txBody>
                        <a:bodyPr/>
                        <a:lstStyle/>
                        <a:p>
                          <a:pPr algn="ctr">
                            <a:lnSpc>
                              <a:spcPct val="115000"/>
                            </a:lnSpc>
                            <a:spcAft>
                              <a:spcPts val="1000"/>
                            </a:spcAft>
                          </a:pPr>
                          <a:r>
                            <a:rPr lang="en-CA" sz="1400">
                              <a:effectLst/>
                              <a:latin typeface="Arial" panose="020B0604020202020204" pitchFamily="34" charset="0"/>
                              <a:ea typeface="SimSun" panose="02010600030101010101" pitchFamily="2" charset="-122"/>
                              <a:cs typeface="Arial" panose="020B0604020202020204" pitchFamily="34" charset="0"/>
                            </a:rPr>
                            <a:t>Bare floor with rigid support (Calculated)</a:t>
                          </a:r>
                        </a:p>
                      </a:txBody>
                      <a:tcPr marL="68580" marR="68580" marT="0" marB="0" anchor="ctr">
                        <a:lnL w="12700" cap="flat" cmpd="sng" algn="ctr">
                          <a:solidFill>
                            <a:schemeClr val="tx1"/>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CA" sz="1400" b="0">
                              <a:solidFill>
                                <a:schemeClr val="tx1"/>
                              </a:solidFill>
                              <a:effectLst/>
                              <a:latin typeface="Arial" panose="020B0604020202020204" pitchFamily="34" charset="0"/>
                              <a:ea typeface="SimSun" panose="02010600030101010101" pitchFamily="2" charset="-122"/>
                              <a:cs typeface="Arial" panose="020B0604020202020204" pitchFamily="34" charset="0"/>
                            </a:rPr>
                            <a:t>13.7</a:t>
                          </a: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CA" sz="1400">
                              <a:effectLst/>
                              <a:latin typeface="Arial" panose="020B0604020202020204" pitchFamily="34" charset="0"/>
                              <a:ea typeface="SimSun" panose="02010600030101010101" pitchFamily="2" charset="-122"/>
                              <a:cs typeface="Arial" panose="020B0604020202020204" pitchFamily="34" charset="0"/>
                            </a:rPr>
                            <a:t>/</a:t>
                          </a:r>
                        </a:p>
                      </a:txBody>
                      <a:tcPr marL="68580" marR="68580" marT="0" marB="0" anchor="ctr">
                        <a:lnL>
                          <a:noFill/>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CA" sz="1400" b="1" dirty="0">
                              <a:effectLst/>
                              <a:latin typeface="Arial" panose="020B0604020202020204" pitchFamily="34" charset="0"/>
                              <a:ea typeface="SimSun" panose="02010600030101010101" pitchFamily="2" charset="-122"/>
                              <a:cs typeface="Arial" panose="020B0604020202020204" pitchFamily="34" charset="0"/>
                            </a:rPr>
                            <a:t>0.31</a:t>
                          </a:r>
                        </a:p>
                      </a:txBody>
                      <a:tcPr marL="68580" marR="68580" marT="0" marB="0" anchor="ctr">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7977903"/>
                      </a:ext>
                    </a:extLst>
                  </a:tr>
                  <a:tr h="262890">
                    <a:tc>
                      <a:txBody>
                        <a:bodyPr/>
                        <a:lstStyle/>
                        <a:p>
                          <a:pPr algn="ctr">
                            <a:lnSpc>
                              <a:spcPct val="115000"/>
                            </a:lnSpc>
                            <a:spcAft>
                              <a:spcPts val="1000"/>
                            </a:spcAft>
                          </a:pPr>
                          <a:r>
                            <a:rPr lang="en-US" sz="1400">
                              <a:solidFill>
                                <a:srgbClr val="0D0D0D"/>
                              </a:solidFill>
                              <a:effectLst/>
                              <a:latin typeface="Arial" panose="020B0604020202020204" pitchFamily="34" charset="0"/>
                              <a:ea typeface="SimSun" panose="02010600030101010101" pitchFamily="2" charset="-122"/>
                              <a:cs typeface="Arial" panose="020B0604020202020204" pitchFamily="34" charset="0"/>
                            </a:rPr>
                            <a:t>Bare floor</a:t>
                          </a:r>
                          <a:endParaRPr lang="en-CA" sz="120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noFill/>
                      </a:tcPr>
                    </a:tc>
                    <a:tc>
                      <a:txBody>
                        <a:bodyPr/>
                        <a:lstStyle/>
                        <a:p>
                          <a:pPr algn="ctr">
                            <a:lnSpc>
                              <a:spcPct val="115000"/>
                            </a:lnSpc>
                            <a:spcAft>
                              <a:spcPts val="1000"/>
                            </a:spcAft>
                          </a:pPr>
                          <a:r>
                            <a:rPr lang="en-US" sz="1400" b="0">
                              <a:solidFill>
                                <a:schemeClr val="tx1"/>
                              </a:solidFill>
                              <a:effectLst/>
                              <a:latin typeface="Arial" panose="020B0604020202020204" pitchFamily="34" charset="0"/>
                              <a:ea typeface="SimSun" panose="02010600030101010101" pitchFamily="2" charset="-122"/>
                              <a:cs typeface="Arial" panose="020B0604020202020204" pitchFamily="34" charset="0"/>
                            </a:rPr>
                            <a:t>6.3</a:t>
                          </a:r>
                          <a:endParaRPr lang="en-CA" sz="1200" b="0">
                            <a:solidFill>
                              <a:schemeClr val="tx1"/>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a:lnSpc>
                              <a:spcPct val="115000"/>
                            </a:lnSpc>
                            <a:spcAft>
                              <a:spcPts val="1000"/>
                            </a:spcAft>
                          </a:pPr>
                          <a:r>
                            <a:rPr lang="en-US" sz="1400">
                              <a:solidFill>
                                <a:srgbClr val="0D0D0D"/>
                              </a:solidFill>
                              <a:effectLst/>
                              <a:latin typeface="Arial" panose="020B0604020202020204" pitchFamily="34" charset="0"/>
                              <a:ea typeface="SimSun" panose="02010600030101010101" pitchFamily="2" charset="-122"/>
                              <a:cs typeface="Arial" panose="020B0604020202020204" pitchFamily="34" charset="0"/>
                            </a:rPr>
                            <a:t>4.1</a:t>
                          </a:r>
                          <a:endParaRPr lang="en-CA" sz="120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a:noFill/>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algn="ctr">
                            <a:lnSpc>
                              <a:spcPct val="115000"/>
                            </a:lnSpc>
                            <a:spcAft>
                              <a:spcPts val="1000"/>
                            </a:spcAft>
                          </a:pPr>
                          <a:r>
                            <a:rPr lang="en-CA" sz="1400" b="1">
                              <a:effectLst/>
                              <a:latin typeface="Arial" panose="020B0604020202020204" pitchFamily="34" charset="0"/>
                              <a:ea typeface="SimSun" panose="02010600030101010101" pitchFamily="2" charset="-122"/>
                              <a:cs typeface="Arial" panose="020B0604020202020204" pitchFamily="34" charset="0"/>
                            </a:rPr>
                            <a:t>0.37</a:t>
                          </a:r>
                        </a:p>
                      </a:txBody>
                      <a:tcPr marL="68580" marR="68580" marT="0" marB="0" anchor="ctr">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634913226"/>
                      </a:ext>
                    </a:extLst>
                  </a:tr>
                  <a:tr h="267335">
                    <a:tc>
                      <a:txBody>
                        <a:bodyPr/>
                        <a:lstStyle/>
                        <a:p>
                          <a:pPr algn="ctr">
                            <a:lnSpc>
                              <a:spcPct val="115000"/>
                            </a:lnSpc>
                            <a:spcAft>
                              <a:spcPts val="1000"/>
                            </a:spcAft>
                          </a:pPr>
                          <a:r>
                            <a:rPr lang="en-US" sz="1400">
                              <a:solidFill>
                                <a:srgbClr val="0D0D0D"/>
                              </a:solidFill>
                              <a:effectLst/>
                              <a:latin typeface="Arial" panose="020B0604020202020204" pitchFamily="34" charset="0"/>
                              <a:ea typeface="SimSun" panose="02010600030101010101" pitchFamily="2" charset="-122"/>
                              <a:cs typeface="Arial" panose="020B0604020202020204" pitchFamily="34" charset="0"/>
                            </a:rPr>
                            <a:t>With plywood</a:t>
                          </a:r>
                          <a:endParaRPr lang="en-CA" sz="120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a:noFill/>
                        </a:lnR>
                        <a:lnT>
                          <a:noFill/>
                        </a:lnT>
                        <a:lnB>
                          <a:noFill/>
                        </a:lnB>
                        <a:noFill/>
                      </a:tcPr>
                    </a:tc>
                    <a:tc>
                      <a:txBody>
                        <a:bodyPr/>
                        <a:lstStyle/>
                        <a:p>
                          <a:pPr algn="ctr">
                            <a:lnSpc>
                              <a:spcPct val="115000"/>
                            </a:lnSpc>
                            <a:spcAft>
                              <a:spcPts val="1000"/>
                            </a:spcAft>
                          </a:pPr>
                          <a:r>
                            <a:rPr lang="en-US" sz="1400">
                              <a:solidFill>
                                <a:srgbClr val="0D0D0D"/>
                              </a:solidFill>
                              <a:effectLst/>
                              <a:latin typeface="Arial" panose="020B0604020202020204" pitchFamily="34" charset="0"/>
                              <a:ea typeface="SimSun" panose="02010600030101010101" pitchFamily="2" charset="-122"/>
                              <a:cs typeface="Arial" panose="020B0604020202020204" pitchFamily="34" charset="0"/>
                            </a:rPr>
                            <a:t>6.5</a:t>
                          </a:r>
                          <a:endParaRPr lang="en-CA" sz="120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a:noFill/>
                        </a:lnL>
                        <a:lnR>
                          <a:noFill/>
                        </a:lnR>
                        <a:lnT>
                          <a:noFill/>
                        </a:lnT>
                        <a:lnB>
                          <a:noFill/>
                        </a:lnB>
                        <a:noFill/>
                      </a:tcPr>
                    </a:tc>
                    <a:tc>
                      <a:txBody>
                        <a:bodyPr/>
                        <a:lstStyle/>
                        <a:p>
                          <a:pPr algn="ctr">
                            <a:lnSpc>
                              <a:spcPct val="115000"/>
                            </a:lnSpc>
                            <a:spcAft>
                              <a:spcPts val="1000"/>
                            </a:spcAft>
                          </a:pPr>
                          <a:r>
                            <a:rPr lang="en-US" sz="1400">
                              <a:solidFill>
                                <a:srgbClr val="0D0D0D"/>
                              </a:solidFill>
                              <a:effectLst/>
                              <a:latin typeface="Arial" panose="020B0604020202020204" pitchFamily="34" charset="0"/>
                              <a:ea typeface="SimSun" panose="02010600030101010101" pitchFamily="2" charset="-122"/>
                              <a:cs typeface="Arial" panose="020B0604020202020204" pitchFamily="34" charset="0"/>
                            </a:rPr>
                            <a:t>4.3</a:t>
                          </a:r>
                          <a:endParaRPr lang="en-CA" sz="120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a:noFill/>
                        </a:lnL>
                        <a:lnR w="12700" cap="flat" cmpd="sng" algn="ctr">
                          <a:noFill/>
                          <a:prstDash val="solid"/>
                          <a:round/>
                          <a:headEnd type="none" w="med" len="med"/>
                          <a:tailEnd type="none" w="med" len="med"/>
                        </a:lnR>
                        <a:lnT>
                          <a:noFill/>
                        </a:lnT>
                        <a:lnB>
                          <a:noFill/>
                        </a:lnB>
                        <a:noFill/>
                      </a:tcPr>
                    </a:tc>
                    <a:tc>
                      <a:txBody>
                        <a:bodyPr/>
                        <a:lstStyle/>
                        <a:p>
                          <a:pPr algn="ctr">
                            <a:lnSpc>
                              <a:spcPct val="115000"/>
                            </a:lnSpc>
                            <a:spcAft>
                              <a:spcPts val="1000"/>
                            </a:spcAft>
                          </a:pPr>
                          <a:r>
                            <a:rPr lang="en-CA" sz="1400" b="1">
                              <a:effectLst/>
                              <a:latin typeface="Arial" panose="020B0604020202020204" pitchFamily="34" charset="0"/>
                              <a:ea typeface="SimSun" panose="02010600030101010101" pitchFamily="2" charset="-122"/>
                              <a:cs typeface="Arial" panose="020B0604020202020204" pitchFamily="34" charset="0"/>
                            </a:rPr>
                            <a:t>0.24</a:t>
                          </a:r>
                        </a:p>
                      </a:txBody>
                      <a:tcPr marL="68580" marR="68580" marT="0" marB="0" anchor="ctr">
                        <a:lnL>
                          <a:noFill/>
                        </a:lnL>
                        <a:lnR w="12700" cap="flat" cmpd="sng" algn="ctr">
                          <a:solidFill>
                            <a:schemeClr val="tx1"/>
                          </a:solidFill>
                          <a:prstDash val="solid"/>
                          <a:round/>
                          <a:headEnd type="none" w="med" len="med"/>
                          <a:tailEnd type="none" w="med" len="med"/>
                        </a:lnR>
                        <a:lnT>
                          <a:noFill/>
                        </a:lnT>
                        <a:lnB>
                          <a:noFill/>
                        </a:lnB>
                        <a:noFill/>
                      </a:tcPr>
                    </a:tc>
                    <a:extLst>
                      <a:ext uri="{0D108BD9-81ED-4DB2-BD59-A6C34878D82A}">
                        <a16:rowId xmlns:a16="http://schemas.microsoft.com/office/drawing/2014/main" val="4063095311"/>
                      </a:ext>
                    </a:extLst>
                  </a:tr>
                  <a:tr h="271145">
                    <a:tc>
                      <a:txBody>
                        <a:bodyPr/>
                        <a:lstStyle/>
                        <a:p>
                          <a:pPr algn="ctr">
                            <a:lnSpc>
                              <a:spcPct val="115000"/>
                            </a:lnSpc>
                            <a:spcAft>
                              <a:spcPts val="1000"/>
                            </a:spcAft>
                          </a:pPr>
                          <a:r>
                            <a:rPr lang="en-US" sz="1400">
                              <a:solidFill>
                                <a:srgbClr val="0D0D0D"/>
                              </a:solidFill>
                              <a:effectLst/>
                              <a:latin typeface="Arial" panose="020B0604020202020204" pitchFamily="34" charset="0"/>
                              <a:ea typeface="SimSun" panose="02010600030101010101" pitchFamily="2" charset="-122"/>
                              <a:cs typeface="Arial" panose="020B0604020202020204" pitchFamily="34" charset="0"/>
                            </a:rPr>
                            <a:t>With concrete topping</a:t>
                          </a:r>
                          <a:endParaRPr lang="en-CA" sz="120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1000"/>
                            </a:spcAft>
                          </a:pPr>
                          <a:r>
                            <a:rPr lang="en-US" sz="1400">
                              <a:solidFill>
                                <a:srgbClr val="0D0D0D"/>
                              </a:solidFill>
                              <a:effectLst/>
                              <a:latin typeface="Arial" panose="020B0604020202020204" pitchFamily="34" charset="0"/>
                              <a:ea typeface="SimSun" panose="02010600030101010101" pitchFamily="2" charset="-122"/>
                              <a:cs typeface="Arial" panose="020B0604020202020204" pitchFamily="34" charset="0"/>
                            </a:rPr>
                            <a:t>5.1</a:t>
                          </a:r>
                          <a:endParaRPr lang="en-CA" sz="120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a:noFill/>
                        </a:lnL>
                        <a:lnR>
                          <a:noFill/>
                        </a:lnR>
                        <a:lnT>
                          <a:noFill/>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1000"/>
                            </a:spcAft>
                          </a:pPr>
                          <a:r>
                            <a:rPr lang="en-US" sz="1400">
                              <a:solidFill>
                                <a:srgbClr val="0D0D0D"/>
                              </a:solidFill>
                              <a:effectLst/>
                              <a:latin typeface="Arial" panose="020B0604020202020204" pitchFamily="34" charset="0"/>
                              <a:ea typeface="SimSun" panose="02010600030101010101" pitchFamily="2" charset="-122"/>
                              <a:cs typeface="Arial" panose="020B0604020202020204" pitchFamily="34" charset="0"/>
                            </a:rPr>
                            <a:t>4.7</a:t>
                          </a:r>
                          <a:endParaRPr lang="en-CA" sz="120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a:noFill/>
                        </a:lnL>
                        <a:lnR w="1270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1000"/>
                            </a:spcAft>
                          </a:pPr>
                          <a:r>
                            <a:rPr lang="en-CA" sz="1400" b="1" dirty="0">
                              <a:effectLst/>
                              <a:latin typeface="Arial" panose="020B0604020202020204" pitchFamily="34" charset="0"/>
                              <a:ea typeface="SimSun" panose="02010600030101010101" pitchFamily="2" charset="-122"/>
                              <a:cs typeface="Arial" panose="020B0604020202020204" pitchFamily="34" charset="0"/>
                            </a:rPr>
                            <a:t>0.22</a:t>
                          </a:r>
                        </a:p>
                      </a:txBody>
                      <a:tcPr marL="68580" marR="68580" marT="0" marB="0" anchor="ct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31684625"/>
                      </a:ext>
                    </a:extLst>
                  </a:tr>
                </a:tbl>
              </a:graphicData>
            </a:graphic>
          </p:graphicFrame>
        </mc:Choice>
        <mc:Fallback xmlns="">
          <p:graphicFrame>
            <p:nvGraphicFramePr>
              <p:cNvPr id="2" name="Table 1">
                <a:extLst>
                  <a:ext uri="{FF2B5EF4-FFF2-40B4-BE49-F238E27FC236}">
                    <a16:creationId xmlns:a16="http://schemas.microsoft.com/office/drawing/2014/main" id="{E8B74305-F1D8-CB1D-ABB4-825D4DBA34D8}"/>
                  </a:ext>
                </a:extLst>
              </p:cNvPr>
              <p:cNvGraphicFramePr>
                <a:graphicFrameLocks noGrp="1"/>
              </p:cNvGraphicFramePr>
              <p:nvPr>
                <p:extLst>
                  <p:ext uri="{D42A27DB-BD31-4B8C-83A1-F6EECF244321}">
                    <p14:modId xmlns:p14="http://schemas.microsoft.com/office/powerpoint/2010/main" val="2051803668"/>
                  </p:ext>
                </p:extLst>
              </p:nvPr>
            </p:nvGraphicFramePr>
            <p:xfrm>
              <a:off x="458585" y="2405069"/>
              <a:ext cx="6666115" cy="1575372"/>
            </p:xfrm>
            <a:graphic>
              <a:graphicData uri="http://schemas.openxmlformats.org/drawingml/2006/table">
                <a:tbl>
                  <a:tblPr firstRow="1" firstCol="1" bandRow="1"/>
                  <a:tblGrid>
                    <a:gridCol w="2807203">
                      <a:extLst>
                        <a:ext uri="{9D8B030D-6E8A-4147-A177-3AD203B41FA5}">
                          <a16:colId xmlns:a16="http://schemas.microsoft.com/office/drawing/2014/main" val="2113989162"/>
                        </a:ext>
                      </a:extLst>
                    </a:gridCol>
                    <a:gridCol w="848141">
                      <a:extLst>
                        <a:ext uri="{9D8B030D-6E8A-4147-A177-3AD203B41FA5}">
                          <a16:colId xmlns:a16="http://schemas.microsoft.com/office/drawing/2014/main" val="2337188222"/>
                        </a:ext>
                      </a:extLst>
                    </a:gridCol>
                    <a:gridCol w="1379784">
                      <a:extLst>
                        <a:ext uri="{9D8B030D-6E8A-4147-A177-3AD203B41FA5}">
                          <a16:colId xmlns:a16="http://schemas.microsoft.com/office/drawing/2014/main" val="3195895988"/>
                        </a:ext>
                      </a:extLst>
                    </a:gridCol>
                    <a:gridCol w="1630987">
                      <a:extLst>
                        <a:ext uri="{9D8B030D-6E8A-4147-A177-3AD203B41FA5}">
                          <a16:colId xmlns:a16="http://schemas.microsoft.com/office/drawing/2014/main" val="2634204008"/>
                        </a:ext>
                      </a:extLst>
                    </a:gridCol>
                  </a:tblGrid>
                  <a:tr h="304165">
                    <a:tc>
                      <a:txBody>
                        <a:bodyPr/>
                        <a:lstStyle/>
                        <a:p>
                          <a:pPr algn="ctr">
                            <a:lnSpc>
                              <a:spcPct val="115000"/>
                            </a:lnSpc>
                          </a:pPr>
                          <a:endParaRPr lang="en-CA" sz="1200">
                            <a:effectLst/>
                            <a:latin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US"/>
                        </a:p>
                      </a:txBody>
                      <a:tcPr marL="68580" marR="68580" marT="0" marB="0" anchor="ctr">
                        <a:lnL>
                          <a:noFill/>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6"/>
                          <a:stretch>
                            <a:fillRect l="-332374" t="-2000" r="-356835" b="-446000"/>
                          </a:stretch>
                        </a:blipFill>
                      </a:tcPr>
                    </a:tc>
                    <a:tc>
                      <a:txBody>
                        <a:bodyPr/>
                        <a:lstStyle/>
                        <a:p>
                          <a:pPr algn="ctr">
                            <a:lnSpc>
                              <a:spcPct val="115000"/>
                            </a:lnSpc>
                            <a:spcAft>
                              <a:spcPts val="1000"/>
                            </a:spcAft>
                          </a:pPr>
                          <a:r>
                            <a:rPr lang="en-US" sz="1400">
                              <a:solidFill>
                                <a:srgbClr val="0D0D0D"/>
                              </a:solidFill>
                              <a:effectLst/>
                              <a:latin typeface="Arial" panose="020B0604020202020204" pitchFamily="34" charset="0"/>
                              <a:ea typeface="SimSun" panose="02010600030101010101" pitchFamily="2" charset="-122"/>
                              <a:cs typeface="Arial" panose="020B0604020202020204" pitchFamily="34" charset="0"/>
                            </a:rPr>
                            <a:t>Damping (%)</a:t>
                          </a:r>
                          <a:endParaRPr lang="en-CA" sz="120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CA" sz="1400" b="1">
                              <a:effectLst/>
                              <a:latin typeface="Arial" panose="020B0604020202020204" pitchFamily="34" charset="0"/>
                              <a:ea typeface="SimSun" panose="02010600030101010101" pitchFamily="2" charset="-122"/>
                              <a:cs typeface="Arial" panose="020B0604020202020204" pitchFamily="34" charset="0"/>
                            </a:rPr>
                            <a:t>d</a:t>
                          </a:r>
                          <a:r>
                            <a:rPr lang="en-CA" sz="1400" b="1" baseline="-25000">
                              <a:effectLst/>
                              <a:latin typeface="Arial" panose="020B0604020202020204" pitchFamily="34" charset="0"/>
                              <a:ea typeface="SimSun" panose="02010600030101010101" pitchFamily="2" charset="-122"/>
                              <a:cs typeface="Arial" panose="020B0604020202020204" pitchFamily="34" charset="0"/>
                            </a:rPr>
                            <a:t>1kN</a:t>
                          </a:r>
                          <a:r>
                            <a:rPr lang="en-CA" sz="1400" b="1">
                              <a:effectLst/>
                              <a:latin typeface="Arial" panose="020B0604020202020204" pitchFamily="34" charset="0"/>
                              <a:ea typeface="SimSun" panose="02010600030101010101" pitchFamily="2" charset="-122"/>
                              <a:cs typeface="Arial" panose="020B0604020202020204" pitchFamily="34" charset="0"/>
                            </a:rPr>
                            <a:t>* (mm)</a:t>
                          </a:r>
                        </a:p>
                      </a:txBody>
                      <a:tcPr marL="68580" marR="68580"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05149102"/>
                      </a:ext>
                    </a:extLst>
                  </a:tr>
                  <a:tr h="469837">
                    <a:tc>
                      <a:txBody>
                        <a:bodyPr/>
                        <a:lstStyle/>
                        <a:p>
                          <a:pPr algn="ctr">
                            <a:lnSpc>
                              <a:spcPct val="115000"/>
                            </a:lnSpc>
                            <a:spcAft>
                              <a:spcPts val="1000"/>
                            </a:spcAft>
                          </a:pPr>
                          <a:r>
                            <a:rPr lang="en-CA" sz="1400">
                              <a:effectLst/>
                              <a:latin typeface="Arial" panose="020B0604020202020204" pitchFamily="34" charset="0"/>
                              <a:ea typeface="SimSun" panose="02010600030101010101" pitchFamily="2" charset="-122"/>
                              <a:cs typeface="Arial" panose="020B0604020202020204" pitchFamily="34" charset="0"/>
                            </a:rPr>
                            <a:t>Bare floor with rigid support (Calculated)</a:t>
                          </a:r>
                        </a:p>
                      </a:txBody>
                      <a:tcPr marL="68580" marR="68580" marT="0" marB="0" anchor="ctr">
                        <a:lnL w="12700" cap="flat" cmpd="sng" algn="ctr">
                          <a:solidFill>
                            <a:schemeClr val="tx1"/>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CA" sz="1400" b="0">
                              <a:solidFill>
                                <a:schemeClr val="tx1"/>
                              </a:solidFill>
                              <a:effectLst/>
                              <a:latin typeface="Arial" panose="020B0604020202020204" pitchFamily="34" charset="0"/>
                              <a:ea typeface="SimSun" panose="02010600030101010101" pitchFamily="2" charset="-122"/>
                              <a:cs typeface="Arial" panose="020B0604020202020204" pitchFamily="34" charset="0"/>
                            </a:rPr>
                            <a:t>13.7</a:t>
                          </a: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CA" sz="1400">
                              <a:effectLst/>
                              <a:latin typeface="Arial" panose="020B0604020202020204" pitchFamily="34" charset="0"/>
                              <a:ea typeface="SimSun" panose="02010600030101010101" pitchFamily="2" charset="-122"/>
                              <a:cs typeface="Arial" panose="020B0604020202020204" pitchFamily="34" charset="0"/>
                            </a:rPr>
                            <a:t>/</a:t>
                          </a:r>
                        </a:p>
                      </a:txBody>
                      <a:tcPr marL="68580" marR="68580" marT="0" marB="0" anchor="ctr">
                        <a:lnL>
                          <a:noFill/>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CA" sz="1400" b="1" dirty="0">
                              <a:effectLst/>
                              <a:latin typeface="Arial" panose="020B0604020202020204" pitchFamily="34" charset="0"/>
                              <a:ea typeface="SimSun" panose="02010600030101010101" pitchFamily="2" charset="-122"/>
                              <a:cs typeface="Arial" panose="020B0604020202020204" pitchFamily="34" charset="0"/>
                            </a:rPr>
                            <a:t>0.31</a:t>
                          </a:r>
                        </a:p>
                      </a:txBody>
                      <a:tcPr marL="68580" marR="68580" marT="0" marB="0" anchor="ctr">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7977903"/>
                      </a:ext>
                    </a:extLst>
                  </a:tr>
                  <a:tr h="262890">
                    <a:tc>
                      <a:txBody>
                        <a:bodyPr/>
                        <a:lstStyle/>
                        <a:p>
                          <a:pPr algn="ctr">
                            <a:lnSpc>
                              <a:spcPct val="115000"/>
                            </a:lnSpc>
                            <a:spcAft>
                              <a:spcPts val="1000"/>
                            </a:spcAft>
                          </a:pPr>
                          <a:r>
                            <a:rPr lang="en-US" sz="1400">
                              <a:solidFill>
                                <a:srgbClr val="0D0D0D"/>
                              </a:solidFill>
                              <a:effectLst/>
                              <a:latin typeface="Arial" panose="020B0604020202020204" pitchFamily="34" charset="0"/>
                              <a:ea typeface="SimSun" panose="02010600030101010101" pitchFamily="2" charset="-122"/>
                              <a:cs typeface="Arial" panose="020B0604020202020204" pitchFamily="34" charset="0"/>
                            </a:rPr>
                            <a:t>Bare floor</a:t>
                          </a:r>
                          <a:endParaRPr lang="en-CA" sz="120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noFill/>
                      </a:tcPr>
                    </a:tc>
                    <a:tc>
                      <a:txBody>
                        <a:bodyPr/>
                        <a:lstStyle/>
                        <a:p>
                          <a:pPr algn="ctr">
                            <a:lnSpc>
                              <a:spcPct val="115000"/>
                            </a:lnSpc>
                            <a:spcAft>
                              <a:spcPts val="1000"/>
                            </a:spcAft>
                          </a:pPr>
                          <a:r>
                            <a:rPr lang="en-US" sz="1400" b="0">
                              <a:solidFill>
                                <a:schemeClr val="tx1"/>
                              </a:solidFill>
                              <a:effectLst/>
                              <a:latin typeface="Arial" panose="020B0604020202020204" pitchFamily="34" charset="0"/>
                              <a:ea typeface="SimSun" panose="02010600030101010101" pitchFamily="2" charset="-122"/>
                              <a:cs typeface="Arial" panose="020B0604020202020204" pitchFamily="34" charset="0"/>
                            </a:rPr>
                            <a:t>6.3</a:t>
                          </a:r>
                          <a:endParaRPr lang="en-CA" sz="1200" b="0">
                            <a:solidFill>
                              <a:schemeClr val="tx1"/>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a:lnSpc>
                              <a:spcPct val="115000"/>
                            </a:lnSpc>
                            <a:spcAft>
                              <a:spcPts val="1000"/>
                            </a:spcAft>
                          </a:pPr>
                          <a:r>
                            <a:rPr lang="en-US" sz="1400">
                              <a:solidFill>
                                <a:srgbClr val="0D0D0D"/>
                              </a:solidFill>
                              <a:effectLst/>
                              <a:latin typeface="Arial" panose="020B0604020202020204" pitchFamily="34" charset="0"/>
                              <a:ea typeface="SimSun" panose="02010600030101010101" pitchFamily="2" charset="-122"/>
                              <a:cs typeface="Arial" panose="020B0604020202020204" pitchFamily="34" charset="0"/>
                            </a:rPr>
                            <a:t>4.1</a:t>
                          </a:r>
                          <a:endParaRPr lang="en-CA" sz="120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a:noFill/>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algn="ctr">
                            <a:lnSpc>
                              <a:spcPct val="115000"/>
                            </a:lnSpc>
                            <a:spcAft>
                              <a:spcPts val="1000"/>
                            </a:spcAft>
                          </a:pPr>
                          <a:r>
                            <a:rPr lang="en-CA" sz="1400" b="1">
                              <a:effectLst/>
                              <a:latin typeface="Arial" panose="020B0604020202020204" pitchFamily="34" charset="0"/>
                              <a:ea typeface="SimSun" panose="02010600030101010101" pitchFamily="2" charset="-122"/>
                              <a:cs typeface="Arial" panose="020B0604020202020204" pitchFamily="34" charset="0"/>
                            </a:rPr>
                            <a:t>0.37</a:t>
                          </a:r>
                        </a:p>
                      </a:txBody>
                      <a:tcPr marL="68580" marR="68580" marT="0" marB="0" anchor="ctr">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634913226"/>
                      </a:ext>
                    </a:extLst>
                  </a:tr>
                  <a:tr h="267335">
                    <a:tc>
                      <a:txBody>
                        <a:bodyPr/>
                        <a:lstStyle/>
                        <a:p>
                          <a:pPr algn="ctr">
                            <a:lnSpc>
                              <a:spcPct val="115000"/>
                            </a:lnSpc>
                            <a:spcAft>
                              <a:spcPts val="1000"/>
                            </a:spcAft>
                          </a:pPr>
                          <a:r>
                            <a:rPr lang="en-US" sz="1400">
                              <a:solidFill>
                                <a:srgbClr val="0D0D0D"/>
                              </a:solidFill>
                              <a:effectLst/>
                              <a:latin typeface="Arial" panose="020B0604020202020204" pitchFamily="34" charset="0"/>
                              <a:ea typeface="SimSun" panose="02010600030101010101" pitchFamily="2" charset="-122"/>
                              <a:cs typeface="Arial" panose="020B0604020202020204" pitchFamily="34" charset="0"/>
                            </a:rPr>
                            <a:t>With plywood</a:t>
                          </a:r>
                          <a:endParaRPr lang="en-CA" sz="120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a:noFill/>
                        </a:lnR>
                        <a:lnT>
                          <a:noFill/>
                        </a:lnT>
                        <a:lnB>
                          <a:noFill/>
                        </a:lnB>
                        <a:noFill/>
                      </a:tcPr>
                    </a:tc>
                    <a:tc>
                      <a:txBody>
                        <a:bodyPr/>
                        <a:lstStyle/>
                        <a:p>
                          <a:pPr algn="ctr">
                            <a:lnSpc>
                              <a:spcPct val="115000"/>
                            </a:lnSpc>
                            <a:spcAft>
                              <a:spcPts val="1000"/>
                            </a:spcAft>
                          </a:pPr>
                          <a:r>
                            <a:rPr lang="en-US" sz="1400">
                              <a:solidFill>
                                <a:srgbClr val="0D0D0D"/>
                              </a:solidFill>
                              <a:effectLst/>
                              <a:latin typeface="Arial" panose="020B0604020202020204" pitchFamily="34" charset="0"/>
                              <a:ea typeface="SimSun" panose="02010600030101010101" pitchFamily="2" charset="-122"/>
                              <a:cs typeface="Arial" panose="020B0604020202020204" pitchFamily="34" charset="0"/>
                            </a:rPr>
                            <a:t>6.5</a:t>
                          </a:r>
                          <a:endParaRPr lang="en-CA" sz="120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a:noFill/>
                        </a:lnL>
                        <a:lnR>
                          <a:noFill/>
                        </a:lnR>
                        <a:lnT>
                          <a:noFill/>
                        </a:lnT>
                        <a:lnB>
                          <a:noFill/>
                        </a:lnB>
                        <a:noFill/>
                      </a:tcPr>
                    </a:tc>
                    <a:tc>
                      <a:txBody>
                        <a:bodyPr/>
                        <a:lstStyle/>
                        <a:p>
                          <a:pPr algn="ctr">
                            <a:lnSpc>
                              <a:spcPct val="115000"/>
                            </a:lnSpc>
                            <a:spcAft>
                              <a:spcPts val="1000"/>
                            </a:spcAft>
                          </a:pPr>
                          <a:r>
                            <a:rPr lang="en-US" sz="1400">
                              <a:solidFill>
                                <a:srgbClr val="0D0D0D"/>
                              </a:solidFill>
                              <a:effectLst/>
                              <a:latin typeface="Arial" panose="020B0604020202020204" pitchFamily="34" charset="0"/>
                              <a:ea typeface="SimSun" panose="02010600030101010101" pitchFamily="2" charset="-122"/>
                              <a:cs typeface="Arial" panose="020B0604020202020204" pitchFamily="34" charset="0"/>
                            </a:rPr>
                            <a:t>4.3</a:t>
                          </a:r>
                          <a:endParaRPr lang="en-CA" sz="120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a:noFill/>
                        </a:lnL>
                        <a:lnR w="12700" cap="flat" cmpd="sng" algn="ctr">
                          <a:noFill/>
                          <a:prstDash val="solid"/>
                          <a:round/>
                          <a:headEnd type="none" w="med" len="med"/>
                          <a:tailEnd type="none" w="med" len="med"/>
                        </a:lnR>
                        <a:lnT>
                          <a:noFill/>
                        </a:lnT>
                        <a:lnB>
                          <a:noFill/>
                        </a:lnB>
                        <a:noFill/>
                      </a:tcPr>
                    </a:tc>
                    <a:tc>
                      <a:txBody>
                        <a:bodyPr/>
                        <a:lstStyle/>
                        <a:p>
                          <a:pPr algn="ctr">
                            <a:lnSpc>
                              <a:spcPct val="115000"/>
                            </a:lnSpc>
                            <a:spcAft>
                              <a:spcPts val="1000"/>
                            </a:spcAft>
                          </a:pPr>
                          <a:r>
                            <a:rPr lang="en-CA" sz="1400" b="1">
                              <a:effectLst/>
                              <a:latin typeface="Arial" panose="020B0604020202020204" pitchFamily="34" charset="0"/>
                              <a:ea typeface="SimSun" panose="02010600030101010101" pitchFamily="2" charset="-122"/>
                              <a:cs typeface="Arial" panose="020B0604020202020204" pitchFamily="34" charset="0"/>
                            </a:rPr>
                            <a:t>0.24</a:t>
                          </a:r>
                        </a:p>
                      </a:txBody>
                      <a:tcPr marL="68580" marR="68580" marT="0" marB="0" anchor="ctr">
                        <a:lnL>
                          <a:noFill/>
                        </a:lnL>
                        <a:lnR w="12700" cap="flat" cmpd="sng" algn="ctr">
                          <a:solidFill>
                            <a:schemeClr val="tx1"/>
                          </a:solidFill>
                          <a:prstDash val="solid"/>
                          <a:round/>
                          <a:headEnd type="none" w="med" len="med"/>
                          <a:tailEnd type="none" w="med" len="med"/>
                        </a:lnR>
                        <a:lnT>
                          <a:noFill/>
                        </a:lnT>
                        <a:lnB>
                          <a:noFill/>
                        </a:lnB>
                        <a:noFill/>
                      </a:tcPr>
                    </a:tc>
                    <a:extLst>
                      <a:ext uri="{0D108BD9-81ED-4DB2-BD59-A6C34878D82A}">
                        <a16:rowId xmlns:a16="http://schemas.microsoft.com/office/drawing/2014/main" val="4063095311"/>
                      </a:ext>
                    </a:extLst>
                  </a:tr>
                  <a:tr h="271145">
                    <a:tc>
                      <a:txBody>
                        <a:bodyPr/>
                        <a:lstStyle/>
                        <a:p>
                          <a:pPr algn="ctr">
                            <a:lnSpc>
                              <a:spcPct val="115000"/>
                            </a:lnSpc>
                            <a:spcAft>
                              <a:spcPts val="1000"/>
                            </a:spcAft>
                          </a:pPr>
                          <a:r>
                            <a:rPr lang="en-US" sz="1400">
                              <a:solidFill>
                                <a:srgbClr val="0D0D0D"/>
                              </a:solidFill>
                              <a:effectLst/>
                              <a:latin typeface="Arial" panose="020B0604020202020204" pitchFamily="34" charset="0"/>
                              <a:ea typeface="SimSun" panose="02010600030101010101" pitchFamily="2" charset="-122"/>
                              <a:cs typeface="Arial" panose="020B0604020202020204" pitchFamily="34" charset="0"/>
                            </a:rPr>
                            <a:t>With concrete topping</a:t>
                          </a:r>
                          <a:endParaRPr lang="en-CA" sz="120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1000"/>
                            </a:spcAft>
                          </a:pPr>
                          <a:r>
                            <a:rPr lang="en-US" sz="1400">
                              <a:solidFill>
                                <a:srgbClr val="0D0D0D"/>
                              </a:solidFill>
                              <a:effectLst/>
                              <a:latin typeface="Arial" panose="020B0604020202020204" pitchFamily="34" charset="0"/>
                              <a:ea typeface="SimSun" panose="02010600030101010101" pitchFamily="2" charset="-122"/>
                              <a:cs typeface="Arial" panose="020B0604020202020204" pitchFamily="34" charset="0"/>
                            </a:rPr>
                            <a:t>5.1</a:t>
                          </a:r>
                          <a:endParaRPr lang="en-CA" sz="120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a:noFill/>
                        </a:lnL>
                        <a:lnR>
                          <a:noFill/>
                        </a:lnR>
                        <a:lnT>
                          <a:noFill/>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1000"/>
                            </a:spcAft>
                          </a:pPr>
                          <a:r>
                            <a:rPr lang="en-US" sz="1400">
                              <a:solidFill>
                                <a:srgbClr val="0D0D0D"/>
                              </a:solidFill>
                              <a:effectLst/>
                              <a:latin typeface="Arial" panose="020B0604020202020204" pitchFamily="34" charset="0"/>
                              <a:ea typeface="SimSun" panose="02010600030101010101" pitchFamily="2" charset="-122"/>
                              <a:cs typeface="Arial" panose="020B0604020202020204" pitchFamily="34" charset="0"/>
                            </a:rPr>
                            <a:t>4.7</a:t>
                          </a:r>
                          <a:endParaRPr lang="en-CA" sz="120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a:noFill/>
                        </a:lnL>
                        <a:lnR w="1270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1000"/>
                            </a:spcAft>
                          </a:pPr>
                          <a:r>
                            <a:rPr lang="en-CA" sz="1400" b="1" dirty="0">
                              <a:effectLst/>
                              <a:latin typeface="Arial" panose="020B0604020202020204" pitchFamily="34" charset="0"/>
                              <a:ea typeface="SimSun" panose="02010600030101010101" pitchFamily="2" charset="-122"/>
                              <a:cs typeface="Arial" panose="020B0604020202020204" pitchFamily="34" charset="0"/>
                            </a:rPr>
                            <a:t>0.22</a:t>
                          </a:r>
                        </a:p>
                      </a:txBody>
                      <a:tcPr marL="68580" marR="68580" marT="0" marB="0" anchor="ct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31684625"/>
                      </a:ext>
                    </a:extLst>
                  </a:tr>
                </a:tbl>
              </a:graphicData>
            </a:graphic>
          </p:graphicFrame>
        </mc:Fallback>
      </mc:AlternateContent>
      <p:sp>
        <p:nvSpPr>
          <p:cNvPr id="3" name="TextBox 2">
            <a:extLst>
              <a:ext uri="{FF2B5EF4-FFF2-40B4-BE49-F238E27FC236}">
                <a16:creationId xmlns:a16="http://schemas.microsoft.com/office/drawing/2014/main" id="{A2B08F95-9A9D-F585-B4BE-89FE09F7DF9B}"/>
              </a:ext>
            </a:extLst>
          </p:cNvPr>
          <p:cNvSpPr txBox="1"/>
          <p:nvPr/>
        </p:nvSpPr>
        <p:spPr>
          <a:xfrm>
            <a:off x="5628841" y="3980441"/>
            <a:ext cx="1495859" cy="307777"/>
          </a:xfrm>
          <a:prstGeom prst="rect">
            <a:avLst/>
          </a:prstGeom>
          <a:noFill/>
        </p:spPr>
        <p:txBody>
          <a:bodyPr wrap="none" rtlCol="0">
            <a:spAutoFit/>
          </a:bodyPr>
          <a:lstStyle/>
          <a:p>
            <a:r>
              <a:rPr lang="en-CA" sz="1400">
                <a:latin typeface="Arial" panose="020B0604020202020204" pitchFamily="34" charset="0"/>
                <a:cs typeface="Arial" panose="020B0604020202020204" pitchFamily="34" charset="0"/>
              </a:rPr>
              <a:t>*Averaged value</a:t>
            </a:r>
          </a:p>
        </p:txBody>
      </p:sp>
      <p:sp>
        <p:nvSpPr>
          <p:cNvPr id="8" name="TextBox 7">
            <a:extLst>
              <a:ext uri="{FF2B5EF4-FFF2-40B4-BE49-F238E27FC236}">
                <a16:creationId xmlns:a16="http://schemas.microsoft.com/office/drawing/2014/main" id="{298E3D0C-CECD-5A5A-2133-75EA6299EA3D}"/>
              </a:ext>
            </a:extLst>
          </p:cNvPr>
          <p:cNvSpPr txBox="1"/>
          <p:nvPr/>
        </p:nvSpPr>
        <p:spPr>
          <a:xfrm>
            <a:off x="7566003" y="2200941"/>
            <a:ext cx="4645470" cy="369332"/>
          </a:xfrm>
          <a:prstGeom prst="rect">
            <a:avLst/>
          </a:prstGeom>
          <a:noFill/>
        </p:spPr>
        <p:txBody>
          <a:bodyPr wrap="square">
            <a:spAutoFit/>
          </a:bodyPr>
          <a:lstStyle/>
          <a:p>
            <a:r>
              <a:rPr lang="en-CA" sz="1800" b="1">
                <a:effectLst/>
                <a:latin typeface="Arial" panose="020B0604020202020204" pitchFamily="34" charset="0"/>
                <a:ea typeface="SimSun" panose="02010600030101010101" pitchFamily="2" charset="-122"/>
                <a:cs typeface="Arial" panose="020B0604020202020204" pitchFamily="34" charset="0"/>
              </a:rPr>
              <a:t>d</a:t>
            </a:r>
            <a:r>
              <a:rPr lang="en-CA" sz="1800" b="1" baseline="-25000">
                <a:effectLst/>
                <a:latin typeface="Arial" panose="020B0604020202020204" pitchFamily="34" charset="0"/>
                <a:ea typeface="SimSun" panose="02010600030101010101" pitchFamily="2" charset="-122"/>
                <a:cs typeface="Arial" panose="020B0604020202020204" pitchFamily="34" charset="0"/>
              </a:rPr>
              <a:t>1kN </a:t>
            </a:r>
            <a:r>
              <a:rPr lang="en-CA" b="1">
                <a:latin typeface="Arial" panose="020B0604020202020204" pitchFamily="34" charset="0"/>
                <a:ea typeface="SimSun" panose="02010600030101010101" pitchFamily="2" charset="-122"/>
                <a:cs typeface="Arial" panose="020B0604020202020204" pitchFamily="34" charset="0"/>
              </a:rPr>
              <a:t>:Deflection under 1 </a:t>
            </a:r>
            <a:r>
              <a:rPr lang="en-CA" b="1" err="1">
                <a:latin typeface="Arial" panose="020B0604020202020204" pitchFamily="34" charset="0"/>
                <a:ea typeface="SimSun" panose="02010600030101010101" pitchFamily="2" charset="-122"/>
                <a:cs typeface="Arial" panose="020B0604020202020204" pitchFamily="34" charset="0"/>
              </a:rPr>
              <a:t>kN</a:t>
            </a:r>
            <a:r>
              <a:rPr lang="en-CA" b="1">
                <a:latin typeface="Arial" panose="020B0604020202020204" pitchFamily="34" charset="0"/>
                <a:ea typeface="SimSun" panose="02010600030101010101" pitchFamily="2" charset="-122"/>
                <a:cs typeface="Arial" panose="020B0604020202020204" pitchFamily="34" charset="0"/>
              </a:rPr>
              <a:t> point load</a:t>
            </a:r>
            <a:r>
              <a:rPr lang="en-CA" b="1">
                <a:latin typeface="Arial" panose="020B0604020202020204" pitchFamily="34" charset="0"/>
                <a:cs typeface="Arial" panose="020B0604020202020204" pitchFamily="34" charset="0"/>
              </a:rPr>
              <a:t>  </a:t>
            </a:r>
            <a:endParaRPr lang="en-CA" b="1"/>
          </a:p>
        </p:txBody>
      </p:sp>
      <p:sp>
        <p:nvSpPr>
          <p:cNvPr id="12" name="TextBox 11">
            <a:extLst>
              <a:ext uri="{FF2B5EF4-FFF2-40B4-BE49-F238E27FC236}">
                <a16:creationId xmlns:a16="http://schemas.microsoft.com/office/drawing/2014/main" id="{015BCC0F-6177-2B7E-6035-81347A6A1371}"/>
              </a:ext>
            </a:extLst>
          </p:cNvPr>
          <p:cNvSpPr txBox="1"/>
          <p:nvPr/>
        </p:nvSpPr>
        <p:spPr>
          <a:xfrm>
            <a:off x="7566003" y="2787398"/>
            <a:ext cx="4595728" cy="1815882"/>
          </a:xfrm>
          <a:prstGeom prst="rect">
            <a:avLst/>
          </a:prstGeom>
          <a:noFill/>
        </p:spPr>
        <p:txBody>
          <a:bodyPr wrap="square" rtlCol="0">
            <a:spAutoFit/>
          </a:bodyPr>
          <a:lstStyle/>
          <a:p>
            <a:pPr marL="342900" indent="-342900">
              <a:buAutoNum type="arabicPeriod"/>
            </a:pPr>
            <a:r>
              <a:rPr lang="en-CA" sz="1600" dirty="0">
                <a:latin typeface="Arial" panose="020B0604020202020204" pitchFamily="34" charset="0"/>
                <a:cs typeface="Arial" panose="020B0604020202020204" pitchFamily="34" charset="0"/>
              </a:rPr>
              <a:t>Increased due to the flexibility of supporting beams</a:t>
            </a:r>
          </a:p>
          <a:p>
            <a:pPr marL="342900" indent="-342900">
              <a:buAutoNum type="arabicPeriod"/>
            </a:pPr>
            <a:endParaRPr lang="en-CA" sz="1600" dirty="0">
              <a:latin typeface="Arial" panose="020B0604020202020204" pitchFamily="34" charset="0"/>
              <a:cs typeface="Arial" panose="020B0604020202020204" pitchFamily="34" charset="0"/>
            </a:endParaRPr>
          </a:p>
          <a:p>
            <a:pPr marL="342900" indent="-342900">
              <a:buAutoNum type="arabicPeriod"/>
            </a:pPr>
            <a:r>
              <a:rPr lang="en-CA" sz="1600" dirty="0">
                <a:latin typeface="Arial" panose="020B0604020202020204" pitchFamily="34" charset="0"/>
                <a:cs typeface="Arial" panose="020B0604020202020204" pitchFamily="34" charset="0"/>
              </a:rPr>
              <a:t>Decreased 40 % due to the addition of sheathing panel</a:t>
            </a:r>
          </a:p>
          <a:p>
            <a:pPr marL="342900" indent="-342900">
              <a:buAutoNum type="arabicPeriod"/>
            </a:pPr>
            <a:endParaRPr lang="en-CA" sz="1600" dirty="0">
              <a:latin typeface="Arial" panose="020B0604020202020204" pitchFamily="34" charset="0"/>
              <a:cs typeface="Arial" panose="020B0604020202020204" pitchFamily="34" charset="0"/>
            </a:endParaRPr>
          </a:p>
          <a:p>
            <a:pPr marL="342900" indent="-342900">
              <a:buAutoNum type="arabicPeriod"/>
            </a:pPr>
            <a:endParaRPr lang="en-CA"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19106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BB9F9A8-296E-41B2-A187-CBCAD36C7D46}"/>
              </a:ext>
            </a:extLst>
          </p:cNvPr>
          <p:cNvGrpSpPr/>
          <p:nvPr/>
        </p:nvGrpSpPr>
        <p:grpSpPr>
          <a:xfrm>
            <a:off x="0" y="5798157"/>
            <a:ext cx="12191984" cy="646043"/>
            <a:chOff x="-19878" y="5948569"/>
            <a:chExt cx="12211878" cy="646043"/>
          </a:xfrm>
        </p:grpSpPr>
        <p:sp>
          <p:nvSpPr>
            <p:cNvPr id="5" name="Rectangle 4">
              <a:extLst>
                <a:ext uri="{FF2B5EF4-FFF2-40B4-BE49-F238E27FC236}">
                  <a16:creationId xmlns:a16="http://schemas.microsoft.com/office/drawing/2014/main" id="{26D16077-35C2-4CFD-9F71-21739DC1D7AF}"/>
                </a:ext>
              </a:extLst>
            </p:cNvPr>
            <p:cNvSpPr/>
            <p:nvPr/>
          </p:nvSpPr>
          <p:spPr>
            <a:xfrm>
              <a:off x="0" y="5948569"/>
              <a:ext cx="12192000" cy="6062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0DF316EA-5471-497D-B12E-580FB9D7F3DE}"/>
                </a:ext>
              </a:extLst>
            </p:cNvPr>
            <p:cNvSpPr/>
            <p:nvPr/>
          </p:nvSpPr>
          <p:spPr>
            <a:xfrm>
              <a:off x="-19878" y="6472613"/>
              <a:ext cx="6967330" cy="121999"/>
            </a:xfrm>
            <a:prstGeom prst="roundRect">
              <a:avLst/>
            </a:prstGeom>
            <a:solidFill>
              <a:srgbClr val="88AB0D"/>
            </a:solidFill>
            <a:ln>
              <a:solidFill>
                <a:srgbClr val="88AB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a:extLst>
              <a:ext uri="{FF2B5EF4-FFF2-40B4-BE49-F238E27FC236}">
                <a16:creationId xmlns:a16="http://schemas.microsoft.com/office/drawing/2014/main" id="{60F6053E-F314-47A9-AA00-B0C70AE8F8F7}"/>
              </a:ext>
            </a:extLst>
          </p:cNvPr>
          <p:cNvSpPr/>
          <p:nvPr/>
        </p:nvSpPr>
        <p:spPr>
          <a:xfrm>
            <a:off x="0" y="6444200"/>
            <a:ext cx="12161731" cy="413800"/>
          </a:xfrm>
          <a:prstGeom prst="rect">
            <a:avLst/>
          </a:prstGeom>
          <a:solidFill>
            <a:srgbClr val="A3794F"/>
          </a:solidFill>
          <a:ln>
            <a:solidFill>
              <a:srgbClr val="A379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D4CF333E-E8C2-7CD7-D778-ACF02B166338}"/>
              </a:ext>
            </a:extLst>
          </p:cNvPr>
          <p:cNvPicPr>
            <a:picLocks noChangeAspect="1"/>
          </p:cNvPicPr>
          <p:nvPr/>
        </p:nvPicPr>
        <p:blipFill>
          <a:blip r:embed="rId3"/>
          <a:stretch>
            <a:fillRect/>
          </a:stretch>
        </p:blipFill>
        <p:spPr>
          <a:xfrm>
            <a:off x="139760" y="6483955"/>
            <a:ext cx="1220243" cy="333534"/>
          </a:xfrm>
          <a:prstGeom prst="rect">
            <a:avLst/>
          </a:prstGeom>
        </p:spPr>
      </p:pic>
      <p:pic>
        <p:nvPicPr>
          <p:cNvPr id="11" name="Picture 10">
            <a:extLst>
              <a:ext uri="{FF2B5EF4-FFF2-40B4-BE49-F238E27FC236}">
                <a16:creationId xmlns:a16="http://schemas.microsoft.com/office/drawing/2014/main" id="{F38784FA-A0F1-4941-33BF-995BE2A1E866}"/>
              </a:ext>
            </a:extLst>
          </p:cNvPr>
          <p:cNvPicPr>
            <a:picLocks noChangeAspect="1"/>
          </p:cNvPicPr>
          <p:nvPr/>
        </p:nvPicPr>
        <p:blipFill rotWithShape="1">
          <a:blip r:embed="rId4"/>
          <a:srcRect l="23066" t="51971" r="23412" b="26858"/>
          <a:stretch/>
        </p:blipFill>
        <p:spPr>
          <a:xfrm>
            <a:off x="1499763" y="6428821"/>
            <a:ext cx="2083444" cy="431514"/>
          </a:xfrm>
          <a:prstGeom prst="rect">
            <a:avLst/>
          </a:prstGeom>
        </p:spPr>
      </p:pic>
      <p:sp>
        <p:nvSpPr>
          <p:cNvPr id="14" name="标题 12">
            <a:extLst>
              <a:ext uri="{FF2B5EF4-FFF2-40B4-BE49-F238E27FC236}">
                <a16:creationId xmlns:a16="http://schemas.microsoft.com/office/drawing/2014/main" id="{2D205A31-22A7-4A17-366E-472655B912CE}"/>
              </a:ext>
            </a:extLst>
          </p:cNvPr>
          <p:cNvSpPr txBox="1">
            <a:spLocks/>
          </p:cNvSpPr>
          <p:nvPr/>
        </p:nvSpPr>
        <p:spPr>
          <a:xfrm>
            <a:off x="7487" y="168121"/>
            <a:ext cx="12184513" cy="943276"/>
          </a:xfrm>
          <a:prstGeom prst="rect">
            <a:avLst/>
          </a:prstGeom>
        </p:spPr>
        <p:txBody>
          <a:bodyPr/>
          <a:lstStyle>
            <a:lvl1pPr algn="l" defTabSz="914400" rtl="0" eaLnBrk="1" latinLnBrk="0" hangingPunct="1">
              <a:spcBef>
                <a:spcPct val="0"/>
              </a:spcBef>
              <a:buNone/>
              <a:defRPr sz="3000" kern="1200">
                <a:solidFill>
                  <a:schemeClr val="tx1"/>
                </a:solidFill>
                <a:latin typeface="Arial" panose="020B0604020202020204" pitchFamily="34" charset="0"/>
                <a:ea typeface="+mj-ea"/>
                <a:cs typeface="Arial" panose="020B0604020202020204" pitchFamily="34" charset="0"/>
              </a:defRPr>
            </a:lvl1pPr>
          </a:lstStyle>
          <a:p>
            <a:r>
              <a:rPr lang="en-US" altLang="zh-CN" sz="2800"/>
              <a:t>Results</a:t>
            </a:r>
            <a:endParaRPr lang="en-US" altLang="zh-CN" sz="3600"/>
          </a:p>
        </p:txBody>
      </p:sp>
      <p:pic>
        <p:nvPicPr>
          <p:cNvPr id="21" name="Picture 20">
            <a:extLst>
              <a:ext uri="{FF2B5EF4-FFF2-40B4-BE49-F238E27FC236}">
                <a16:creationId xmlns:a16="http://schemas.microsoft.com/office/drawing/2014/main" id="{0FC8B74A-9E08-6B97-9082-605179B10F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01840" y="-176742"/>
            <a:ext cx="1165529" cy="1165529"/>
          </a:xfrm>
          <a:prstGeom prst="rect">
            <a:avLst/>
          </a:prstGeom>
        </p:spPr>
      </p:pic>
      <p:cxnSp>
        <p:nvCxnSpPr>
          <p:cNvPr id="22" name="Straight Connector 21">
            <a:extLst>
              <a:ext uri="{FF2B5EF4-FFF2-40B4-BE49-F238E27FC236}">
                <a16:creationId xmlns:a16="http://schemas.microsoft.com/office/drawing/2014/main" id="{77560727-3247-63E2-0A95-884447AD13E6}"/>
              </a:ext>
            </a:extLst>
          </p:cNvPr>
          <p:cNvCxnSpPr/>
          <p:nvPr/>
        </p:nvCxnSpPr>
        <p:spPr>
          <a:xfrm>
            <a:off x="0" y="838200"/>
            <a:ext cx="12192000" cy="0"/>
          </a:xfrm>
          <a:prstGeom prst="line">
            <a:avLst/>
          </a:prstGeom>
          <a:ln w="28575">
            <a:solidFill>
              <a:srgbClr val="A3794F"/>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2DD4B59A-6D52-D127-FCDD-856245AC8719}"/>
              </a:ext>
            </a:extLst>
          </p:cNvPr>
          <p:cNvSpPr txBox="1"/>
          <p:nvPr/>
        </p:nvSpPr>
        <p:spPr>
          <a:xfrm>
            <a:off x="139760" y="840699"/>
            <a:ext cx="1866473" cy="400110"/>
          </a:xfrm>
          <a:prstGeom prst="rect">
            <a:avLst/>
          </a:prstGeom>
          <a:noFill/>
        </p:spPr>
        <p:txBody>
          <a:bodyPr wrap="none" rtlCol="0">
            <a:spAutoFit/>
          </a:bodyPr>
          <a:lstStyle/>
          <a:p>
            <a:r>
              <a:rPr lang="en-CA" sz="2000">
                <a:latin typeface="Arial" panose="020B0604020202020204" pitchFamily="34" charset="0"/>
                <a:cs typeface="Arial" panose="020B0604020202020204" pitchFamily="34" charset="0"/>
              </a:rPr>
              <a:t>3. Acceleration</a:t>
            </a:r>
          </a:p>
        </p:txBody>
      </p:sp>
      <p:pic>
        <p:nvPicPr>
          <p:cNvPr id="8" name="Picture 7" descr="A graph of a graph showing a graph of data&#10;&#10;Description automatically generated">
            <a:extLst>
              <a:ext uri="{FF2B5EF4-FFF2-40B4-BE49-F238E27FC236}">
                <a16:creationId xmlns:a16="http://schemas.microsoft.com/office/drawing/2014/main" id="{EF99005E-7A35-2A66-372B-7AD2E52EF7C5}"/>
              </a:ext>
            </a:extLst>
          </p:cNvPr>
          <p:cNvPicPr>
            <a:picLocks noChangeAspect="1"/>
          </p:cNvPicPr>
          <p:nvPr/>
        </p:nvPicPr>
        <p:blipFill rotWithShape="1">
          <a:blip r:embed="rId6">
            <a:extLst>
              <a:ext uri="{28A0092B-C50C-407E-A947-70E740481C1C}">
                <a14:useLocalDpi xmlns:a14="http://schemas.microsoft.com/office/drawing/2010/main" val="0"/>
              </a:ext>
            </a:extLst>
          </a:blip>
          <a:srcRect l="6739" t="9566" r="12132" b="6112"/>
          <a:stretch/>
        </p:blipFill>
        <p:spPr>
          <a:xfrm>
            <a:off x="830071" y="4070792"/>
            <a:ext cx="2707675" cy="2250979"/>
          </a:xfrm>
          <a:prstGeom prst="rect">
            <a:avLst/>
          </a:prstGeom>
        </p:spPr>
      </p:pic>
      <p:pic>
        <p:nvPicPr>
          <p:cNvPr id="13" name="Picture 12" descr="A graph with a line and a line graph&#10;&#10;Description automatically generated with medium confidence">
            <a:extLst>
              <a:ext uri="{FF2B5EF4-FFF2-40B4-BE49-F238E27FC236}">
                <a16:creationId xmlns:a16="http://schemas.microsoft.com/office/drawing/2014/main" id="{AE452DE1-801A-CA3E-1B5E-5215D7D7408C}"/>
              </a:ext>
            </a:extLst>
          </p:cNvPr>
          <p:cNvPicPr>
            <a:picLocks noChangeAspect="1"/>
          </p:cNvPicPr>
          <p:nvPr/>
        </p:nvPicPr>
        <p:blipFill rotWithShape="1">
          <a:blip r:embed="rId7">
            <a:extLst>
              <a:ext uri="{28A0092B-C50C-407E-A947-70E740481C1C}">
                <a14:useLocalDpi xmlns:a14="http://schemas.microsoft.com/office/drawing/2010/main" val="0"/>
              </a:ext>
            </a:extLst>
          </a:blip>
          <a:srcRect l="7698" t="8397" r="12251" b="6858"/>
          <a:stretch/>
        </p:blipFill>
        <p:spPr>
          <a:xfrm>
            <a:off x="4867820" y="1367489"/>
            <a:ext cx="3174654" cy="2433370"/>
          </a:xfrm>
          <a:prstGeom prst="rect">
            <a:avLst/>
          </a:prstGeom>
        </p:spPr>
      </p:pic>
      <p:pic>
        <p:nvPicPr>
          <p:cNvPr id="16" name="Picture 15" descr="A graph of a diagram&#10;&#10;Description automatically generated">
            <a:extLst>
              <a:ext uri="{FF2B5EF4-FFF2-40B4-BE49-F238E27FC236}">
                <a16:creationId xmlns:a16="http://schemas.microsoft.com/office/drawing/2014/main" id="{6AAB9D19-EF12-49EB-B995-34F9F9D4DE20}"/>
              </a:ext>
            </a:extLst>
          </p:cNvPr>
          <p:cNvPicPr>
            <a:picLocks noChangeAspect="1"/>
          </p:cNvPicPr>
          <p:nvPr/>
        </p:nvPicPr>
        <p:blipFill rotWithShape="1">
          <a:blip r:embed="rId8">
            <a:extLst>
              <a:ext uri="{28A0092B-C50C-407E-A947-70E740481C1C}">
                <a14:useLocalDpi xmlns:a14="http://schemas.microsoft.com/office/drawing/2010/main" val="0"/>
              </a:ext>
            </a:extLst>
          </a:blip>
          <a:srcRect l="7909" t="7556" r="12270" b="6162"/>
          <a:stretch/>
        </p:blipFill>
        <p:spPr>
          <a:xfrm>
            <a:off x="4867821" y="3835258"/>
            <a:ext cx="3174653" cy="2479253"/>
          </a:xfrm>
          <a:prstGeom prst="rect">
            <a:avLst/>
          </a:prstGeom>
        </p:spPr>
      </p:pic>
      <p:sp>
        <p:nvSpPr>
          <p:cNvPr id="17" name="TextBox 16">
            <a:extLst>
              <a:ext uri="{FF2B5EF4-FFF2-40B4-BE49-F238E27FC236}">
                <a16:creationId xmlns:a16="http://schemas.microsoft.com/office/drawing/2014/main" id="{45703B58-53B5-B612-89C3-085AD59BFB9D}"/>
              </a:ext>
            </a:extLst>
          </p:cNvPr>
          <p:cNvSpPr txBox="1"/>
          <p:nvPr/>
        </p:nvSpPr>
        <p:spPr>
          <a:xfrm>
            <a:off x="4509242" y="923940"/>
            <a:ext cx="4107096" cy="523220"/>
          </a:xfrm>
          <a:prstGeom prst="rect">
            <a:avLst/>
          </a:prstGeom>
          <a:noFill/>
        </p:spPr>
        <p:txBody>
          <a:bodyPr wrap="square" rtlCol="0">
            <a:spAutoFit/>
          </a:bodyPr>
          <a:lstStyle/>
          <a:p>
            <a:pPr algn="ctr"/>
            <a:r>
              <a:rPr lang="en-CA" sz="1400" b="1" dirty="0">
                <a:latin typeface="Arial" panose="020B0604020202020204" pitchFamily="34" charset="0"/>
                <a:cs typeface="Arial" panose="020B0604020202020204" pitchFamily="34" charset="0"/>
              </a:rPr>
              <a:t>Measured peak acceleration (maximum) by different walking frequency</a:t>
            </a:r>
          </a:p>
        </p:txBody>
      </p:sp>
      <p:sp>
        <p:nvSpPr>
          <p:cNvPr id="18" name="TextBox 17">
            <a:extLst>
              <a:ext uri="{FF2B5EF4-FFF2-40B4-BE49-F238E27FC236}">
                <a16:creationId xmlns:a16="http://schemas.microsoft.com/office/drawing/2014/main" id="{E4569FEA-0395-3EFA-825F-A696E67F4E19}"/>
              </a:ext>
            </a:extLst>
          </p:cNvPr>
          <p:cNvSpPr txBox="1"/>
          <p:nvPr/>
        </p:nvSpPr>
        <p:spPr>
          <a:xfrm>
            <a:off x="8490031" y="2763634"/>
            <a:ext cx="3332028" cy="2062103"/>
          </a:xfrm>
          <a:prstGeom prst="rect">
            <a:avLst/>
          </a:prstGeom>
          <a:noFill/>
        </p:spPr>
        <p:txBody>
          <a:bodyPr wrap="square" rtlCol="0">
            <a:spAutoFit/>
          </a:bodyPr>
          <a:lstStyle/>
          <a:p>
            <a:pPr marL="342900" indent="-342900">
              <a:buFont typeface="+mj-lt"/>
              <a:buAutoNum type="arabicPeriod"/>
            </a:pPr>
            <a:r>
              <a:rPr lang="en-CA" sz="1600" dirty="0">
                <a:latin typeface="Arial" panose="020B0604020202020204" pitchFamily="34" charset="0"/>
                <a:cs typeface="Arial" panose="020B0604020202020204" pitchFamily="34" charset="0"/>
              </a:rPr>
              <a:t>Resonant response under normal human walking</a:t>
            </a:r>
          </a:p>
          <a:p>
            <a:pPr marL="342900" indent="-342900">
              <a:buFont typeface="+mj-lt"/>
              <a:buAutoNum type="arabicPeriod"/>
            </a:pPr>
            <a:endParaRPr lang="en-CA" sz="1600" dirty="0">
              <a:latin typeface="Arial" panose="020B0604020202020204" pitchFamily="34" charset="0"/>
              <a:cs typeface="Arial" panose="020B0604020202020204" pitchFamily="34" charset="0"/>
            </a:endParaRPr>
          </a:p>
          <a:p>
            <a:pPr marL="342900" indent="-342900">
              <a:buFont typeface="+mj-lt"/>
              <a:buAutoNum type="arabicPeriod"/>
            </a:pPr>
            <a:r>
              <a:rPr lang="en-CA" sz="1600" dirty="0">
                <a:latin typeface="Arial" panose="020B0604020202020204" pitchFamily="34" charset="0"/>
                <a:cs typeface="Arial" panose="020B0604020202020204" pitchFamily="34" charset="0"/>
              </a:rPr>
              <a:t>Walking frequency affects the measured acceleration</a:t>
            </a:r>
          </a:p>
          <a:p>
            <a:pPr marL="342900" indent="-342900">
              <a:buFont typeface="+mj-lt"/>
              <a:buAutoNum type="arabicPeriod"/>
            </a:pPr>
            <a:endParaRPr lang="en-CA" sz="1600" dirty="0">
              <a:latin typeface="Arial" panose="020B0604020202020204" pitchFamily="34" charset="0"/>
              <a:cs typeface="Arial" panose="020B0604020202020204" pitchFamily="34" charset="0"/>
            </a:endParaRPr>
          </a:p>
          <a:p>
            <a:pPr marL="342900" indent="-342900">
              <a:buFont typeface="+mj-lt"/>
              <a:buAutoNum type="arabicPeriod"/>
            </a:pPr>
            <a:endParaRPr lang="en-CA" sz="1600" dirty="0">
              <a:latin typeface="Arial" panose="020B0604020202020204" pitchFamily="34" charset="0"/>
              <a:cs typeface="Arial" panose="020B0604020202020204" pitchFamily="34" charset="0"/>
            </a:endParaRPr>
          </a:p>
          <a:p>
            <a:pPr marL="342900" indent="-342900">
              <a:buFont typeface="+mj-lt"/>
              <a:buAutoNum type="arabicPeriod"/>
            </a:pPr>
            <a:endParaRPr lang="en-CA" sz="1600" dirty="0">
              <a:latin typeface="Arial" panose="020B0604020202020204" pitchFamily="34" charset="0"/>
              <a:cs typeface="Arial" panose="020B0604020202020204" pitchFamily="34" charset="0"/>
            </a:endParaRPr>
          </a:p>
        </p:txBody>
      </p:sp>
      <p:pic>
        <p:nvPicPr>
          <p:cNvPr id="20" name="Picture 19" descr="A graph of a graph showing a graph of data&#10;&#10;Description automatically generated">
            <a:extLst>
              <a:ext uri="{FF2B5EF4-FFF2-40B4-BE49-F238E27FC236}">
                <a16:creationId xmlns:a16="http://schemas.microsoft.com/office/drawing/2014/main" id="{73735299-5D78-735C-94BC-4D302E872E89}"/>
              </a:ext>
            </a:extLst>
          </p:cNvPr>
          <p:cNvPicPr>
            <a:picLocks noChangeAspect="1"/>
          </p:cNvPicPr>
          <p:nvPr/>
        </p:nvPicPr>
        <p:blipFill rotWithShape="1">
          <a:blip r:embed="rId9">
            <a:extLst>
              <a:ext uri="{28A0092B-C50C-407E-A947-70E740481C1C}">
                <a14:useLocalDpi xmlns:a14="http://schemas.microsoft.com/office/drawing/2010/main" val="0"/>
              </a:ext>
            </a:extLst>
          </a:blip>
          <a:srcRect l="5351" t="9462" r="11932" b="4444"/>
          <a:stretch/>
        </p:blipFill>
        <p:spPr>
          <a:xfrm>
            <a:off x="749881" y="1686767"/>
            <a:ext cx="2787865" cy="2321008"/>
          </a:xfrm>
          <a:prstGeom prst="rect">
            <a:avLst/>
          </a:prstGeom>
        </p:spPr>
      </p:pic>
      <p:sp>
        <p:nvSpPr>
          <p:cNvPr id="23" name="TextBox 22">
            <a:extLst>
              <a:ext uri="{FF2B5EF4-FFF2-40B4-BE49-F238E27FC236}">
                <a16:creationId xmlns:a16="http://schemas.microsoft.com/office/drawing/2014/main" id="{2C137B8B-3AF6-53C1-8364-634A8922B4ED}"/>
              </a:ext>
            </a:extLst>
          </p:cNvPr>
          <p:cNvSpPr txBox="1"/>
          <p:nvPr/>
        </p:nvSpPr>
        <p:spPr>
          <a:xfrm>
            <a:off x="313167" y="1171114"/>
            <a:ext cx="4107096" cy="307777"/>
          </a:xfrm>
          <a:prstGeom prst="rect">
            <a:avLst/>
          </a:prstGeom>
          <a:noFill/>
        </p:spPr>
        <p:txBody>
          <a:bodyPr wrap="square" rtlCol="0">
            <a:spAutoFit/>
          </a:bodyPr>
          <a:lstStyle/>
          <a:p>
            <a:pPr algn="ctr"/>
            <a:r>
              <a:rPr lang="en-CA" sz="1400" b="1" dirty="0">
                <a:latin typeface="Arial" panose="020B0604020202020204" pitchFamily="34" charset="0"/>
                <a:cs typeface="Arial" panose="020B0604020202020204" pitchFamily="34" charset="0"/>
              </a:rPr>
              <a:t>Time history acceleration</a:t>
            </a:r>
          </a:p>
        </p:txBody>
      </p:sp>
      <p:sp>
        <p:nvSpPr>
          <p:cNvPr id="24" name="TextBox 23">
            <a:extLst>
              <a:ext uri="{FF2B5EF4-FFF2-40B4-BE49-F238E27FC236}">
                <a16:creationId xmlns:a16="http://schemas.microsoft.com/office/drawing/2014/main" id="{70373B06-E7FA-38E4-174A-59B75BF12970}"/>
              </a:ext>
            </a:extLst>
          </p:cNvPr>
          <p:cNvSpPr txBox="1"/>
          <p:nvPr/>
        </p:nvSpPr>
        <p:spPr>
          <a:xfrm>
            <a:off x="1292839" y="1409768"/>
            <a:ext cx="2297873" cy="276999"/>
          </a:xfrm>
          <a:prstGeom prst="rect">
            <a:avLst/>
          </a:prstGeom>
          <a:noFill/>
        </p:spPr>
        <p:txBody>
          <a:bodyPr wrap="none" rtlCol="0">
            <a:spAutoFit/>
          </a:bodyPr>
          <a:lstStyle/>
          <a:p>
            <a:r>
              <a:rPr lang="en-CA" sz="1200" dirty="0">
                <a:latin typeface="Arial" panose="020B0604020202020204" pitchFamily="34" charset="0"/>
                <a:cs typeface="Arial" panose="020B0604020202020204" pitchFamily="34" charset="0"/>
              </a:rPr>
              <a:t>(Weighted based on ISO 2631)</a:t>
            </a:r>
          </a:p>
        </p:txBody>
      </p:sp>
    </p:spTree>
    <p:extLst>
      <p:ext uri="{BB962C8B-B14F-4D97-AF65-F5344CB8AC3E}">
        <p14:creationId xmlns:p14="http://schemas.microsoft.com/office/powerpoint/2010/main" val="61757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57715819-6A5A-4E2A-BE4D-D248A06BF415}"/>
              </a:ext>
            </a:extLst>
          </p:cNvPr>
          <p:cNvGrpSpPr/>
          <p:nvPr/>
        </p:nvGrpSpPr>
        <p:grpSpPr>
          <a:xfrm>
            <a:off x="0" y="5331895"/>
            <a:ext cx="12291461" cy="1690135"/>
            <a:chOff x="-19878" y="5482307"/>
            <a:chExt cx="12311517" cy="1690135"/>
          </a:xfrm>
        </p:grpSpPr>
        <p:sp>
          <p:nvSpPr>
            <p:cNvPr id="17" name="Rectangle 16">
              <a:extLst>
                <a:ext uri="{FF2B5EF4-FFF2-40B4-BE49-F238E27FC236}">
                  <a16:creationId xmlns:a16="http://schemas.microsoft.com/office/drawing/2014/main" id="{6786B6D0-E744-4F75-9257-94E381083A38}"/>
                </a:ext>
              </a:extLst>
            </p:cNvPr>
            <p:cNvSpPr/>
            <p:nvPr/>
          </p:nvSpPr>
          <p:spPr>
            <a:xfrm>
              <a:off x="0" y="5948569"/>
              <a:ext cx="12192000" cy="6062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87E82DF7-9C6C-4550-AB9B-1B0129D30557}"/>
                </a:ext>
              </a:extLst>
            </p:cNvPr>
            <p:cNvSpPr/>
            <p:nvPr/>
          </p:nvSpPr>
          <p:spPr>
            <a:xfrm>
              <a:off x="-19878" y="6472613"/>
              <a:ext cx="6967330" cy="121999"/>
            </a:xfrm>
            <a:prstGeom prst="roundRect">
              <a:avLst/>
            </a:prstGeom>
            <a:solidFill>
              <a:srgbClr val="88AB0D"/>
            </a:solidFill>
            <a:ln>
              <a:solidFill>
                <a:srgbClr val="88AB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726F8F72-E2E5-4C18-A85E-75479D64BA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38125" y="5482307"/>
              <a:ext cx="2253514" cy="1690135"/>
            </a:xfrm>
            <a:prstGeom prst="rect">
              <a:avLst/>
            </a:prstGeom>
          </p:spPr>
        </p:pic>
      </p:grpSp>
      <p:pic>
        <p:nvPicPr>
          <p:cNvPr id="3" name="Picture 2">
            <a:extLst>
              <a:ext uri="{FF2B5EF4-FFF2-40B4-BE49-F238E27FC236}">
                <a16:creationId xmlns:a16="http://schemas.microsoft.com/office/drawing/2014/main" id="{01C09534-5B75-4E28-A746-5D6DCD11ED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2486" y="-14567"/>
            <a:ext cx="5509493" cy="6887134"/>
          </a:xfrm>
          <a:prstGeom prst="rect">
            <a:avLst/>
          </a:prstGeom>
        </p:spPr>
      </p:pic>
      <p:sp>
        <p:nvSpPr>
          <p:cNvPr id="14" name="Rectangle 13">
            <a:extLst>
              <a:ext uri="{FF2B5EF4-FFF2-40B4-BE49-F238E27FC236}">
                <a16:creationId xmlns:a16="http://schemas.microsoft.com/office/drawing/2014/main" id="{27086D13-E14F-413D-9B77-72D70B8D3106}"/>
              </a:ext>
            </a:extLst>
          </p:cNvPr>
          <p:cNvSpPr/>
          <p:nvPr/>
        </p:nvSpPr>
        <p:spPr>
          <a:xfrm>
            <a:off x="0" y="6444200"/>
            <a:ext cx="12161731" cy="413800"/>
          </a:xfrm>
          <a:prstGeom prst="rect">
            <a:avLst/>
          </a:prstGeom>
          <a:solidFill>
            <a:srgbClr val="A3794F"/>
          </a:solidFill>
          <a:ln>
            <a:solidFill>
              <a:srgbClr val="A379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C3FB19F-D8C9-4B79-B7B2-245BF5E2E92F}"/>
              </a:ext>
            </a:extLst>
          </p:cNvPr>
          <p:cNvSpPr txBox="1"/>
          <p:nvPr/>
        </p:nvSpPr>
        <p:spPr>
          <a:xfrm>
            <a:off x="8230866" y="5992296"/>
            <a:ext cx="3980965" cy="369332"/>
          </a:xfrm>
          <a:prstGeom prst="rect">
            <a:avLst/>
          </a:prstGeom>
          <a:noFill/>
        </p:spPr>
        <p:txBody>
          <a:bodyPr wrap="square" rtlCol="0">
            <a:spAutoFit/>
          </a:bodyPr>
          <a:lstStyle/>
          <a:p>
            <a:r>
              <a:rPr lang="en-US" i="1">
                <a:effectLst>
                  <a:outerShdw blurRad="38100" dist="38100" dir="2700000" algn="tl">
                    <a:srgbClr val="000000">
                      <a:alpha val="43137"/>
                    </a:srgbClr>
                  </a:outerShdw>
                </a:effectLst>
              </a:rPr>
              <a:t>Picture Credit: Alberta WoodWORKS</a:t>
            </a:r>
          </a:p>
        </p:txBody>
      </p:sp>
      <p:sp>
        <p:nvSpPr>
          <p:cNvPr id="7" name="TextBox 6">
            <a:extLst>
              <a:ext uri="{FF2B5EF4-FFF2-40B4-BE49-F238E27FC236}">
                <a16:creationId xmlns:a16="http://schemas.microsoft.com/office/drawing/2014/main" id="{260B48FC-F263-8372-6095-C6763AEB645B}"/>
              </a:ext>
            </a:extLst>
          </p:cNvPr>
          <p:cNvSpPr txBox="1"/>
          <p:nvPr/>
        </p:nvSpPr>
        <p:spPr>
          <a:xfrm>
            <a:off x="732657" y="1643985"/>
            <a:ext cx="5237018" cy="3708708"/>
          </a:xfrm>
          <a:prstGeom prst="rect">
            <a:avLst/>
          </a:prstGeom>
          <a:noFill/>
        </p:spPr>
        <p:txBody>
          <a:bodyPr wrap="square">
            <a:spAutoFit/>
          </a:bodyPr>
          <a:lstStyle/>
          <a:p>
            <a:pPr marL="285750" indent="-285750">
              <a:buFont typeface="Arial" panose="020B0604020202020204" pitchFamily="34" charset="0"/>
              <a:buChar char="•"/>
            </a:pPr>
            <a:r>
              <a:rPr lang="en-US" sz="2200">
                <a:latin typeface="Arial" panose="020B0604020202020204" pitchFamily="34" charset="0"/>
                <a:cs typeface="Arial" panose="020B0604020202020204" pitchFamily="34" charset="0"/>
              </a:rPr>
              <a:t>Background</a:t>
            </a:r>
          </a:p>
          <a:p>
            <a:pPr marL="285750" indent="-285750">
              <a:buFont typeface="Arial" panose="020B0604020202020204" pitchFamily="34" charset="0"/>
              <a:buChar char="•"/>
            </a:pPr>
            <a:endParaRPr lang="en-US" sz="22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200">
                <a:latin typeface="Arial" panose="020B0604020202020204" pitchFamily="34" charset="0"/>
                <a:cs typeface="Arial" panose="020B0604020202020204" pitchFamily="34" charset="0"/>
              </a:rPr>
              <a:t>Experimental test</a:t>
            </a:r>
          </a:p>
          <a:p>
            <a:pPr marL="742950" lvl="1" indent="-285750">
              <a:lnSpc>
                <a:spcPct val="150000"/>
              </a:lnSpc>
              <a:buFont typeface="Arial" panose="020B0604020202020204" pitchFamily="34" charset="0"/>
              <a:buChar char="•"/>
            </a:pPr>
            <a:r>
              <a:rPr lang="en-US">
                <a:latin typeface="Arial" panose="020B0604020202020204" pitchFamily="34" charset="0"/>
                <a:cs typeface="Arial" panose="020B0604020202020204" pitchFamily="34" charset="0"/>
              </a:rPr>
              <a:t>Materials</a:t>
            </a:r>
          </a:p>
          <a:p>
            <a:pPr marL="742950" lvl="1" indent="-285750">
              <a:lnSpc>
                <a:spcPct val="150000"/>
              </a:lnSpc>
              <a:buFont typeface="Arial" panose="020B0604020202020204" pitchFamily="34" charset="0"/>
              <a:buChar char="•"/>
            </a:pPr>
            <a:r>
              <a:rPr lang="en-US">
                <a:latin typeface="Arial" panose="020B0604020202020204" pitchFamily="34" charset="0"/>
                <a:cs typeface="Arial" panose="020B0604020202020204" pitchFamily="34" charset="0"/>
              </a:rPr>
              <a:t>Methods</a:t>
            </a:r>
          </a:p>
          <a:p>
            <a:pPr marL="742950" lvl="1" indent="-285750">
              <a:lnSpc>
                <a:spcPct val="150000"/>
              </a:lnSpc>
              <a:buFont typeface="Arial" panose="020B0604020202020204" pitchFamily="34" charset="0"/>
              <a:buChar char="•"/>
            </a:pPr>
            <a:r>
              <a:rPr lang="en-US">
                <a:latin typeface="Arial" panose="020B0604020202020204" pitchFamily="34" charset="0"/>
                <a:cs typeface="Arial" panose="020B0604020202020204" pitchFamily="34" charset="0"/>
              </a:rPr>
              <a:t>Test phases</a:t>
            </a:r>
          </a:p>
          <a:p>
            <a:pPr marL="285750" indent="-285750">
              <a:buFont typeface="Arial" panose="020B0604020202020204" pitchFamily="34" charset="0"/>
              <a:buChar char="•"/>
            </a:pPr>
            <a:endParaRPr lang="en-US" sz="22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200">
                <a:latin typeface="Arial" panose="020B0604020202020204" pitchFamily="34" charset="0"/>
                <a:cs typeface="Arial" panose="020B0604020202020204" pitchFamily="34" charset="0"/>
              </a:rPr>
              <a:t>​Results</a:t>
            </a:r>
          </a:p>
          <a:p>
            <a:pPr marL="285750" indent="-285750">
              <a:buFont typeface="Arial" panose="020B0604020202020204" pitchFamily="34" charset="0"/>
              <a:buChar char="•"/>
            </a:pPr>
            <a:endParaRPr lang="en-US" sz="22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200">
                <a:latin typeface="Arial" panose="020B0604020202020204" pitchFamily="34" charset="0"/>
                <a:cs typeface="Arial" panose="020B0604020202020204" pitchFamily="34" charset="0"/>
              </a:rPr>
              <a:t>Conclusion and future work</a:t>
            </a:r>
          </a:p>
        </p:txBody>
      </p:sp>
      <p:sp>
        <p:nvSpPr>
          <p:cNvPr id="8" name="TextBox 7">
            <a:extLst>
              <a:ext uri="{FF2B5EF4-FFF2-40B4-BE49-F238E27FC236}">
                <a16:creationId xmlns:a16="http://schemas.microsoft.com/office/drawing/2014/main" id="{B2790F83-C944-52D2-A83E-D7902A53C688}"/>
              </a:ext>
            </a:extLst>
          </p:cNvPr>
          <p:cNvSpPr txBox="1"/>
          <p:nvPr/>
        </p:nvSpPr>
        <p:spPr>
          <a:xfrm>
            <a:off x="228600" y="229934"/>
            <a:ext cx="1824538" cy="584775"/>
          </a:xfrm>
          <a:prstGeom prst="rect">
            <a:avLst/>
          </a:prstGeom>
          <a:noFill/>
        </p:spPr>
        <p:txBody>
          <a:bodyPr wrap="none" rtlCol="0">
            <a:spAutoFit/>
          </a:bodyPr>
          <a:lstStyle/>
          <a:p>
            <a:r>
              <a:rPr lang="en-CA" sz="3200">
                <a:latin typeface="Arial" panose="020B0604020202020204" pitchFamily="34" charset="0"/>
                <a:cs typeface="Arial" panose="020B0604020202020204" pitchFamily="34" charset="0"/>
              </a:rPr>
              <a:t>Contents</a:t>
            </a:r>
          </a:p>
        </p:txBody>
      </p:sp>
      <p:cxnSp>
        <p:nvCxnSpPr>
          <p:cNvPr id="10" name="Straight Connector 9">
            <a:extLst>
              <a:ext uri="{FF2B5EF4-FFF2-40B4-BE49-F238E27FC236}">
                <a16:creationId xmlns:a16="http://schemas.microsoft.com/office/drawing/2014/main" id="{AD1278CF-9A2A-7294-39CD-79118B6F7515}"/>
              </a:ext>
            </a:extLst>
          </p:cNvPr>
          <p:cNvCxnSpPr>
            <a:cxnSpLocks/>
          </p:cNvCxnSpPr>
          <p:nvPr/>
        </p:nvCxnSpPr>
        <p:spPr>
          <a:xfrm flipV="1">
            <a:off x="0" y="814709"/>
            <a:ext cx="6682486" cy="23491"/>
          </a:xfrm>
          <a:prstGeom prst="line">
            <a:avLst/>
          </a:prstGeom>
          <a:ln w="28575">
            <a:solidFill>
              <a:srgbClr val="A3794F"/>
            </a:solidFill>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9E61ECE2-26E0-BCA8-15A3-4225648F31CA}"/>
              </a:ext>
            </a:extLst>
          </p:cNvPr>
          <p:cNvPicPr>
            <a:picLocks noChangeAspect="1"/>
          </p:cNvPicPr>
          <p:nvPr/>
        </p:nvPicPr>
        <p:blipFill>
          <a:blip r:embed="rId4"/>
          <a:stretch>
            <a:fillRect/>
          </a:stretch>
        </p:blipFill>
        <p:spPr>
          <a:xfrm>
            <a:off x="139760" y="6483955"/>
            <a:ext cx="1220243" cy="333534"/>
          </a:xfrm>
          <a:prstGeom prst="rect">
            <a:avLst/>
          </a:prstGeom>
        </p:spPr>
      </p:pic>
      <p:pic>
        <p:nvPicPr>
          <p:cNvPr id="25" name="Picture 24">
            <a:extLst>
              <a:ext uri="{FF2B5EF4-FFF2-40B4-BE49-F238E27FC236}">
                <a16:creationId xmlns:a16="http://schemas.microsoft.com/office/drawing/2014/main" id="{0A280376-2CCC-AB13-D2F6-456D563F38EA}"/>
              </a:ext>
            </a:extLst>
          </p:cNvPr>
          <p:cNvPicPr>
            <a:picLocks noChangeAspect="1"/>
          </p:cNvPicPr>
          <p:nvPr/>
        </p:nvPicPr>
        <p:blipFill rotWithShape="1">
          <a:blip r:embed="rId5"/>
          <a:srcRect l="23066" t="51971" r="23412" b="26858"/>
          <a:stretch/>
        </p:blipFill>
        <p:spPr>
          <a:xfrm>
            <a:off x="1499763" y="6428821"/>
            <a:ext cx="2083444" cy="431514"/>
          </a:xfrm>
          <a:prstGeom prst="rect">
            <a:avLst/>
          </a:prstGeom>
        </p:spPr>
      </p:pic>
    </p:spTree>
    <p:extLst>
      <p:ext uri="{BB962C8B-B14F-4D97-AF65-F5344CB8AC3E}">
        <p14:creationId xmlns:p14="http://schemas.microsoft.com/office/powerpoint/2010/main" val="17245243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BB9F9A8-296E-41B2-A187-CBCAD36C7D46}"/>
              </a:ext>
            </a:extLst>
          </p:cNvPr>
          <p:cNvGrpSpPr/>
          <p:nvPr/>
        </p:nvGrpSpPr>
        <p:grpSpPr>
          <a:xfrm>
            <a:off x="0" y="5798157"/>
            <a:ext cx="12191984" cy="646043"/>
            <a:chOff x="-19878" y="5948569"/>
            <a:chExt cx="12211878" cy="646043"/>
          </a:xfrm>
        </p:grpSpPr>
        <p:sp>
          <p:nvSpPr>
            <p:cNvPr id="5" name="Rectangle 4">
              <a:extLst>
                <a:ext uri="{FF2B5EF4-FFF2-40B4-BE49-F238E27FC236}">
                  <a16:creationId xmlns:a16="http://schemas.microsoft.com/office/drawing/2014/main" id="{26D16077-35C2-4CFD-9F71-21739DC1D7AF}"/>
                </a:ext>
              </a:extLst>
            </p:cNvPr>
            <p:cNvSpPr/>
            <p:nvPr/>
          </p:nvSpPr>
          <p:spPr>
            <a:xfrm>
              <a:off x="0" y="5948569"/>
              <a:ext cx="12192000" cy="6062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0DF316EA-5471-497D-B12E-580FB9D7F3DE}"/>
                </a:ext>
              </a:extLst>
            </p:cNvPr>
            <p:cNvSpPr/>
            <p:nvPr/>
          </p:nvSpPr>
          <p:spPr>
            <a:xfrm>
              <a:off x="-19878" y="6472613"/>
              <a:ext cx="6967330" cy="121999"/>
            </a:xfrm>
            <a:prstGeom prst="roundRect">
              <a:avLst/>
            </a:prstGeom>
            <a:solidFill>
              <a:srgbClr val="88AB0D"/>
            </a:solidFill>
            <a:ln>
              <a:solidFill>
                <a:srgbClr val="88AB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a:extLst>
              <a:ext uri="{FF2B5EF4-FFF2-40B4-BE49-F238E27FC236}">
                <a16:creationId xmlns:a16="http://schemas.microsoft.com/office/drawing/2014/main" id="{60F6053E-F314-47A9-AA00-B0C70AE8F8F7}"/>
              </a:ext>
            </a:extLst>
          </p:cNvPr>
          <p:cNvSpPr/>
          <p:nvPr/>
        </p:nvSpPr>
        <p:spPr>
          <a:xfrm>
            <a:off x="0" y="6444200"/>
            <a:ext cx="12161731" cy="413800"/>
          </a:xfrm>
          <a:prstGeom prst="rect">
            <a:avLst/>
          </a:prstGeom>
          <a:solidFill>
            <a:srgbClr val="A3794F"/>
          </a:solidFill>
          <a:ln>
            <a:solidFill>
              <a:srgbClr val="A379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D4CF333E-E8C2-7CD7-D778-ACF02B166338}"/>
              </a:ext>
            </a:extLst>
          </p:cNvPr>
          <p:cNvPicPr>
            <a:picLocks noChangeAspect="1"/>
          </p:cNvPicPr>
          <p:nvPr/>
        </p:nvPicPr>
        <p:blipFill>
          <a:blip r:embed="rId4"/>
          <a:stretch>
            <a:fillRect/>
          </a:stretch>
        </p:blipFill>
        <p:spPr>
          <a:xfrm>
            <a:off x="139760" y="6483955"/>
            <a:ext cx="1220243" cy="333534"/>
          </a:xfrm>
          <a:prstGeom prst="rect">
            <a:avLst/>
          </a:prstGeom>
        </p:spPr>
      </p:pic>
      <p:pic>
        <p:nvPicPr>
          <p:cNvPr id="11" name="Picture 10">
            <a:extLst>
              <a:ext uri="{FF2B5EF4-FFF2-40B4-BE49-F238E27FC236}">
                <a16:creationId xmlns:a16="http://schemas.microsoft.com/office/drawing/2014/main" id="{F38784FA-A0F1-4941-33BF-995BE2A1E866}"/>
              </a:ext>
            </a:extLst>
          </p:cNvPr>
          <p:cNvPicPr>
            <a:picLocks noChangeAspect="1"/>
          </p:cNvPicPr>
          <p:nvPr/>
        </p:nvPicPr>
        <p:blipFill rotWithShape="1">
          <a:blip r:embed="rId5"/>
          <a:srcRect l="23066" t="51971" r="23412" b="26858"/>
          <a:stretch/>
        </p:blipFill>
        <p:spPr>
          <a:xfrm>
            <a:off x="1499763" y="6428821"/>
            <a:ext cx="2083444" cy="431514"/>
          </a:xfrm>
          <a:prstGeom prst="rect">
            <a:avLst/>
          </a:prstGeom>
        </p:spPr>
      </p:pic>
      <p:sp>
        <p:nvSpPr>
          <p:cNvPr id="14" name="标题 12">
            <a:extLst>
              <a:ext uri="{FF2B5EF4-FFF2-40B4-BE49-F238E27FC236}">
                <a16:creationId xmlns:a16="http://schemas.microsoft.com/office/drawing/2014/main" id="{2D205A31-22A7-4A17-366E-472655B912CE}"/>
              </a:ext>
            </a:extLst>
          </p:cNvPr>
          <p:cNvSpPr txBox="1">
            <a:spLocks/>
          </p:cNvSpPr>
          <p:nvPr/>
        </p:nvSpPr>
        <p:spPr>
          <a:xfrm>
            <a:off x="7487" y="168121"/>
            <a:ext cx="12184513" cy="943276"/>
          </a:xfrm>
          <a:prstGeom prst="rect">
            <a:avLst/>
          </a:prstGeom>
        </p:spPr>
        <p:txBody>
          <a:bodyPr/>
          <a:lstStyle>
            <a:lvl1pPr algn="l" defTabSz="914400" rtl="0" eaLnBrk="1" latinLnBrk="0" hangingPunct="1">
              <a:spcBef>
                <a:spcPct val="0"/>
              </a:spcBef>
              <a:buNone/>
              <a:defRPr sz="3000" kern="1200">
                <a:solidFill>
                  <a:schemeClr val="tx1"/>
                </a:solidFill>
                <a:latin typeface="Arial" panose="020B0604020202020204" pitchFamily="34" charset="0"/>
                <a:ea typeface="+mj-ea"/>
                <a:cs typeface="Arial" panose="020B0604020202020204" pitchFamily="34" charset="0"/>
              </a:defRPr>
            </a:lvl1pPr>
          </a:lstStyle>
          <a:p>
            <a:r>
              <a:rPr lang="en-US" altLang="zh-CN" sz="2800"/>
              <a:t>Results</a:t>
            </a:r>
            <a:endParaRPr lang="en-US" altLang="zh-CN" sz="3600"/>
          </a:p>
        </p:txBody>
      </p:sp>
      <p:pic>
        <p:nvPicPr>
          <p:cNvPr id="21" name="Picture 20">
            <a:extLst>
              <a:ext uri="{FF2B5EF4-FFF2-40B4-BE49-F238E27FC236}">
                <a16:creationId xmlns:a16="http://schemas.microsoft.com/office/drawing/2014/main" id="{0FC8B74A-9E08-6B97-9082-605179B10F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01840" y="-176742"/>
            <a:ext cx="1165529" cy="1165529"/>
          </a:xfrm>
          <a:prstGeom prst="rect">
            <a:avLst/>
          </a:prstGeom>
        </p:spPr>
      </p:pic>
      <p:cxnSp>
        <p:nvCxnSpPr>
          <p:cNvPr id="22" name="Straight Connector 21">
            <a:extLst>
              <a:ext uri="{FF2B5EF4-FFF2-40B4-BE49-F238E27FC236}">
                <a16:creationId xmlns:a16="http://schemas.microsoft.com/office/drawing/2014/main" id="{77560727-3247-63E2-0A95-884447AD13E6}"/>
              </a:ext>
            </a:extLst>
          </p:cNvPr>
          <p:cNvCxnSpPr/>
          <p:nvPr/>
        </p:nvCxnSpPr>
        <p:spPr>
          <a:xfrm>
            <a:off x="0" y="838200"/>
            <a:ext cx="12192000" cy="0"/>
          </a:xfrm>
          <a:prstGeom prst="line">
            <a:avLst/>
          </a:prstGeom>
          <a:ln w="28575">
            <a:solidFill>
              <a:srgbClr val="A3794F"/>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9E77B4F1-45BE-DE30-C51C-29ACABC94BDE}"/>
              </a:ext>
            </a:extLst>
          </p:cNvPr>
          <p:cNvSpPr txBox="1"/>
          <p:nvPr/>
        </p:nvSpPr>
        <p:spPr>
          <a:xfrm>
            <a:off x="139760" y="912510"/>
            <a:ext cx="3055837" cy="400110"/>
          </a:xfrm>
          <a:prstGeom prst="rect">
            <a:avLst/>
          </a:prstGeom>
          <a:noFill/>
        </p:spPr>
        <p:txBody>
          <a:bodyPr wrap="none" rtlCol="0">
            <a:spAutoFit/>
          </a:bodyPr>
          <a:lstStyle/>
          <a:p>
            <a:r>
              <a:rPr lang="en-CA" sz="2000">
                <a:latin typeface="Arial" panose="020B0604020202020204" pitchFamily="34" charset="0"/>
                <a:cs typeface="Arial" panose="020B0604020202020204" pitchFamily="34" charset="0"/>
              </a:rPr>
              <a:t>4. Vibration performance</a:t>
            </a:r>
          </a:p>
        </p:txBody>
      </p:sp>
      <p:graphicFrame>
        <p:nvGraphicFramePr>
          <p:cNvPr id="3" name="Table 2">
            <a:extLst>
              <a:ext uri="{FF2B5EF4-FFF2-40B4-BE49-F238E27FC236}">
                <a16:creationId xmlns:a16="http://schemas.microsoft.com/office/drawing/2014/main" id="{6F12142B-3B4E-B295-A7F5-F314D0102952}"/>
              </a:ext>
            </a:extLst>
          </p:cNvPr>
          <p:cNvGraphicFramePr>
            <a:graphicFrameLocks noGrp="1"/>
          </p:cNvGraphicFramePr>
          <p:nvPr>
            <p:extLst>
              <p:ext uri="{D42A27DB-BD31-4B8C-83A1-F6EECF244321}">
                <p14:modId xmlns:p14="http://schemas.microsoft.com/office/powerpoint/2010/main" val="1186303416"/>
              </p:ext>
            </p:extLst>
          </p:nvPr>
        </p:nvGraphicFramePr>
        <p:xfrm>
          <a:off x="564549" y="2500804"/>
          <a:ext cx="3953872" cy="1383902"/>
        </p:xfrm>
        <a:graphic>
          <a:graphicData uri="http://schemas.openxmlformats.org/drawingml/2006/table">
            <a:tbl>
              <a:tblPr firstRow="1" firstCol="1" bandRow="1"/>
              <a:tblGrid>
                <a:gridCol w="966177">
                  <a:extLst>
                    <a:ext uri="{9D8B030D-6E8A-4147-A177-3AD203B41FA5}">
                      <a16:colId xmlns:a16="http://schemas.microsoft.com/office/drawing/2014/main" val="2550815112"/>
                    </a:ext>
                  </a:extLst>
                </a:gridCol>
                <a:gridCol w="1357863">
                  <a:extLst>
                    <a:ext uri="{9D8B030D-6E8A-4147-A177-3AD203B41FA5}">
                      <a16:colId xmlns:a16="http://schemas.microsoft.com/office/drawing/2014/main" val="290146181"/>
                    </a:ext>
                  </a:extLst>
                </a:gridCol>
                <a:gridCol w="1629832">
                  <a:extLst>
                    <a:ext uri="{9D8B030D-6E8A-4147-A177-3AD203B41FA5}">
                      <a16:colId xmlns:a16="http://schemas.microsoft.com/office/drawing/2014/main" val="1353425189"/>
                    </a:ext>
                  </a:extLst>
                </a:gridCol>
              </a:tblGrid>
              <a:tr h="0">
                <a:tc>
                  <a:txBody>
                    <a:bodyPr/>
                    <a:lstStyle/>
                    <a:p>
                      <a:pPr algn="ctr">
                        <a:lnSpc>
                          <a:spcPct val="100000"/>
                        </a:lnSpc>
                        <a:spcBef>
                          <a:spcPts val="0"/>
                        </a:spcBef>
                      </a:pPr>
                      <a:r>
                        <a:rPr lang="en-US" sz="1200" kern="1000" spc="-20">
                          <a:solidFill>
                            <a:srgbClr val="0D0D0D"/>
                          </a:solidFill>
                          <a:effectLst/>
                          <a:latin typeface="Arial" panose="020B0604020202020204" pitchFamily="34" charset="0"/>
                          <a:ea typeface="SimSun" panose="02010600030101010101" pitchFamily="2" charset="-122"/>
                          <a:cs typeface="Times New Roman" panose="02020603050405020304" pitchFamily="18" charset="0"/>
                        </a:rPr>
                        <a:t> </a:t>
                      </a:r>
                      <a:endParaRPr lang="en-CA" sz="1200" kern="1000" spc="-20">
                        <a:solidFill>
                          <a:srgbClr val="0D0D0D"/>
                        </a:solidFill>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0000"/>
                        </a:lnSpc>
                        <a:spcBef>
                          <a:spcPts val="0"/>
                        </a:spcBef>
                      </a:pPr>
                      <a:r>
                        <a:rPr lang="en-US" sz="1200" kern="1000" spc="-20">
                          <a:solidFill>
                            <a:srgbClr val="0D0D0D"/>
                          </a:solidFill>
                          <a:effectLst/>
                          <a:latin typeface="Arial" panose="020B0604020202020204" pitchFamily="34" charset="0"/>
                          <a:ea typeface="SimSun" panose="02010600030101010101" pitchFamily="2" charset="-122"/>
                          <a:cs typeface="Times New Roman" panose="02020603050405020304" pitchFamily="18" charset="0"/>
                        </a:rPr>
                        <a:t>Phase 2 </a:t>
                      </a:r>
                    </a:p>
                    <a:p>
                      <a:pPr algn="ctr">
                        <a:lnSpc>
                          <a:spcPct val="100000"/>
                        </a:lnSpc>
                        <a:spcBef>
                          <a:spcPts val="0"/>
                        </a:spcBef>
                      </a:pPr>
                      <a:r>
                        <a:rPr lang="en-US" sz="1200" kern="1000" spc="-20">
                          <a:solidFill>
                            <a:srgbClr val="0D0D0D"/>
                          </a:solidFill>
                          <a:effectLst/>
                          <a:latin typeface="Arial" panose="020B0604020202020204" pitchFamily="34" charset="0"/>
                          <a:ea typeface="SimSun" panose="02010600030101010101" pitchFamily="2" charset="-122"/>
                          <a:cs typeface="Times New Roman" panose="02020603050405020304" pitchFamily="18" charset="0"/>
                        </a:rPr>
                        <a:t>(with plywood)</a:t>
                      </a:r>
                      <a:endParaRPr lang="en-CA" sz="1200" kern="1000" spc="-20">
                        <a:solidFill>
                          <a:srgbClr val="0D0D0D"/>
                        </a:solidFill>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0000"/>
                        </a:lnSpc>
                        <a:spcBef>
                          <a:spcPts val="0"/>
                        </a:spcBef>
                      </a:pPr>
                      <a:r>
                        <a:rPr lang="en-US" sz="1200" kern="1000" spc="-20">
                          <a:solidFill>
                            <a:srgbClr val="0D0D0D"/>
                          </a:solidFill>
                          <a:effectLst/>
                          <a:latin typeface="Arial" panose="020B0604020202020204" pitchFamily="34" charset="0"/>
                          <a:ea typeface="SimSun" panose="02010600030101010101" pitchFamily="2" charset="-122"/>
                          <a:cs typeface="Times New Roman" panose="02020603050405020304" pitchFamily="18" charset="0"/>
                        </a:rPr>
                        <a:t>Phase 3 </a:t>
                      </a:r>
                    </a:p>
                    <a:p>
                      <a:pPr algn="ctr">
                        <a:lnSpc>
                          <a:spcPct val="100000"/>
                        </a:lnSpc>
                        <a:spcBef>
                          <a:spcPts val="0"/>
                        </a:spcBef>
                      </a:pPr>
                      <a:r>
                        <a:rPr lang="en-US" sz="1200" kern="1000" spc="-20">
                          <a:solidFill>
                            <a:srgbClr val="0D0D0D"/>
                          </a:solidFill>
                          <a:effectLst/>
                          <a:latin typeface="Arial" panose="020B0604020202020204" pitchFamily="34" charset="0"/>
                          <a:ea typeface="SimSun" panose="02010600030101010101" pitchFamily="2" charset="-122"/>
                          <a:cs typeface="Times New Roman" panose="02020603050405020304" pitchFamily="18" charset="0"/>
                        </a:rPr>
                        <a:t>(with concrete topping)</a:t>
                      </a:r>
                      <a:endParaRPr lang="en-CA" sz="1200" kern="1000" spc="-20">
                        <a:solidFill>
                          <a:srgbClr val="0D0D0D"/>
                        </a:solidFill>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7966728"/>
                  </a:ext>
                </a:extLst>
              </a:tr>
              <a:tr h="286622">
                <a:tc>
                  <a:txBody>
                    <a:bodyPr/>
                    <a:lstStyle/>
                    <a:p>
                      <a:pPr algn="ctr">
                        <a:lnSpc>
                          <a:spcPct val="100000"/>
                        </a:lnSpc>
                        <a:spcBef>
                          <a:spcPts val="0"/>
                        </a:spcBef>
                      </a:pPr>
                      <a:r>
                        <a:rPr lang="en-US" sz="1200" b="1" kern="1000" spc="-20">
                          <a:solidFill>
                            <a:srgbClr val="0D0D0D"/>
                          </a:solidFill>
                          <a:effectLst/>
                          <a:latin typeface="Arial" panose="020B0604020202020204" pitchFamily="34" charset="0"/>
                          <a:ea typeface="SimSun" panose="02010600030101010101" pitchFamily="2" charset="-122"/>
                          <a:cs typeface="Times New Roman" panose="02020603050405020304" pitchFamily="18" charset="0"/>
                        </a:rPr>
                        <a:t>Mean</a:t>
                      </a:r>
                      <a:endParaRPr lang="en-CA" sz="1200" b="1" kern="1000" spc="-20">
                        <a:solidFill>
                          <a:srgbClr val="0D0D0D"/>
                        </a:solidFill>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a:lnSpc>
                          <a:spcPct val="100000"/>
                        </a:lnSpc>
                        <a:spcBef>
                          <a:spcPts val="0"/>
                        </a:spcBef>
                      </a:pPr>
                      <a:r>
                        <a:rPr lang="en-US" sz="1200" b="1" kern="1000" spc="-20">
                          <a:solidFill>
                            <a:srgbClr val="0D0D0D"/>
                          </a:solidFill>
                          <a:effectLst/>
                          <a:latin typeface="Arial" panose="020B0604020202020204" pitchFamily="34" charset="0"/>
                          <a:ea typeface="SimSun" panose="02010600030101010101" pitchFamily="2" charset="-122"/>
                          <a:cs typeface="Times New Roman" panose="02020603050405020304" pitchFamily="18" charset="0"/>
                        </a:rPr>
                        <a:t>3.2 (Marginal)</a:t>
                      </a:r>
                      <a:endParaRPr lang="en-CA" sz="1200" b="1" kern="1000" spc="-20">
                        <a:solidFill>
                          <a:srgbClr val="0D0D0D"/>
                        </a:solidFill>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a:lnSpc>
                          <a:spcPct val="100000"/>
                        </a:lnSpc>
                        <a:spcBef>
                          <a:spcPts val="0"/>
                        </a:spcBef>
                      </a:pPr>
                      <a:r>
                        <a:rPr lang="en-US" sz="1200" b="1" kern="1000" spc="-20">
                          <a:solidFill>
                            <a:srgbClr val="0D0D0D"/>
                          </a:solidFill>
                          <a:effectLst/>
                          <a:latin typeface="Arial" panose="020B0604020202020204" pitchFamily="34" charset="0"/>
                          <a:ea typeface="SimSun" panose="02010600030101010101" pitchFamily="2" charset="-122"/>
                          <a:cs typeface="Times New Roman" panose="02020603050405020304" pitchFamily="18" charset="0"/>
                        </a:rPr>
                        <a:t>4.6 (Acceptable)</a:t>
                      </a:r>
                      <a:endParaRPr lang="en-CA" sz="1200" b="1" kern="1000" spc="-20">
                        <a:solidFill>
                          <a:srgbClr val="0D0D0D"/>
                        </a:solidFill>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163091389"/>
                  </a:ext>
                </a:extLst>
              </a:tr>
              <a:tr h="73142">
                <a:tc>
                  <a:txBody>
                    <a:bodyPr/>
                    <a:lstStyle/>
                    <a:p>
                      <a:pPr algn="ctr">
                        <a:lnSpc>
                          <a:spcPct val="100000"/>
                        </a:lnSpc>
                        <a:spcBef>
                          <a:spcPts val="0"/>
                        </a:spcBef>
                      </a:pPr>
                      <a:r>
                        <a:rPr lang="en-US" sz="1200" kern="1000" spc="-20">
                          <a:solidFill>
                            <a:srgbClr val="0D0D0D"/>
                          </a:solidFill>
                          <a:effectLst/>
                          <a:latin typeface="Arial" panose="020B0604020202020204" pitchFamily="34" charset="0"/>
                          <a:ea typeface="SimSun" panose="02010600030101010101" pitchFamily="2" charset="-122"/>
                          <a:cs typeface="Times New Roman" panose="02020603050405020304" pitchFamily="18" charset="0"/>
                        </a:rPr>
                        <a:t>Maximum</a:t>
                      </a:r>
                      <a:endParaRPr lang="en-CA" sz="1200" kern="1000" spc="-20">
                        <a:solidFill>
                          <a:srgbClr val="0D0D0D"/>
                        </a:solidFill>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noFill/>
                  </a:tcPr>
                </a:tc>
                <a:tc>
                  <a:txBody>
                    <a:bodyPr/>
                    <a:lstStyle/>
                    <a:p>
                      <a:pPr algn="ctr">
                        <a:lnSpc>
                          <a:spcPct val="100000"/>
                        </a:lnSpc>
                        <a:spcBef>
                          <a:spcPts val="0"/>
                        </a:spcBef>
                      </a:pPr>
                      <a:r>
                        <a:rPr lang="en-US" sz="1200" kern="1000" spc="-20">
                          <a:solidFill>
                            <a:srgbClr val="0D0D0D"/>
                          </a:solidFill>
                          <a:effectLst/>
                          <a:latin typeface="Arial" panose="020B0604020202020204" pitchFamily="34" charset="0"/>
                          <a:ea typeface="SimSun" panose="02010600030101010101" pitchFamily="2" charset="-122"/>
                          <a:cs typeface="Times New Roman" panose="02020603050405020304" pitchFamily="18" charset="0"/>
                        </a:rPr>
                        <a:t>5.0</a:t>
                      </a:r>
                      <a:endParaRPr lang="en-CA" sz="1200" kern="1000" spc="-20">
                        <a:solidFill>
                          <a:srgbClr val="0D0D0D"/>
                        </a:solidFill>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noFill/>
                  </a:tcPr>
                </a:tc>
                <a:tc>
                  <a:txBody>
                    <a:bodyPr/>
                    <a:lstStyle/>
                    <a:p>
                      <a:pPr algn="ctr">
                        <a:lnSpc>
                          <a:spcPct val="100000"/>
                        </a:lnSpc>
                        <a:spcBef>
                          <a:spcPts val="0"/>
                        </a:spcBef>
                      </a:pPr>
                      <a:r>
                        <a:rPr lang="en-US" sz="1200" kern="1000" spc="-20">
                          <a:solidFill>
                            <a:srgbClr val="0D0D0D"/>
                          </a:solidFill>
                          <a:effectLst/>
                          <a:latin typeface="Arial" panose="020B0604020202020204" pitchFamily="34" charset="0"/>
                          <a:ea typeface="SimSun" panose="02010600030101010101" pitchFamily="2" charset="-122"/>
                          <a:cs typeface="Times New Roman" panose="02020603050405020304" pitchFamily="18" charset="0"/>
                        </a:rPr>
                        <a:t>5.0</a:t>
                      </a:r>
                      <a:endParaRPr lang="en-CA" sz="1200" kern="1000" spc="-20">
                        <a:solidFill>
                          <a:srgbClr val="0D0D0D"/>
                        </a:solidFill>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noFill/>
                  </a:tcPr>
                </a:tc>
                <a:extLst>
                  <a:ext uri="{0D108BD9-81ED-4DB2-BD59-A6C34878D82A}">
                    <a16:rowId xmlns:a16="http://schemas.microsoft.com/office/drawing/2014/main" val="4046181195"/>
                  </a:ext>
                </a:extLst>
              </a:tr>
              <a:tr h="0">
                <a:tc>
                  <a:txBody>
                    <a:bodyPr/>
                    <a:lstStyle/>
                    <a:p>
                      <a:pPr algn="ctr">
                        <a:lnSpc>
                          <a:spcPct val="100000"/>
                        </a:lnSpc>
                        <a:spcBef>
                          <a:spcPts val="0"/>
                        </a:spcBef>
                      </a:pPr>
                      <a:r>
                        <a:rPr lang="en-US" sz="1200" kern="1000" spc="-20">
                          <a:solidFill>
                            <a:srgbClr val="0D0D0D"/>
                          </a:solidFill>
                          <a:effectLst/>
                          <a:latin typeface="Arial" panose="020B0604020202020204" pitchFamily="34" charset="0"/>
                          <a:ea typeface="SimSun" panose="02010600030101010101" pitchFamily="2" charset="-122"/>
                          <a:cs typeface="Times New Roman" panose="02020603050405020304" pitchFamily="18" charset="0"/>
                        </a:rPr>
                        <a:t>Minimum</a:t>
                      </a:r>
                      <a:endParaRPr lang="en-CA" sz="1200" kern="1000" spc="-20">
                        <a:solidFill>
                          <a:srgbClr val="0D0D0D"/>
                        </a:solidFill>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noFill/>
                  </a:tcPr>
                </a:tc>
                <a:tc>
                  <a:txBody>
                    <a:bodyPr/>
                    <a:lstStyle/>
                    <a:p>
                      <a:pPr algn="ctr">
                        <a:lnSpc>
                          <a:spcPct val="100000"/>
                        </a:lnSpc>
                        <a:spcBef>
                          <a:spcPts val="0"/>
                        </a:spcBef>
                      </a:pPr>
                      <a:r>
                        <a:rPr lang="en-US" sz="1200" kern="1000" spc="-20">
                          <a:solidFill>
                            <a:srgbClr val="0D0D0D"/>
                          </a:solidFill>
                          <a:effectLst/>
                          <a:latin typeface="Arial" panose="020B0604020202020204" pitchFamily="34" charset="0"/>
                          <a:ea typeface="SimSun" panose="02010600030101010101" pitchFamily="2" charset="-122"/>
                          <a:cs typeface="Times New Roman" panose="02020603050405020304" pitchFamily="18" charset="0"/>
                        </a:rPr>
                        <a:t>2.0</a:t>
                      </a:r>
                      <a:endParaRPr lang="en-CA" sz="1200" kern="1000" spc="-20">
                        <a:solidFill>
                          <a:srgbClr val="0D0D0D"/>
                        </a:solidFill>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noFill/>
                  </a:tcPr>
                </a:tc>
                <a:tc>
                  <a:txBody>
                    <a:bodyPr/>
                    <a:lstStyle/>
                    <a:p>
                      <a:pPr algn="ctr">
                        <a:lnSpc>
                          <a:spcPct val="100000"/>
                        </a:lnSpc>
                        <a:spcBef>
                          <a:spcPts val="0"/>
                        </a:spcBef>
                      </a:pPr>
                      <a:r>
                        <a:rPr lang="en-US" sz="1200" kern="1000" spc="-20">
                          <a:solidFill>
                            <a:srgbClr val="0D0D0D"/>
                          </a:solidFill>
                          <a:effectLst/>
                          <a:latin typeface="Arial" panose="020B0604020202020204" pitchFamily="34" charset="0"/>
                          <a:ea typeface="SimSun" panose="02010600030101010101" pitchFamily="2" charset="-122"/>
                          <a:cs typeface="Times New Roman" panose="02020603050405020304" pitchFamily="18" charset="0"/>
                        </a:rPr>
                        <a:t>4.0</a:t>
                      </a:r>
                      <a:endParaRPr lang="en-CA" sz="1200" kern="1000" spc="-20">
                        <a:solidFill>
                          <a:srgbClr val="0D0D0D"/>
                        </a:solidFill>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noFill/>
                  </a:tcPr>
                </a:tc>
                <a:extLst>
                  <a:ext uri="{0D108BD9-81ED-4DB2-BD59-A6C34878D82A}">
                    <a16:rowId xmlns:a16="http://schemas.microsoft.com/office/drawing/2014/main" val="565813013"/>
                  </a:ext>
                </a:extLst>
              </a:tr>
              <a:tr h="267240">
                <a:tc>
                  <a:txBody>
                    <a:bodyPr/>
                    <a:lstStyle/>
                    <a:p>
                      <a:pPr algn="ctr">
                        <a:lnSpc>
                          <a:spcPct val="100000"/>
                        </a:lnSpc>
                        <a:spcBef>
                          <a:spcPts val="0"/>
                        </a:spcBef>
                      </a:pPr>
                      <a:r>
                        <a:rPr lang="en-US" sz="1200" kern="1000" spc="-20">
                          <a:solidFill>
                            <a:srgbClr val="0D0D0D"/>
                          </a:solidFill>
                          <a:effectLst/>
                          <a:latin typeface="Arial" panose="020B0604020202020204" pitchFamily="34" charset="0"/>
                          <a:ea typeface="SimSun" panose="02010600030101010101" pitchFamily="2" charset="-122"/>
                          <a:cs typeface="Times New Roman" panose="02020603050405020304" pitchFamily="18" charset="0"/>
                        </a:rPr>
                        <a:t>Coefficient of variation</a:t>
                      </a:r>
                      <a:endParaRPr lang="en-CA" sz="1200" kern="1000" spc="-20">
                        <a:solidFill>
                          <a:srgbClr val="0D0D0D"/>
                        </a:solidFill>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00000"/>
                        </a:lnSpc>
                        <a:spcBef>
                          <a:spcPts val="0"/>
                        </a:spcBef>
                      </a:pPr>
                      <a:r>
                        <a:rPr lang="en-US" sz="1200" kern="1000" spc="-20">
                          <a:solidFill>
                            <a:srgbClr val="0D0D0D"/>
                          </a:solidFill>
                          <a:effectLst/>
                          <a:latin typeface="Arial" panose="020B0604020202020204" pitchFamily="34" charset="0"/>
                          <a:ea typeface="SimSun" panose="02010600030101010101" pitchFamily="2" charset="-122"/>
                          <a:cs typeface="Times New Roman" panose="02020603050405020304" pitchFamily="18" charset="0"/>
                        </a:rPr>
                        <a:t>30.0%</a:t>
                      </a:r>
                      <a:endParaRPr lang="en-CA" sz="1200" kern="1000" spc="-20">
                        <a:solidFill>
                          <a:srgbClr val="0D0D0D"/>
                        </a:solidFill>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00000"/>
                        </a:lnSpc>
                        <a:spcBef>
                          <a:spcPts val="0"/>
                        </a:spcBef>
                      </a:pPr>
                      <a:r>
                        <a:rPr lang="en-US" sz="1200" kern="1000" spc="-20">
                          <a:solidFill>
                            <a:srgbClr val="0D0D0D"/>
                          </a:solidFill>
                          <a:effectLst/>
                          <a:latin typeface="Arial" panose="020B0604020202020204" pitchFamily="34" charset="0"/>
                          <a:ea typeface="SimSun" panose="02010600030101010101" pitchFamily="2" charset="-122"/>
                          <a:cs typeface="Times New Roman" panose="02020603050405020304" pitchFamily="18" charset="0"/>
                        </a:rPr>
                        <a:t>9.1%</a:t>
                      </a:r>
                      <a:endParaRPr lang="en-CA" sz="1200" kern="1000" spc="-20">
                        <a:solidFill>
                          <a:srgbClr val="0D0D0D"/>
                        </a:solidFill>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88472123"/>
                  </a:ext>
                </a:extLst>
              </a:tr>
            </a:tbl>
          </a:graphicData>
        </a:graphic>
      </p:graphicFrame>
      <p:sp>
        <p:nvSpPr>
          <p:cNvPr id="12" name="TextBox 11">
            <a:extLst>
              <a:ext uri="{FF2B5EF4-FFF2-40B4-BE49-F238E27FC236}">
                <a16:creationId xmlns:a16="http://schemas.microsoft.com/office/drawing/2014/main" id="{E93B8EF2-0683-07BD-DD51-846B54A84375}"/>
              </a:ext>
            </a:extLst>
          </p:cNvPr>
          <p:cNvSpPr txBox="1"/>
          <p:nvPr/>
        </p:nvSpPr>
        <p:spPr>
          <a:xfrm>
            <a:off x="5173622" y="1572641"/>
            <a:ext cx="6942161" cy="4421723"/>
          </a:xfrm>
          <a:prstGeom prst="rect">
            <a:avLst/>
          </a:prstGeom>
          <a:noFill/>
        </p:spPr>
        <p:txBody>
          <a:bodyPr wrap="square" rtlCol="0">
            <a:spAutoFit/>
          </a:bodyPr>
          <a:lstStyle/>
          <a:p>
            <a:pPr marL="342900" indent="-342900">
              <a:buAutoNum type="arabicPeriod"/>
            </a:pPr>
            <a:r>
              <a:rPr lang="en-CA" b="1" dirty="0">
                <a:latin typeface="Arial" panose="020B0604020202020204" pitchFamily="34" charset="0"/>
                <a:cs typeface="Arial" panose="020B0604020202020204" pitchFamily="34" charset="0"/>
              </a:rPr>
              <a:t>CSA O86 method</a:t>
            </a:r>
          </a:p>
          <a:p>
            <a:r>
              <a:rPr lang="en-CA" sz="1400" dirty="0">
                <a:latin typeface="Arial" panose="020B0604020202020204" pitchFamily="34" charset="0"/>
                <a:cs typeface="Arial" panose="020B0604020202020204" pitchFamily="34" charset="0"/>
              </a:rPr>
              <a:t>Not applicable for beam-supported floor</a:t>
            </a:r>
          </a:p>
          <a:p>
            <a:endParaRPr lang="en-CA" sz="1600" dirty="0">
              <a:latin typeface="Arial" panose="020B0604020202020204" pitchFamily="34" charset="0"/>
              <a:cs typeface="Arial" panose="020B0604020202020204" pitchFamily="34" charset="0"/>
            </a:endParaRPr>
          </a:p>
          <a:p>
            <a:r>
              <a:rPr lang="en-CA" b="1" dirty="0">
                <a:latin typeface="Arial" panose="020B0604020202020204" pitchFamily="34" charset="0"/>
                <a:cs typeface="Arial" panose="020B0604020202020204" pitchFamily="34" charset="0"/>
              </a:rPr>
              <a:t>2. ASIC DG11 method (check peak acceleration)</a:t>
            </a:r>
          </a:p>
          <a:p>
            <a:r>
              <a:rPr lang="en-CA" sz="1400" dirty="0">
                <a:latin typeface="Arial" panose="020B0604020202020204" pitchFamily="34" charset="0"/>
                <a:cs typeface="Arial" panose="020B0604020202020204" pitchFamily="34" charset="0"/>
              </a:rPr>
              <a:t>Tolerance limit: 0.05 m/s</a:t>
            </a:r>
            <a:r>
              <a:rPr lang="en-CA" sz="1400" baseline="30000" dirty="0">
                <a:latin typeface="Arial" panose="020B0604020202020204" pitchFamily="34" charset="0"/>
                <a:cs typeface="Arial" panose="020B0604020202020204" pitchFamily="34" charset="0"/>
              </a:rPr>
              <a:t>2</a:t>
            </a:r>
          </a:p>
          <a:p>
            <a:endParaRPr lang="en-CA" sz="1400" baseline="30000" dirty="0">
              <a:latin typeface="Arial" panose="020B0604020202020204" pitchFamily="34" charset="0"/>
              <a:cs typeface="Arial" panose="020B0604020202020204" pitchFamily="34" charset="0"/>
            </a:endParaRPr>
          </a:p>
          <a:p>
            <a:r>
              <a:rPr lang="en-CA" sz="1400" dirty="0">
                <a:latin typeface="Arial" panose="020B0604020202020204" pitchFamily="34" charset="0"/>
                <a:cs typeface="Arial" panose="020B0604020202020204" pitchFamily="34" charset="0"/>
              </a:rPr>
              <a:t>Phase 2: 0.15-0.20 m/s</a:t>
            </a:r>
            <a:r>
              <a:rPr lang="en-CA" sz="1400" baseline="30000" dirty="0">
                <a:latin typeface="Arial" panose="020B0604020202020204" pitchFamily="34" charset="0"/>
                <a:cs typeface="Arial" panose="020B0604020202020204" pitchFamily="34" charset="0"/>
              </a:rPr>
              <a:t>2                       </a:t>
            </a:r>
            <a:r>
              <a:rPr lang="en-CA" sz="1400" dirty="0">
                <a:solidFill>
                  <a:srgbClr val="C00000"/>
                </a:solidFill>
                <a:latin typeface="Arial" panose="020B0604020202020204" pitchFamily="34" charset="0"/>
                <a:cs typeface="Arial" panose="020B0604020202020204" pitchFamily="34" charset="0"/>
              </a:rPr>
              <a:t>3-4 times higher</a:t>
            </a:r>
          </a:p>
          <a:p>
            <a:r>
              <a:rPr lang="en-CA" sz="1400" dirty="0">
                <a:latin typeface="Arial" panose="020B0604020202020204" pitchFamily="34" charset="0"/>
                <a:cs typeface="Arial" panose="020B0604020202020204" pitchFamily="34" charset="0"/>
              </a:rPr>
              <a:t>Phase 3: 0.15-0.30 m/s</a:t>
            </a:r>
            <a:r>
              <a:rPr lang="en-CA" sz="1400" baseline="30000" dirty="0">
                <a:latin typeface="Arial" panose="020B0604020202020204" pitchFamily="34" charset="0"/>
                <a:cs typeface="Arial" panose="020B0604020202020204" pitchFamily="34" charset="0"/>
              </a:rPr>
              <a:t>2                       </a:t>
            </a:r>
            <a:r>
              <a:rPr lang="en-CA" sz="1400" dirty="0">
                <a:solidFill>
                  <a:srgbClr val="C00000"/>
                </a:solidFill>
                <a:latin typeface="Arial" panose="020B0604020202020204" pitchFamily="34" charset="0"/>
                <a:cs typeface="Arial" panose="020B0604020202020204" pitchFamily="34" charset="0"/>
              </a:rPr>
              <a:t>3-6 times higher</a:t>
            </a:r>
          </a:p>
          <a:p>
            <a:endParaRPr lang="en-CA" sz="1400" dirty="0">
              <a:solidFill>
                <a:srgbClr val="C00000"/>
              </a:solidFill>
              <a:latin typeface="Arial" panose="020B0604020202020204" pitchFamily="34" charset="0"/>
              <a:cs typeface="Arial" panose="020B0604020202020204" pitchFamily="34" charset="0"/>
            </a:endParaRPr>
          </a:p>
          <a:p>
            <a:r>
              <a:rPr lang="en-CA" b="1" dirty="0">
                <a:latin typeface="Arial" panose="020B0604020202020204" pitchFamily="34" charset="0"/>
                <a:cs typeface="Arial" panose="020B0604020202020204" pitchFamily="34" charset="0"/>
              </a:rPr>
              <a:t>3. Eurocode 5 method (check deflection, RMS acceleration when f</a:t>
            </a:r>
            <a:r>
              <a:rPr lang="en-CA" b="1" baseline="-25000" dirty="0">
                <a:latin typeface="Arial" panose="020B0604020202020204" pitchFamily="34" charset="0"/>
                <a:cs typeface="Arial" panose="020B0604020202020204" pitchFamily="34" charset="0"/>
              </a:rPr>
              <a:t>1</a:t>
            </a:r>
            <a:r>
              <a:rPr lang="en-CA" b="1" dirty="0">
                <a:latin typeface="Arial" panose="020B0604020202020204" pitchFamily="34" charset="0"/>
                <a:cs typeface="Arial" panose="020B0604020202020204" pitchFamily="34" charset="0"/>
              </a:rPr>
              <a:t>&lt;8 Hz)</a:t>
            </a:r>
          </a:p>
          <a:p>
            <a:endParaRPr lang="en-CA" b="1" dirty="0">
              <a:latin typeface="Arial" panose="020B0604020202020204" pitchFamily="34" charset="0"/>
              <a:cs typeface="Arial" panose="020B0604020202020204" pitchFamily="34" charset="0"/>
            </a:endParaRPr>
          </a:p>
          <a:p>
            <a:r>
              <a:rPr lang="en-CA" sz="1400" dirty="0">
                <a:latin typeface="Arial" panose="020B0604020202020204" pitchFamily="34" charset="0"/>
                <a:cs typeface="Arial" panose="020B0604020202020204" pitchFamily="34" charset="0"/>
              </a:rPr>
              <a:t>Phase 2 and 3: </a:t>
            </a:r>
          </a:p>
          <a:p>
            <a:r>
              <a:rPr lang="en-CA" sz="1400" dirty="0">
                <a:latin typeface="Arial" panose="020B0604020202020204" pitchFamily="34" charset="0"/>
                <a:cs typeface="Arial" panose="020B0604020202020204" pitchFamily="34" charset="0"/>
              </a:rPr>
              <a:t>Deflection &lt; 0.25 mm</a:t>
            </a:r>
          </a:p>
          <a:p>
            <a:r>
              <a:rPr lang="en-CA" sz="1400" dirty="0">
                <a:latin typeface="Arial" panose="020B0604020202020204" pitchFamily="34" charset="0"/>
                <a:cs typeface="Arial" panose="020B0604020202020204" pitchFamily="34" charset="0"/>
              </a:rPr>
              <a:t>R </a:t>
            </a:r>
            <a:r>
              <a:rPr lang="en-US" altLang="zh-CN" sz="1400" dirty="0">
                <a:latin typeface="Arial" panose="020B0604020202020204" pitchFamily="34" charset="0"/>
                <a:cs typeface="Arial" panose="020B0604020202020204" pitchFamily="34" charset="0"/>
              </a:rPr>
              <a:t>factor: 7-8</a:t>
            </a:r>
            <a:r>
              <a:rPr lang="en-CA" altLang="zh-CN" sz="1400" dirty="0">
                <a:latin typeface="Arial" panose="020B0604020202020204" pitchFamily="34" charset="0"/>
                <a:cs typeface="Arial" panose="020B0604020202020204" pitchFamily="34" charset="0"/>
              </a:rPr>
              <a:t>                                 </a:t>
            </a:r>
            <a:r>
              <a:rPr lang="en-CA" sz="1400" dirty="0">
                <a:solidFill>
                  <a:srgbClr val="C00000"/>
                </a:solidFill>
                <a:latin typeface="Arial" panose="020B0604020202020204" pitchFamily="34" charset="0"/>
                <a:cs typeface="Arial" panose="020B0604020202020204" pitchFamily="34" charset="0"/>
              </a:rPr>
              <a:t>Quality choice (the highest level)</a:t>
            </a:r>
          </a:p>
          <a:p>
            <a:endParaRPr lang="en-CA" b="1" dirty="0">
              <a:latin typeface="Arial" panose="020B0604020202020204" pitchFamily="34" charset="0"/>
              <a:cs typeface="Arial" panose="020B0604020202020204" pitchFamily="34" charset="0"/>
            </a:endParaRPr>
          </a:p>
          <a:p>
            <a:endParaRPr lang="en-CA" b="1" dirty="0">
              <a:latin typeface="Arial" panose="020B0604020202020204" pitchFamily="34" charset="0"/>
              <a:cs typeface="Arial" panose="020B0604020202020204" pitchFamily="34" charset="0"/>
            </a:endParaRPr>
          </a:p>
          <a:p>
            <a:endParaRPr lang="en-CA"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92015182"/>
      </p:ext>
    </p:extLst>
  </p:cSld>
  <p:clrMapOvr>
    <a:masterClrMapping/>
  </p:clrMapOvr>
  <p:extLst>
    <p:ext uri="{6950BFC3-D8DA-4A85-94F7-54DA5524770B}">
      <p188:commentRel xmlns:p188="http://schemas.microsoft.com/office/powerpoint/2018/8/main" r:id="rId3"/>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BB9F9A8-296E-41B2-A187-CBCAD36C7D46}"/>
              </a:ext>
            </a:extLst>
          </p:cNvPr>
          <p:cNvGrpSpPr/>
          <p:nvPr/>
        </p:nvGrpSpPr>
        <p:grpSpPr>
          <a:xfrm>
            <a:off x="0" y="5798157"/>
            <a:ext cx="12191984" cy="646043"/>
            <a:chOff x="-19878" y="5948569"/>
            <a:chExt cx="12211878" cy="646043"/>
          </a:xfrm>
        </p:grpSpPr>
        <p:sp>
          <p:nvSpPr>
            <p:cNvPr id="5" name="Rectangle 4">
              <a:extLst>
                <a:ext uri="{FF2B5EF4-FFF2-40B4-BE49-F238E27FC236}">
                  <a16:creationId xmlns:a16="http://schemas.microsoft.com/office/drawing/2014/main" id="{26D16077-35C2-4CFD-9F71-21739DC1D7AF}"/>
                </a:ext>
              </a:extLst>
            </p:cNvPr>
            <p:cNvSpPr/>
            <p:nvPr/>
          </p:nvSpPr>
          <p:spPr>
            <a:xfrm>
              <a:off x="0" y="5948569"/>
              <a:ext cx="12192000" cy="6062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0DF316EA-5471-497D-B12E-580FB9D7F3DE}"/>
                </a:ext>
              </a:extLst>
            </p:cNvPr>
            <p:cNvSpPr/>
            <p:nvPr/>
          </p:nvSpPr>
          <p:spPr>
            <a:xfrm>
              <a:off x="-19878" y="6472613"/>
              <a:ext cx="6967330" cy="121999"/>
            </a:xfrm>
            <a:prstGeom prst="roundRect">
              <a:avLst/>
            </a:prstGeom>
            <a:solidFill>
              <a:srgbClr val="88AB0D"/>
            </a:solidFill>
            <a:ln>
              <a:solidFill>
                <a:srgbClr val="88AB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a:extLst>
              <a:ext uri="{FF2B5EF4-FFF2-40B4-BE49-F238E27FC236}">
                <a16:creationId xmlns:a16="http://schemas.microsoft.com/office/drawing/2014/main" id="{60F6053E-F314-47A9-AA00-B0C70AE8F8F7}"/>
              </a:ext>
            </a:extLst>
          </p:cNvPr>
          <p:cNvSpPr/>
          <p:nvPr/>
        </p:nvSpPr>
        <p:spPr>
          <a:xfrm>
            <a:off x="0" y="6444200"/>
            <a:ext cx="12161731" cy="413800"/>
          </a:xfrm>
          <a:prstGeom prst="rect">
            <a:avLst/>
          </a:prstGeom>
          <a:solidFill>
            <a:srgbClr val="A3794F"/>
          </a:solidFill>
          <a:ln>
            <a:solidFill>
              <a:srgbClr val="A379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D4CF333E-E8C2-7CD7-D778-ACF02B166338}"/>
              </a:ext>
            </a:extLst>
          </p:cNvPr>
          <p:cNvPicPr>
            <a:picLocks noChangeAspect="1"/>
          </p:cNvPicPr>
          <p:nvPr/>
        </p:nvPicPr>
        <p:blipFill>
          <a:blip r:embed="rId3"/>
          <a:stretch>
            <a:fillRect/>
          </a:stretch>
        </p:blipFill>
        <p:spPr>
          <a:xfrm>
            <a:off x="139760" y="6483955"/>
            <a:ext cx="1220243" cy="333534"/>
          </a:xfrm>
          <a:prstGeom prst="rect">
            <a:avLst/>
          </a:prstGeom>
        </p:spPr>
      </p:pic>
      <p:pic>
        <p:nvPicPr>
          <p:cNvPr id="11" name="Picture 10">
            <a:extLst>
              <a:ext uri="{FF2B5EF4-FFF2-40B4-BE49-F238E27FC236}">
                <a16:creationId xmlns:a16="http://schemas.microsoft.com/office/drawing/2014/main" id="{F38784FA-A0F1-4941-33BF-995BE2A1E866}"/>
              </a:ext>
            </a:extLst>
          </p:cNvPr>
          <p:cNvPicPr>
            <a:picLocks noChangeAspect="1"/>
          </p:cNvPicPr>
          <p:nvPr/>
        </p:nvPicPr>
        <p:blipFill rotWithShape="1">
          <a:blip r:embed="rId4"/>
          <a:srcRect l="23066" t="51971" r="23412" b="26858"/>
          <a:stretch/>
        </p:blipFill>
        <p:spPr>
          <a:xfrm>
            <a:off x="1499763" y="6428821"/>
            <a:ext cx="2083444" cy="431514"/>
          </a:xfrm>
          <a:prstGeom prst="rect">
            <a:avLst/>
          </a:prstGeom>
        </p:spPr>
      </p:pic>
      <p:sp>
        <p:nvSpPr>
          <p:cNvPr id="14" name="标题 12">
            <a:extLst>
              <a:ext uri="{FF2B5EF4-FFF2-40B4-BE49-F238E27FC236}">
                <a16:creationId xmlns:a16="http://schemas.microsoft.com/office/drawing/2014/main" id="{2D205A31-22A7-4A17-366E-472655B912CE}"/>
              </a:ext>
            </a:extLst>
          </p:cNvPr>
          <p:cNvSpPr txBox="1">
            <a:spLocks/>
          </p:cNvSpPr>
          <p:nvPr/>
        </p:nvSpPr>
        <p:spPr>
          <a:xfrm>
            <a:off x="7487" y="168121"/>
            <a:ext cx="12184513" cy="943276"/>
          </a:xfrm>
          <a:prstGeom prst="rect">
            <a:avLst/>
          </a:prstGeom>
        </p:spPr>
        <p:txBody>
          <a:bodyPr/>
          <a:lstStyle>
            <a:lvl1pPr algn="l" defTabSz="914400" rtl="0" eaLnBrk="1" latinLnBrk="0" hangingPunct="1">
              <a:spcBef>
                <a:spcPct val="0"/>
              </a:spcBef>
              <a:buNone/>
              <a:defRPr sz="3000" kern="1200">
                <a:solidFill>
                  <a:schemeClr val="tx1"/>
                </a:solidFill>
                <a:latin typeface="Arial" panose="020B0604020202020204" pitchFamily="34" charset="0"/>
                <a:ea typeface="+mj-ea"/>
                <a:cs typeface="Arial" panose="020B0604020202020204" pitchFamily="34" charset="0"/>
              </a:defRPr>
            </a:lvl1pPr>
          </a:lstStyle>
          <a:p>
            <a:r>
              <a:rPr lang="en-US" altLang="zh-CN" sz="2800"/>
              <a:t>Conclusion</a:t>
            </a:r>
            <a:endParaRPr lang="en-US" altLang="zh-CN" sz="3600"/>
          </a:p>
        </p:txBody>
      </p:sp>
      <p:pic>
        <p:nvPicPr>
          <p:cNvPr id="21" name="Picture 20">
            <a:extLst>
              <a:ext uri="{FF2B5EF4-FFF2-40B4-BE49-F238E27FC236}">
                <a16:creationId xmlns:a16="http://schemas.microsoft.com/office/drawing/2014/main" id="{0FC8B74A-9E08-6B97-9082-605179B10F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01840" y="-176742"/>
            <a:ext cx="1165529" cy="1165529"/>
          </a:xfrm>
          <a:prstGeom prst="rect">
            <a:avLst/>
          </a:prstGeom>
        </p:spPr>
      </p:pic>
      <p:cxnSp>
        <p:nvCxnSpPr>
          <p:cNvPr id="22" name="Straight Connector 21">
            <a:extLst>
              <a:ext uri="{FF2B5EF4-FFF2-40B4-BE49-F238E27FC236}">
                <a16:creationId xmlns:a16="http://schemas.microsoft.com/office/drawing/2014/main" id="{77560727-3247-63E2-0A95-884447AD13E6}"/>
              </a:ext>
            </a:extLst>
          </p:cNvPr>
          <p:cNvCxnSpPr/>
          <p:nvPr/>
        </p:nvCxnSpPr>
        <p:spPr>
          <a:xfrm>
            <a:off x="0" y="838200"/>
            <a:ext cx="12192000" cy="0"/>
          </a:xfrm>
          <a:prstGeom prst="line">
            <a:avLst/>
          </a:prstGeom>
          <a:ln w="28575">
            <a:solidFill>
              <a:srgbClr val="A3794F"/>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FE3E9A17-5F0F-A607-D77C-F1EF3820F04A}"/>
              </a:ext>
            </a:extLst>
          </p:cNvPr>
          <p:cNvSpPr txBox="1"/>
          <p:nvPr/>
        </p:nvSpPr>
        <p:spPr>
          <a:xfrm>
            <a:off x="726795" y="1274441"/>
            <a:ext cx="10708140" cy="4611519"/>
          </a:xfrm>
          <a:prstGeom prst="rect">
            <a:avLst/>
          </a:prstGeom>
          <a:noFill/>
        </p:spPr>
        <p:txBody>
          <a:bodyPr wrap="square" rtlCol="0">
            <a:spAutoFit/>
          </a:bodyPr>
          <a:lstStyle/>
          <a:p>
            <a:pPr marL="342900" indent="-342900">
              <a:lnSpc>
                <a:spcPct val="150000"/>
              </a:lnSpc>
              <a:buAutoNum type="arabicPeriod"/>
            </a:pPr>
            <a:r>
              <a:rPr lang="en-CA" dirty="0">
                <a:latin typeface="Arial" panose="020B0604020202020204" pitchFamily="34" charset="0"/>
                <a:cs typeface="Arial" panose="020B0604020202020204" pitchFamily="34" charset="0"/>
              </a:rPr>
              <a:t>Support conditions could largely affect the same floor’s fundamental natural frequency</a:t>
            </a:r>
          </a:p>
          <a:p>
            <a:pPr marL="800100" lvl="1" indent="-342900">
              <a:lnSpc>
                <a:spcPct val="150000"/>
              </a:lnSpc>
              <a:buFont typeface="Arial" panose="020B0604020202020204" pitchFamily="34" charset="0"/>
              <a:buChar char="•"/>
            </a:pPr>
            <a:r>
              <a:rPr lang="en-CA" dirty="0">
                <a:latin typeface="Arial" panose="020B0604020202020204" pitchFamily="34" charset="0"/>
                <a:cs typeface="Arial" panose="020B0604020202020204" pitchFamily="34" charset="0"/>
              </a:rPr>
              <a:t>Change from rigid to beam support, f</a:t>
            </a:r>
            <a:r>
              <a:rPr lang="en-CA" baseline="-25000" dirty="0">
                <a:latin typeface="Arial" panose="020B0604020202020204" pitchFamily="34" charset="0"/>
                <a:cs typeface="Arial" panose="020B0604020202020204" pitchFamily="34" charset="0"/>
              </a:rPr>
              <a:t>1</a:t>
            </a:r>
            <a:r>
              <a:rPr lang="en-CA" dirty="0">
                <a:latin typeface="Arial" panose="020B0604020202020204" pitchFamily="34" charset="0"/>
                <a:cs typeface="Arial" panose="020B0604020202020204" pitchFamily="34" charset="0"/>
              </a:rPr>
              <a:t> decreased by 50 %</a:t>
            </a:r>
          </a:p>
          <a:p>
            <a:pPr marL="342900" indent="-342900">
              <a:lnSpc>
                <a:spcPct val="150000"/>
              </a:lnSpc>
              <a:buAutoNum type="arabicPeriod"/>
            </a:pPr>
            <a:endParaRPr lang="en-CA" dirty="0">
              <a:latin typeface="Arial" panose="020B0604020202020204" pitchFamily="34" charset="0"/>
              <a:cs typeface="Arial" panose="020B0604020202020204" pitchFamily="34" charset="0"/>
            </a:endParaRPr>
          </a:p>
          <a:p>
            <a:pPr marL="342900" indent="-342900">
              <a:lnSpc>
                <a:spcPct val="150000"/>
              </a:lnSpc>
              <a:buAutoNum type="arabicPeriod"/>
            </a:pPr>
            <a:r>
              <a:rPr lang="en-CA" dirty="0">
                <a:latin typeface="Arial" panose="020B0604020202020204" pitchFamily="34" charset="0"/>
                <a:cs typeface="Arial" panose="020B0604020202020204" pitchFamily="34" charset="0"/>
              </a:rPr>
              <a:t>Extra sheathing panel or concrete topping on the floor has a significant effect:</a:t>
            </a:r>
          </a:p>
          <a:p>
            <a:pPr marL="800100" lvl="1" indent="-342900">
              <a:lnSpc>
                <a:spcPct val="150000"/>
              </a:lnSpc>
              <a:buFont typeface="Arial" panose="020B0604020202020204" pitchFamily="34" charset="0"/>
              <a:buChar char="•"/>
            </a:pPr>
            <a:r>
              <a:rPr lang="en-CA" dirty="0">
                <a:latin typeface="Arial" panose="020B0604020202020204" pitchFamily="34" charset="0"/>
                <a:cs typeface="Arial" panose="020B0604020202020204" pitchFamily="34" charset="0"/>
              </a:rPr>
              <a:t>The concrete topping decreased the floor’s f</a:t>
            </a:r>
            <a:r>
              <a:rPr lang="en-CA" baseline="-25000" dirty="0">
                <a:latin typeface="Arial" panose="020B0604020202020204" pitchFamily="34" charset="0"/>
                <a:cs typeface="Arial" panose="020B0604020202020204" pitchFamily="34" charset="0"/>
              </a:rPr>
              <a:t>1</a:t>
            </a:r>
            <a:r>
              <a:rPr lang="en-CA" dirty="0">
                <a:latin typeface="Arial" panose="020B0604020202020204" pitchFamily="34" charset="0"/>
                <a:cs typeface="Arial" panose="020B0604020202020204" pitchFamily="34" charset="0"/>
              </a:rPr>
              <a:t> by 20 %</a:t>
            </a:r>
          </a:p>
          <a:p>
            <a:pPr marL="800100" lvl="1" indent="-342900">
              <a:lnSpc>
                <a:spcPct val="150000"/>
              </a:lnSpc>
              <a:buFont typeface="Arial" panose="020B0604020202020204" pitchFamily="34" charset="0"/>
              <a:buChar char="•"/>
            </a:pPr>
            <a:r>
              <a:rPr lang="en-CA" dirty="0">
                <a:latin typeface="Arial" panose="020B0604020202020204" pitchFamily="34" charset="0"/>
                <a:cs typeface="Arial" panose="020B0604020202020204" pitchFamily="34" charset="0"/>
              </a:rPr>
              <a:t>The plywood sheathing and concrete topping decreased the floor’s deflection by 40 %</a:t>
            </a:r>
          </a:p>
          <a:p>
            <a:pPr marL="800100" lvl="1" indent="-342900">
              <a:lnSpc>
                <a:spcPct val="150000"/>
              </a:lnSpc>
              <a:buFont typeface="Arial" panose="020B0604020202020204" pitchFamily="34" charset="0"/>
              <a:buChar char="•"/>
            </a:pPr>
            <a:r>
              <a:rPr lang="en-CA" dirty="0">
                <a:latin typeface="Arial" panose="020B0604020202020204" pitchFamily="34" charset="0"/>
                <a:cs typeface="Arial" panose="020B0604020202020204" pitchFamily="34" charset="0"/>
              </a:rPr>
              <a:t>The concrete topping improved the floor’s vibration performance, from marginal to definitely acceptable</a:t>
            </a:r>
          </a:p>
          <a:p>
            <a:pPr marL="800100" lvl="1" indent="-342900">
              <a:lnSpc>
                <a:spcPct val="150000"/>
              </a:lnSpc>
              <a:buFont typeface="Arial" panose="020B0604020202020204" pitchFamily="34" charset="0"/>
              <a:buChar char="•"/>
            </a:pPr>
            <a:endParaRPr lang="en-CA" dirty="0">
              <a:latin typeface="Arial" panose="020B0604020202020204" pitchFamily="34" charset="0"/>
              <a:cs typeface="Arial" panose="020B0604020202020204" pitchFamily="34" charset="0"/>
            </a:endParaRPr>
          </a:p>
          <a:p>
            <a:pPr marL="342900" indent="-342900">
              <a:lnSpc>
                <a:spcPct val="150000"/>
              </a:lnSpc>
              <a:buFont typeface="+mj-lt"/>
              <a:buAutoNum type="arabicPeriod"/>
            </a:pPr>
            <a:r>
              <a:rPr lang="en-CA" dirty="0">
                <a:latin typeface="Arial" panose="020B0604020202020204" pitchFamily="34" charset="0"/>
                <a:cs typeface="Arial" panose="020B0604020202020204" pitchFamily="34" charset="0"/>
              </a:rPr>
              <a:t>Current-used timber floor vibration criteria all showed limitations to such beam-supported mass timber floor systems</a:t>
            </a:r>
          </a:p>
        </p:txBody>
      </p:sp>
    </p:spTree>
    <p:extLst>
      <p:ext uri="{BB962C8B-B14F-4D97-AF65-F5344CB8AC3E}">
        <p14:creationId xmlns:p14="http://schemas.microsoft.com/office/powerpoint/2010/main" val="36907613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BB9F9A8-296E-41B2-A187-CBCAD36C7D46}"/>
              </a:ext>
            </a:extLst>
          </p:cNvPr>
          <p:cNvGrpSpPr/>
          <p:nvPr/>
        </p:nvGrpSpPr>
        <p:grpSpPr>
          <a:xfrm>
            <a:off x="0" y="5798157"/>
            <a:ext cx="12191984" cy="646043"/>
            <a:chOff x="-19878" y="5948569"/>
            <a:chExt cx="12211878" cy="646043"/>
          </a:xfrm>
        </p:grpSpPr>
        <p:sp>
          <p:nvSpPr>
            <p:cNvPr id="5" name="Rectangle 4">
              <a:extLst>
                <a:ext uri="{FF2B5EF4-FFF2-40B4-BE49-F238E27FC236}">
                  <a16:creationId xmlns:a16="http://schemas.microsoft.com/office/drawing/2014/main" id="{26D16077-35C2-4CFD-9F71-21739DC1D7AF}"/>
                </a:ext>
              </a:extLst>
            </p:cNvPr>
            <p:cNvSpPr/>
            <p:nvPr/>
          </p:nvSpPr>
          <p:spPr>
            <a:xfrm>
              <a:off x="0" y="5948569"/>
              <a:ext cx="12192000" cy="6062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0DF316EA-5471-497D-B12E-580FB9D7F3DE}"/>
                </a:ext>
              </a:extLst>
            </p:cNvPr>
            <p:cNvSpPr/>
            <p:nvPr/>
          </p:nvSpPr>
          <p:spPr>
            <a:xfrm>
              <a:off x="-19878" y="6472613"/>
              <a:ext cx="6967330" cy="121999"/>
            </a:xfrm>
            <a:prstGeom prst="roundRect">
              <a:avLst/>
            </a:prstGeom>
            <a:solidFill>
              <a:srgbClr val="88AB0D"/>
            </a:solidFill>
            <a:ln>
              <a:solidFill>
                <a:srgbClr val="88AB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a:extLst>
              <a:ext uri="{FF2B5EF4-FFF2-40B4-BE49-F238E27FC236}">
                <a16:creationId xmlns:a16="http://schemas.microsoft.com/office/drawing/2014/main" id="{60F6053E-F314-47A9-AA00-B0C70AE8F8F7}"/>
              </a:ext>
            </a:extLst>
          </p:cNvPr>
          <p:cNvSpPr/>
          <p:nvPr/>
        </p:nvSpPr>
        <p:spPr>
          <a:xfrm>
            <a:off x="0" y="6444200"/>
            <a:ext cx="12161731" cy="413800"/>
          </a:xfrm>
          <a:prstGeom prst="rect">
            <a:avLst/>
          </a:prstGeom>
          <a:solidFill>
            <a:srgbClr val="A3794F"/>
          </a:solidFill>
          <a:ln>
            <a:solidFill>
              <a:srgbClr val="A379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D4CF333E-E8C2-7CD7-D778-ACF02B166338}"/>
              </a:ext>
            </a:extLst>
          </p:cNvPr>
          <p:cNvPicPr>
            <a:picLocks noChangeAspect="1"/>
          </p:cNvPicPr>
          <p:nvPr/>
        </p:nvPicPr>
        <p:blipFill>
          <a:blip r:embed="rId2"/>
          <a:stretch>
            <a:fillRect/>
          </a:stretch>
        </p:blipFill>
        <p:spPr>
          <a:xfrm>
            <a:off x="139760" y="6483955"/>
            <a:ext cx="1220243" cy="333534"/>
          </a:xfrm>
          <a:prstGeom prst="rect">
            <a:avLst/>
          </a:prstGeom>
        </p:spPr>
      </p:pic>
      <p:pic>
        <p:nvPicPr>
          <p:cNvPr id="11" name="Picture 10">
            <a:extLst>
              <a:ext uri="{FF2B5EF4-FFF2-40B4-BE49-F238E27FC236}">
                <a16:creationId xmlns:a16="http://schemas.microsoft.com/office/drawing/2014/main" id="{F38784FA-A0F1-4941-33BF-995BE2A1E866}"/>
              </a:ext>
            </a:extLst>
          </p:cNvPr>
          <p:cNvPicPr>
            <a:picLocks noChangeAspect="1"/>
          </p:cNvPicPr>
          <p:nvPr/>
        </p:nvPicPr>
        <p:blipFill rotWithShape="1">
          <a:blip r:embed="rId3"/>
          <a:srcRect l="23066" t="51971" r="23412" b="26858"/>
          <a:stretch/>
        </p:blipFill>
        <p:spPr>
          <a:xfrm>
            <a:off x="1499763" y="6428821"/>
            <a:ext cx="2083444" cy="431514"/>
          </a:xfrm>
          <a:prstGeom prst="rect">
            <a:avLst/>
          </a:prstGeom>
        </p:spPr>
      </p:pic>
      <p:sp>
        <p:nvSpPr>
          <p:cNvPr id="14" name="标题 12">
            <a:extLst>
              <a:ext uri="{FF2B5EF4-FFF2-40B4-BE49-F238E27FC236}">
                <a16:creationId xmlns:a16="http://schemas.microsoft.com/office/drawing/2014/main" id="{2D205A31-22A7-4A17-366E-472655B912CE}"/>
              </a:ext>
            </a:extLst>
          </p:cNvPr>
          <p:cNvSpPr txBox="1">
            <a:spLocks/>
          </p:cNvSpPr>
          <p:nvPr/>
        </p:nvSpPr>
        <p:spPr>
          <a:xfrm>
            <a:off x="7487" y="168121"/>
            <a:ext cx="12184513" cy="943276"/>
          </a:xfrm>
          <a:prstGeom prst="rect">
            <a:avLst/>
          </a:prstGeom>
        </p:spPr>
        <p:txBody>
          <a:bodyPr/>
          <a:lstStyle>
            <a:lvl1pPr algn="l" defTabSz="914400" rtl="0" eaLnBrk="1" latinLnBrk="0" hangingPunct="1">
              <a:spcBef>
                <a:spcPct val="0"/>
              </a:spcBef>
              <a:buNone/>
              <a:defRPr sz="3000" kern="1200">
                <a:solidFill>
                  <a:schemeClr val="tx1"/>
                </a:solidFill>
                <a:latin typeface="Arial" panose="020B0604020202020204" pitchFamily="34" charset="0"/>
                <a:ea typeface="+mj-ea"/>
                <a:cs typeface="Arial" panose="020B0604020202020204" pitchFamily="34" charset="0"/>
              </a:defRPr>
            </a:lvl1pPr>
          </a:lstStyle>
          <a:p>
            <a:r>
              <a:rPr lang="en-US" altLang="zh-CN" sz="2800"/>
              <a:t>Outcomes and Future Work</a:t>
            </a:r>
            <a:endParaRPr lang="en-US" altLang="zh-CN" sz="3600"/>
          </a:p>
        </p:txBody>
      </p:sp>
      <p:pic>
        <p:nvPicPr>
          <p:cNvPr id="21" name="Picture 20">
            <a:extLst>
              <a:ext uri="{FF2B5EF4-FFF2-40B4-BE49-F238E27FC236}">
                <a16:creationId xmlns:a16="http://schemas.microsoft.com/office/drawing/2014/main" id="{0FC8B74A-9E08-6B97-9082-605179B10F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01840" y="-176742"/>
            <a:ext cx="1165529" cy="1165529"/>
          </a:xfrm>
          <a:prstGeom prst="rect">
            <a:avLst/>
          </a:prstGeom>
        </p:spPr>
      </p:pic>
      <p:cxnSp>
        <p:nvCxnSpPr>
          <p:cNvPr id="22" name="Straight Connector 21">
            <a:extLst>
              <a:ext uri="{FF2B5EF4-FFF2-40B4-BE49-F238E27FC236}">
                <a16:creationId xmlns:a16="http://schemas.microsoft.com/office/drawing/2014/main" id="{77560727-3247-63E2-0A95-884447AD13E6}"/>
              </a:ext>
            </a:extLst>
          </p:cNvPr>
          <p:cNvCxnSpPr/>
          <p:nvPr/>
        </p:nvCxnSpPr>
        <p:spPr>
          <a:xfrm>
            <a:off x="0" y="838200"/>
            <a:ext cx="12192000" cy="0"/>
          </a:xfrm>
          <a:prstGeom prst="line">
            <a:avLst/>
          </a:prstGeom>
          <a:ln w="28575">
            <a:solidFill>
              <a:srgbClr val="A3794F"/>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1E92E63-45DC-309F-8524-AD5EC8C94307}"/>
              </a:ext>
            </a:extLst>
          </p:cNvPr>
          <p:cNvSpPr txBox="1"/>
          <p:nvPr/>
        </p:nvSpPr>
        <p:spPr>
          <a:xfrm>
            <a:off x="418976" y="1147619"/>
            <a:ext cx="7483453" cy="4939814"/>
          </a:xfrm>
          <a:prstGeom prst="rect">
            <a:avLst/>
          </a:prstGeom>
          <a:noFill/>
        </p:spPr>
        <p:txBody>
          <a:bodyPr wrap="square" rtlCol="0">
            <a:spAutoFit/>
          </a:bodyPr>
          <a:lstStyle/>
          <a:p>
            <a:pPr marL="342900" indent="-342900">
              <a:lnSpc>
                <a:spcPct val="150000"/>
              </a:lnSpc>
              <a:buAutoNum type="arabicPeriod"/>
            </a:pPr>
            <a:r>
              <a:rPr lang="en-CA" dirty="0">
                <a:latin typeface="Arial" panose="020B0604020202020204" pitchFamily="34" charset="0"/>
                <a:cs typeface="Arial" panose="020B0604020202020204" pitchFamily="34" charset="0"/>
              </a:rPr>
              <a:t>Laboratory test data was used to support the construction of the academic wood tower</a:t>
            </a:r>
          </a:p>
          <a:p>
            <a:pPr marL="342900" indent="-342900">
              <a:lnSpc>
                <a:spcPct val="150000"/>
              </a:lnSpc>
              <a:buAutoNum type="arabicPeriod"/>
            </a:pPr>
            <a:endParaRPr lang="en-CA" dirty="0">
              <a:latin typeface="Arial" panose="020B0604020202020204" pitchFamily="34" charset="0"/>
              <a:cs typeface="Arial" panose="020B0604020202020204" pitchFamily="34" charset="0"/>
            </a:endParaRPr>
          </a:p>
          <a:p>
            <a:pPr marL="342900" indent="-342900">
              <a:lnSpc>
                <a:spcPct val="150000"/>
              </a:lnSpc>
              <a:buAutoNum type="arabicPeriod"/>
            </a:pPr>
            <a:r>
              <a:rPr lang="en-CA" dirty="0">
                <a:latin typeface="Arial" panose="020B0604020202020204" pitchFamily="34" charset="0"/>
                <a:cs typeface="Arial" panose="020B0604020202020204" pitchFamily="34" charset="0"/>
              </a:rPr>
              <a:t>Use laboratory test data to verify the analytical equations and numerical models for beam-supported floor </a:t>
            </a:r>
            <a:r>
              <a:rPr lang="en-CA" sz="1400" dirty="0">
                <a:latin typeface="Arial" panose="020B0604020202020204" pitchFamily="34" charset="0"/>
                <a:cs typeface="Arial" panose="020B0604020202020204" pitchFamily="34" charset="0"/>
              </a:rPr>
              <a:t>(Guo,2023)</a:t>
            </a:r>
          </a:p>
          <a:p>
            <a:pPr marL="342900" indent="-342900">
              <a:lnSpc>
                <a:spcPct val="150000"/>
              </a:lnSpc>
              <a:buAutoNum type="arabicPeriod"/>
            </a:pPr>
            <a:endParaRPr lang="en-CA" dirty="0">
              <a:latin typeface="Arial" panose="020B0604020202020204" pitchFamily="34" charset="0"/>
              <a:cs typeface="Arial" panose="020B0604020202020204" pitchFamily="34" charset="0"/>
            </a:endParaRPr>
          </a:p>
          <a:p>
            <a:pPr marL="342900" indent="-342900">
              <a:lnSpc>
                <a:spcPct val="150000"/>
              </a:lnSpc>
              <a:buAutoNum type="arabicPeriod"/>
            </a:pPr>
            <a:r>
              <a:rPr lang="en-CA" dirty="0">
                <a:latin typeface="Arial" panose="020B0604020202020204" pitchFamily="34" charset="0"/>
                <a:cs typeface="Arial" panose="020B0604020202020204" pitchFamily="34" charset="0"/>
              </a:rPr>
              <a:t>Conduct field test to obtain data and compare the same floor’s performance both </a:t>
            </a:r>
            <a:r>
              <a:rPr lang="en-US" dirty="0">
                <a:latin typeface="Arial" panose="020B0604020202020204" pitchFamily="34" charset="0"/>
                <a:cs typeface="Arial" panose="020B0604020202020204" pitchFamily="34" charset="0"/>
              </a:rPr>
              <a:t>in both laboratory and real-world settings</a:t>
            </a:r>
            <a:endParaRPr lang="en-CA" dirty="0">
              <a:latin typeface="Arial" panose="020B0604020202020204" pitchFamily="34" charset="0"/>
              <a:cs typeface="Arial" panose="020B0604020202020204" pitchFamily="34" charset="0"/>
            </a:endParaRPr>
          </a:p>
          <a:p>
            <a:pPr marL="342900" indent="-342900">
              <a:lnSpc>
                <a:spcPct val="150000"/>
              </a:lnSpc>
              <a:buAutoNum type="arabicPeriod"/>
            </a:pPr>
            <a:endParaRPr lang="en-CA" dirty="0">
              <a:latin typeface="Arial" panose="020B0604020202020204" pitchFamily="34" charset="0"/>
              <a:cs typeface="Arial" panose="020B0604020202020204" pitchFamily="34" charset="0"/>
            </a:endParaRPr>
          </a:p>
          <a:p>
            <a:pPr marL="342900" indent="-342900">
              <a:lnSpc>
                <a:spcPct val="150000"/>
              </a:lnSpc>
              <a:buAutoNum type="arabicPeriod"/>
            </a:pPr>
            <a:r>
              <a:rPr lang="en-US" dirty="0">
                <a:latin typeface="Arial" panose="020B0604020202020204" pitchFamily="34" charset="0"/>
                <a:cs typeface="Arial" panose="020B0604020202020204" pitchFamily="34" charset="0"/>
              </a:rPr>
              <a:t>Utilize a comprehensive experimental test database for developing a comprehensive vibration design framework for mass timber floors</a:t>
            </a:r>
            <a:endParaRPr lang="en-CA" dirty="0">
              <a:latin typeface="Arial" panose="020B0604020202020204" pitchFamily="34" charset="0"/>
              <a:cs typeface="Arial" panose="020B0604020202020204" pitchFamily="34" charset="0"/>
            </a:endParaRPr>
          </a:p>
          <a:p>
            <a:pPr marL="342900" indent="-342900">
              <a:buAutoNum type="arabicPeriod"/>
            </a:pPr>
            <a:endParaRPr lang="en-CA"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3B0C352D-71C7-CE16-4731-4451B14BD327}"/>
              </a:ext>
            </a:extLst>
          </p:cNvPr>
          <p:cNvPicPr>
            <a:picLocks noChangeAspect="1"/>
          </p:cNvPicPr>
          <p:nvPr/>
        </p:nvPicPr>
        <p:blipFill>
          <a:blip r:embed="rId5"/>
          <a:stretch>
            <a:fillRect/>
          </a:stretch>
        </p:blipFill>
        <p:spPr>
          <a:xfrm>
            <a:off x="8320786" y="1327515"/>
            <a:ext cx="3292361" cy="4131913"/>
          </a:xfrm>
          <a:prstGeom prst="rect">
            <a:avLst/>
          </a:prstGeom>
        </p:spPr>
      </p:pic>
      <p:sp>
        <p:nvSpPr>
          <p:cNvPr id="8" name="TextBox 7">
            <a:extLst>
              <a:ext uri="{FF2B5EF4-FFF2-40B4-BE49-F238E27FC236}">
                <a16:creationId xmlns:a16="http://schemas.microsoft.com/office/drawing/2014/main" id="{64E44BB3-C2EB-BD03-9419-2AE69AEFCA3E}"/>
              </a:ext>
            </a:extLst>
          </p:cNvPr>
          <p:cNvSpPr txBox="1"/>
          <p:nvPr/>
        </p:nvSpPr>
        <p:spPr>
          <a:xfrm>
            <a:off x="8881134" y="5506730"/>
            <a:ext cx="2803470" cy="307777"/>
          </a:xfrm>
          <a:prstGeom prst="rect">
            <a:avLst/>
          </a:prstGeom>
          <a:noFill/>
        </p:spPr>
        <p:txBody>
          <a:bodyPr wrap="square">
            <a:spAutoFit/>
          </a:bodyPr>
          <a:lstStyle/>
          <a:p>
            <a:r>
              <a:rPr lang="en-CA" sz="1400">
                <a:latin typeface="Arial" panose="020B0604020202020204" pitchFamily="34" charset="0"/>
                <a:cs typeface="Arial" panose="020B0604020202020204" pitchFamily="34" charset="0"/>
              </a:rPr>
              <a:t>(Academic Wood Tower, Toronto) </a:t>
            </a:r>
          </a:p>
        </p:txBody>
      </p:sp>
    </p:spTree>
    <p:extLst>
      <p:ext uri="{BB962C8B-B14F-4D97-AF65-F5344CB8AC3E}">
        <p14:creationId xmlns:p14="http://schemas.microsoft.com/office/powerpoint/2010/main" val="16789724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BB9F9A8-296E-41B2-A187-CBCAD36C7D46}"/>
              </a:ext>
            </a:extLst>
          </p:cNvPr>
          <p:cNvGrpSpPr/>
          <p:nvPr/>
        </p:nvGrpSpPr>
        <p:grpSpPr>
          <a:xfrm>
            <a:off x="0" y="5798157"/>
            <a:ext cx="12191984" cy="646043"/>
            <a:chOff x="-19878" y="5948569"/>
            <a:chExt cx="12211878" cy="646043"/>
          </a:xfrm>
        </p:grpSpPr>
        <p:sp>
          <p:nvSpPr>
            <p:cNvPr id="5" name="Rectangle 4">
              <a:extLst>
                <a:ext uri="{FF2B5EF4-FFF2-40B4-BE49-F238E27FC236}">
                  <a16:creationId xmlns:a16="http://schemas.microsoft.com/office/drawing/2014/main" id="{26D16077-35C2-4CFD-9F71-21739DC1D7AF}"/>
                </a:ext>
              </a:extLst>
            </p:cNvPr>
            <p:cNvSpPr/>
            <p:nvPr/>
          </p:nvSpPr>
          <p:spPr>
            <a:xfrm>
              <a:off x="0" y="5948569"/>
              <a:ext cx="12192000" cy="6062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0DF316EA-5471-497D-B12E-580FB9D7F3DE}"/>
                </a:ext>
              </a:extLst>
            </p:cNvPr>
            <p:cNvSpPr/>
            <p:nvPr/>
          </p:nvSpPr>
          <p:spPr>
            <a:xfrm>
              <a:off x="-19878" y="6472613"/>
              <a:ext cx="6967330" cy="121999"/>
            </a:xfrm>
            <a:prstGeom prst="roundRect">
              <a:avLst/>
            </a:prstGeom>
            <a:solidFill>
              <a:srgbClr val="88AB0D"/>
            </a:solidFill>
            <a:ln>
              <a:solidFill>
                <a:srgbClr val="88AB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a:extLst>
              <a:ext uri="{FF2B5EF4-FFF2-40B4-BE49-F238E27FC236}">
                <a16:creationId xmlns:a16="http://schemas.microsoft.com/office/drawing/2014/main" id="{60F6053E-F314-47A9-AA00-B0C70AE8F8F7}"/>
              </a:ext>
            </a:extLst>
          </p:cNvPr>
          <p:cNvSpPr/>
          <p:nvPr/>
        </p:nvSpPr>
        <p:spPr>
          <a:xfrm>
            <a:off x="0" y="6444200"/>
            <a:ext cx="12161731" cy="413800"/>
          </a:xfrm>
          <a:prstGeom prst="rect">
            <a:avLst/>
          </a:prstGeom>
          <a:solidFill>
            <a:srgbClr val="A3794F"/>
          </a:solidFill>
          <a:ln>
            <a:solidFill>
              <a:srgbClr val="A379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D4CF333E-E8C2-7CD7-D778-ACF02B166338}"/>
              </a:ext>
            </a:extLst>
          </p:cNvPr>
          <p:cNvPicPr>
            <a:picLocks noChangeAspect="1"/>
          </p:cNvPicPr>
          <p:nvPr/>
        </p:nvPicPr>
        <p:blipFill>
          <a:blip r:embed="rId2"/>
          <a:stretch>
            <a:fillRect/>
          </a:stretch>
        </p:blipFill>
        <p:spPr>
          <a:xfrm>
            <a:off x="139760" y="6483955"/>
            <a:ext cx="1220243" cy="333534"/>
          </a:xfrm>
          <a:prstGeom prst="rect">
            <a:avLst/>
          </a:prstGeom>
        </p:spPr>
      </p:pic>
      <p:pic>
        <p:nvPicPr>
          <p:cNvPr id="11" name="Picture 10">
            <a:extLst>
              <a:ext uri="{FF2B5EF4-FFF2-40B4-BE49-F238E27FC236}">
                <a16:creationId xmlns:a16="http://schemas.microsoft.com/office/drawing/2014/main" id="{F38784FA-A0F1-4941-33BF-995BE2A1E866}"/>
              </a:ext>
            </a:extLst>
          </p:cNvPr>
          <p:cNvPicPr>
            <a:picLocks noChangeAspect="1"/>
          </p:cNvPicPr>
          <p:nvPr/>
        </p:nvPicPr>
        <p:blipFill rotWithShape="1">
          <a:blip r:embed="rId3"/>
          <a:srcRect l="23066" t="51971" r="23412" b="26858"/>
          <a:stretch/>
        </p:blipFill>
        <p:spPr>
          <a:xfrm>
            <a:off x="1499763" y="6428821"/>
            <a:ext cx="2083444" cy="431514"/>
          </a:xfrm>
          <a:prstGeom prst="rect">
            <a:avLst/>
          </a:prstGeom>
        </p:spPr>
      </p:pic>
      <p:pic>
        <p:nvPicPr>
          <p:cNvPr id="21" name="Picture 20">
            <a:extLst>
              <a:ext uri="{FF2B5EF4-FFF2-40B4-BE49-F238E27FC236}">
                <a16:creationId xmlns:a16="http://schemas.microsoft.com/office/drawing/2014/main" id="{0FC8B74A-9E08-6B97-9082-605179B10F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01840" y="-176742"/>
            <a:ext cx="1165529" cy="1165529"/>
          </a:xfrm>
          <a:prstGeom prst="rect">
            <a:avLst/>
          </a:prstGeom>
        </p:spPr>
      </p:pic>
      <p:sp>
        <p:nvSpPr>
          <p:cNvPr id="2" name="Title 1">
            <a:extLst>
              <a:ext uri="{FF2B5EF4-FFF2-40B4-BE49-F238E27FC236}">
                <a16:creationId xmlns:a16="http://schemas.microsoft.com/office/drawing/2014/main" id="{18B2525F-36B0-B093-265D-55A9E25BDB96}"/>
              </a:ext>
            </a:extLst>
          </p:cNvPr>
          <p:cNvSpPr txBox="1">
            <a:spLocks/>
          </p:cNvSpPr>
          <p:nvPr/>
        </p:nvSpPr>
        <p:spPr>
          <a:xfrm>
            <a:off x="2747433" y="720466"/>
            <a:ext cx="6553200" cy="29718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b="1">
                <a:solidFill>
                  <a:srgbClr val="9C5E35"/>
                </a:solidFill>
                <a:latin typeface="Arial" panose="020B0604020202020204" pitchFamily="34" charset="0"/>
                <a:cs typeface="Arial" panose="020B0604020202020204" pitchFamily="34" charset="0"/>
              </a:rPr>
              <a:t>Thanks for your listening!</a:t>
            </a:r>
          </a:p>
        </p:txBody>
      </p:sp>
      <p:sp>
        <p:nvSpPr>
          <p:cNvPr id="3" name="文本框 2">
            <a:extLst>
              <a:ext uri="{FF2B5EF4-FFF2-40B4-BE49-F238E27FC236}">
                <a16:creationId xmlns:a16="http://schemas.microsoft.com/office/drawing/2014/main" id="{1C8C4E4D-62CC-5ACE-442D-B0CBF735BB81}"/>
              </a:ext>
            </a:extLst>
          </p:cNvPr>
          <p:cNvSpPr txBox="1"/>
          <p:nvPr/>
        </p:nvSpPr>
        <p:spPr>
          <a:xfrm>
            <a:off x="4221539" y="5275492"/>
            <a:ext cx="5895109" cy="461665"/>
          </a:xfrm>
          <a:prstGeom prst="rect">
            <a:avLst/>
          </a:prstGeom>
          <a:noFill/>
        </p:spPr>
        <p:txBody>
          <a:bodyPr wrap="square" rtlCol="0">
            <a:spAutoFit/>
          </a:bodyPr>
          <a:lstStyle/>
          <a:p>
            <a:r>
              <a:rPr lang="en-US" altLang="zh-CN" sz="2400" b="1">
                <a:latin typeface="Arial" panose="020B0604020202020204" pitchFamily="34" charset="0"/>
                <a:cs typeface="Arial" panose="020B0604020202020204" pitchFamily="34" charset="0"/>
              </a:rPr>
              <a:t>Email:  cg9@ualberta.ca</a:t>
            </a:r>
            <a:endParaRPr lang="zh-CN" altLang="en-US" sz="2400" b="1">
              <a:latin typeface="Arial" panose="020B0604020202020204" pitchFamily="34" charset="0"/>
              <a:cs typeface="Arial" panose="020B0604020202020204" pitchFamily="34" charset="0"/>
            </a:endParaRPr>
          </a:p>
        </p:txBody>
      </p:sp>
      <p:pic>
        <p:nvPicPr>
          <p:cNvPr id="7" name="Picture 4" descr="Natural Sciences and Engineering Research Council - Wikipedia">
            <a:extLst>
              <a:ext uri="{FF2B5EF4-FFF2-40B4-BE49-F238E27FC236}">
                <a16:creationId xmlns:a16="http://schemas.microsoft.com/office/drawing/2014/main" id="{62C65480-9761-5F03-55C3-DA68D83E15BC}"/>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2466246" y="3336745"/>
            <a:ext cx="2134785" cy="9144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UNBC logos and graphic standards | University of Northern British Columbia">
            <a:extLst>
              <a:ext uri="{FF2B5EF4-FFF2-40B4-BE49-F238E27FC236}">
                <a16:creationId xmlns:a16="http://schemas.microsoft.com/office/drawing/2014/main" id="{2364BD82-4F80-9999-2D27-5EC01FA9C4E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31003" y="3546384"/>
            <a:ext cx="3065496" cy="53135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2BBEC5FE-DB66-90F8-BDDE-F07DF4711490}"/>
              </a:ext>
            </a:extLst>
          </p:cNvPr>
          <p:cNvPicPr>
            <a:picLocks noChangeAspect="1"/>
          </p:cNvPicPr>
          <p:nvPr/>
        </p:nvPicPr>
        <p:blipFill rotWithShape="1">
          <a:blip r:embed="rId7"/>
          <a:srcRect t="22760" b="30716"/>
          <a:stretch/>
        </p:blipFill>
        <p:spPr>
          <a:xfrm>
            <a:off x="8148503" y="3487460"/>
            <a:ext cx="2697036" cy="653610"/>
          </a:xfrm>
          <a:prstGeom prst="rect">
            <a:avLst/>
          </a:prstGeom>
        </p:spPr>
      </p:pic>
      <p:pic>
        <p:nvPicPr>
          <p:cNvPr id="15" name="Picture 14">
            <a:extLst>
              <a:ext uri="{FF2B5EF4-FFF2-40B4-BE49-F238E27FC236}">
                <a16:creationId xmlns:a16="http://schemas.microsoft.com/office/drawing/2014/main" id="{C4AAFD4B-F2E3-E0C2-0A69-70074472D515}"/>
              </a:ext>
            </a:extLst>
          </p:cNvPr>
          <p:cNvPicPr>
            <a:picLocks noChangeAspect="1"/>
          </p:cNvPicPr>
          <p:nvPr/>
        </p:nvPicPr>
        <p:blipFill>
          <a:blip r:embed="rId8"/>
          <a:stretch>
            <a:fillRect/>
          </a:stretch>
        </p:blipFill>
        <p:spPr>
          <a:xfrm>
            <a:off x="6269395" y="4373913"/>
            <a:ext cx="2494872" cy="712820"/>
          </a:xfrm>
          <a:prstGeom prst="rect">
            <a:avLst/>
          </a:prstGeom>
        </p:spPr>
      </p:pic>
      <p:pic>
        <p:nvPicPr>
          <p:cNvPr id="13" name="Picture 12">
            <a:extLst>
              <a:ext uri="{FF2B5EF4-FFF2-40B4-BE49-F238E27FC236}">
                <a16:creationId xmlns:a16="http://schemas.microsoft.com/office/drawing/2014/main" id="{A570D638-83EA-A637-7CBF-331B15531729}"/>
              </a:ext>
            </a:extLst>
          </p:cNvPr>
          <p:cNvPicPr>
            <a:picLocks noChangeAspect="1"/>
          </p:cNvPicPr>
          <p:nvPr/>
        </p:nvPicPr>
        <p:blipFill>
          <a:blip r:embed="rId9"/>
          <a:stretch>
            <a:fillRect/>
          </a:stretch>
        </p:blipFill>
        <p:spPr>
          <a:xfrm>
            <a:off x="3990809" y="4357527"/>
            <a:ext cx="1891564" cy="540447"/>
          </a:xfrm>
          <a:prstGeom prst="rect">
            <a:avLst/>
          </a:prstGeom>
        </p:spPr>
      </p:pic>
    </p:spTree>
    <p:extLst>
      <p:ext uri="{BB962C8B-B14F-4D97-AF65-F5344CB8AC3E}">
        <p14:creationId xmlns:p14="http://schemas.microsoft.com/office/powerpoint/2010/main" val="7514066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0BA84-E480-4BA2-A853-72C3E1AD5F43}"/>
              </a:ext>
            </a:extLst>
          </p:cNvPr>
          <p:cNvSpPr>
            <a:spLocks noGrp="1"/>
          </p:cNvSpPr>
          <p:nvPr>
            <p:ph type="title"/>
          </p:nvPr>
        </p:nvSpPr>
        <p:spPr>
          <a:xfrm>
            <a:off x="603457" y="350068"/>
            <a:ext cx="10058400" cy="1450757"/>
          </a:xfrm>
        </p:spPr>
        <p:txBody>
          <a:bodyPr>
            <a:normAutofit/>
          </a:bodyPr>
          <a:lstStyle/>
          <a:p>
            <a:r>
              <a:rPr lang="en-US" sz="3600" b="1">
                <a:solidFill>
                  <a:srgbClr val="88AB0D"/>
                </a:solidFill>
                <a:effectLst>
                  <a:outerShdw blurRad="38100" dist="38100" dir="2700000" algn="tl">
                    <a:srgbClr val="000000">
                      <a:alpha val="43137"/>
                    </a:srgbClr>
                  </a:outerShdw>
                </a:effectLst>
              </a:rPr>
              <a:t>	</a:t>
            </a:r>
          </a:p>
        </p:txBody>
      </p:sp>
      <p:grpSp>
        <p:nvGrpSpPr>
          <p:cNvPr id="4" name="Group 3">
            <a:extLst>
              <a:ext uri="{FF2B5EF4-FFF2-40B4-BE49-F238E27FC236}">
                <a16:creationId xmlns:a16="http://schemas.microsoft.com/office/drawing/2014/main" id="{ABB9F9A8-296E-41B2-A187-CBCAD36C7D46}"/>
              </a:ext>
            </a:extLst>
          </p:cNvPr>
          <p:cNvGrpSpPr/>
          <p:nvPr/>
        </p:nvGrpSpPr>
        <p:grpSpPr>
          <a:xfrm>
            <a:off x="0" y="5798157"/>
            <a:ext cx="12191984" cy="646043"/>
            <a:chOff x="-19878" y="5948569"/>
            <a:chExt cx="12211878" cy="646043"/>
          </a:xfrm>
        </p:grpSpPr>
        <p:sp>
          <p:nvSpPr>
            <p:cNvPr id="5" name="Rectangle 4">
              <a:extLst>
                <a:ext uri="{FF2B5EF4-FFF2-40B4-BE49-F238E27FC236}">
                  <a16:creationId xmlns:a16="http://schemas.microsoft.com/office/drawing/2014/main" id="{26D16077-35C2-4CFD-9F71-21739DC1D7AF}"/>
                </a:ext>
              </a:extLst>
            </p:cNvPr>
            <p:cNvSpPr/>
            <p:nvPr/>
          </p:nvSpPr>
          <p:spPr>
            <a:xfrm>
              <a:off x="0" y="5948569"/>
              <a:ext cx="12192000" cy="6062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0DF316EA-5471-497D-B12E-580FB9D7F3DE}"/>
                </a:ext>
              </a:extLst>
            </p:cNvPr>
            <p:cNvSpPr/>
            <p:nvPr/>
          </p:nvSpPr>
          <p:spPr>
            <a:xfrm>
              <a:off x="-19878" y="6472613"/>
              <a:ext cx="6967330" cy="121999"/>
            </a:xfrm>
            <a:prstGeom prst="roundRect">
              <a:avLst/>
            </a:prstGeom>
            <a:solidFill>
              <a:srgbClr val="88AB0D"/>
            </a:solidFill>
            <a:ln>
              <a:solidFill>
                <a:srgbClr val="88AB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a:extLst>
              <a:ext uri="{FF2B5EF4-FFF2-40B4-BE49-F238E27FC236}">
                <a16:creationId xmlns:a16="http://schemas.microsoft.com/office/drawing/2014/main" id="{5462A8F9-40F4-4350-B4B4-87509BC4FF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01840" y="-176742"/>
            <a:ext cx="1165529" cy="1165529"/>
          </a:xfrm>
          <a:prstGeom prst="rect">
            <a:avLst/>
          </a:prstGeom>
        </p:spPr>
      </p:pic>
      <p:sp>
        <p:nvSpPr>
          <p:cNvPr id="9" name="Rectangle 8">
            <a:extLst>
              <a:ext uri="{FF2B5EF4-FFF2-40B4-BE49-F238E27FC236}">
                <a16:creationId xmlns:a16="http://schemas.microsoft.com/office/drawing/2014/main" id="{60F6053E-F314-47A9-AA00-B0C70AE8F8F7}"/>
              </a:ext>
            </a:extLst>
          </p:cNvPr>
          <p:cNvSpPr/>
          <p:nvPr/>
        </p:nvSpPr>
        <p:spPr>
          <a:xfrm>
            <a:off x="0" y="6444200"/>
            <a:ext cx="12161731" cy="413800"/>
          </a:xfrm>
          <a:prstGeom prst="rect">
            <a:avLst/>
          </a:prstGeom>
          <a:solidFill>
            <a:srgbClr val="A3794F"/>
          </a:solidFill>
          <a:ln>
            <a:solidFill>
              <a:srgbClr val="A379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D4CF333E-E8C2-7CD7-D778-ACF02B166338}"/>
              </a:ext>
            </a:extLst>
          </p:cNvPr>
          <p:cNvPicPr>
            <a:picLocks noChangeAspect="1"/>
          </p:cNvPicPr>
          <p:nvPr/>
        </p:nvPicPr>
        <p:blipFill>
          <a:blip r:embed="rId4"/>
          <a:stretch>
            <a:fillRect/>
          </a:stretch>
        </p:blipFill>
        <p:spPr>
          <a:xfrm>
            <a:off x="139760" y="6483955"/>
            <a:ext cx="1220243" cy="333534"/>
          </a:xfrm>
          <a:prstGeom prst="rect">
            <a:avLst/>
          </a:prstGeom>
        </p:spPr>
      </p:pic>
      <p:pic>
        <p:nvPicPr>
          <p:cNvPr id="11" name="Picture 10">
            <a:extLst>
              <a:ext uri="{FF2B5EF4-FFF2-40B4-BE49-F238E27FC236}">
                <a16:creationId xmlns:a16="http://schemas.microsoft.com/office/drawing/2014/main" id="{F38784FA-A0F1-4941-33BF-995BE2A1E866}"/>
              </a:ext>
            </a:extLst>
          </p:cNvPr>
          <p:cNvPicPr>
            <a:picLocks noChangeAspect="1"/>
          </p:cNvPicPr>
          <p:nvPr/>
        </p:nvPicPr>
        <p:blipFill rotWithShape="1">
          <a:blip r:embed="rId5"/>
          <a:srcRect l="23066" t="51971" r="23412" b="26858"/>
          <a:stretch/>
        </p:blipFill>
        <p:spPr>
          <a:xfrm>
            <a:off x="1499763" y="6428821"/>
            <a:ext cx="2083444" cy="431514"/>
          </a:xfrm>
          <a:prstGeom prst="rect">
            <a:avLst/>
          </a:prstGeom>
        </p:spPr>
      </p:pic>
      <p:sp>
        <p:nvSpPr>
          <p:cNvPr id="12" name="TextBox 11">
            <a:extLst>
              <a:ext uri="{FF2B5EF4-FFF2-40B4-BE49-F238E27FC236}">
                <a16:creationId xmlns:a16="http://schemas.microsoft.com/office/drawing/2014/main" id="{8F35D1E4-49E0-23E8-9807-3928A298A352}"/>
              </a:ext>
            </a:extLst>
          </p:cNvPr>
          <p:cNvSpPr txBox="1"/>
          <p:nvPr/>
        </p:nvSpPr>
        <p:spPr>
          <a:xfrm>
            <a:off x="0" y="113636"/>
            <a:ext cx="5262723" cy="584775"/>
          </a:xfrm>
          <a:prstGeom prst="rect">
            <a:avLst/>
          </a:prstGeom>
          <a:noFill/>
        </p:spPr>
        <p:txBody>
          <a:bodyPr wrap="none" rtlCol="0">
            <a:spAutoFit/>
          </a:bodyPr>
          <a:lstStyle/>
          <a:p>
            <a:r>
              <a:rPr lang="en-CA" sz="3200">
                <a:latin typeface="Arial" panose="020B0604020202020204" pitchFamily="34" charset="0"/>
                <a:cs typeface="Arial" panose="020B0604020202020204" pitchFamily="34" charset="0"/>
              </a:rPr>
              <a:t>Mass Timber Floor Systems</a:t>
            </a:r>
          </a:p>
        </p:txBody>
      </p:sp>
      <p:pic>
        <p:nvPicPr>
          <p:cNvPr id="13" name="图片 6">
            <a:extLst>
              <a:ext uri="{FF2B5EF4-FFF2-40B4-BE49-F238E27FC236}">
                <a16:creationId xmlns:a16="http://schemas.microsoft.com/office/drawing/2014/main" id="{138CA1E9-D99D-3736-A709-DA5FE1AA47AA}"/>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528084" y="2796791"/>
            <a:ext cx="2355753" cy="1472024"/>
          </a:xfrm>
          <a:prstGeom prst="rect">
            <a:avLst/>
          </a:prstGeom>
        </p:spPr>
      </p:pic>
      <p:pic>
        <p:nvPicPr>
          <p:cNvPr id="14" name="Picture 8" descr="CLT Floor, Roof and Ceiling Production | Wigo Group">
            <a:extLst>
              <a:ext uri="{FF2B5EF4-FFF2-40B4-BE49-F238E27FC236}">
                <a16:creationId xmlns:a16="http://schemas.microsoft.com/office/drawing/2014/main" id="{548C800F-AC66-750E-14B6-0C3207EED1A5}"/>
              </a:ext>
            </a:extLst>
          </p:cNvPr>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522095" y="4422013"/>
            <a:ext cx="2355753" cy="153743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LT &amp; Timber Framing | US Framing">
            <a:extLst>
              <a:ext uri="{FF2B5EF4-FFF2-40B4-BE49-F238E27FC236}">
                <a16:creationId xmlns:a16="http://schemas.microsoft.com/office/drawing/2014/main" id="{B2C1A937-21F2-C053-11B6-714E1080A89A}"/>
              </a:ext>
            </a:extLst>
          </p:cNvPr>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528088" y="1170694"/>
            <a:ext cx="2355749" cy="153743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3C520B09-0ECA-8BEA-CA16-1A93678A5A4B}"/>
              </a:ext>
            </a:extLst>
          </p:cNvPr>
          <p:cNvSpPr txBox="1"/>
          <p:nvPr/>
        </p:nvSpPr>
        <p:spPr>
          <a:xfrm>
            <a:off x="3013200" y="3938855"/>
            <a:ext cx="2140528" cy="369332"/>
          </a:xfrm>
          <a:prstGeom prst="rect">
            <a:avLst/>
          </a:prstGeom>
          <a:noFill/>
        </p:spPr>
        <p:txBody>
          <a:bodyPr wrap="square" rtlCol="0">
            <a:spAutoFit/>
          </a:bodyPr>
          <a:lstStyle/>
          <a:p>
            <a:r>
              <a:rPr lang="en-CA">
                <a:latin typeface="Arial" panose="020B0604020202020204" pitchFamily="34" charset="0"/>
                <a:cs typeface="Arial" panose="020B0604020202020204" pitchFamily="34" charset="0"/>
              </a:rPr>
              <a:t>Beam-supported</a:t>
            </a:r>
          </a:p>
        </p:txBody>
      </p:sp>
      <p:sp>
        <p:nvSpPr>
          <p:cNvPr id="17" name="TextBox 16">
            <a:extLst>
              <a:ext uri="{FF2B5EF4-FFF2-40B4-BE49-F238E27FC236}">
                <a16:creationId xmlns:a16="http://schemas.microsoft.com/office/drawing/2014/main" id="{ED2268DA-316F-1A86-12DA-61F12B311CFC}"/>
              </a:ext>
            </a:extLst>
          </p:cNvPr>
          <p:cNvSpPr txBox="1"/>
          <p:nvPr/>
        </p:nvSpPr>
        <p:spPr>
          <a:xfrm>
            <a:off x="3058217" y="5537904"/>
            <a:ext cx="2140528" cy="369332"/>
          </a:xfrm>
          <a:prstGeom prst="rect">
            <a:avLst/>
          </a:prstGeom>
          <a:noFill/>
        </p:spPr>
        <p:txBody>
          <a:bodyPr wrap="square" rtlCol="0">
            <a:spAutoFit/>
          </a:bodyPr>
          <a:lstStyle/>
          <a:p>
            <a:r>
              <a:rPr lang="en-CA">
                <a:latin typeface="Arial" panose="020B0604020202020204" pitchFamily="34" charset="0"/>
                <a:cs typeface="Arial" panose="020B0604020202020204" pitchFamily="34" charset="0"/>
              </a:rPr>
              <a:t>Point-supported</a:t>
            </a:r>
          </a:p>
        </p:txBody>
      </p:sp>
      <p:sp>
        <p:nvSpPr>
          <p:cNvPr id="18" name="TextBox 17">
            <a:extLst>
              <a:ext uri="{FF2B5EF4-FFF2-40B4-BE49-F238E27FC236}">
                <a16:creationId xmlns:a16="http://schemas.microsoft.com/office/drawing/2014/main" id="{C7E216A3-7010-4B47-70C2-3D4B462F1303}"/>
              </a:ext>
            </a:extLst>
          </p:cNvPr>
          <p:cNvSpPr txBox="1"/>
          <p:nvPr/>
        </p:nvSpPr>
        <p:spPr>
          <a:xfrm>
            <a:off x="3022060" y="2376338"/>
            <a:ext cx="2140528" cy="369332"/>
          </a:xfrm>
          <a:prstGeom prst="rect">
            <a:avLst/>
          </a:prstGeom>
          <a:noFill/>
        </p:spPr>
        <p:txBody>
          <a:bodyPr wrap="square" rtlCol="0">
            <a:spAutoFit/>
          </a:bodyPr>
          <a:lstStyle/>
          <a:p>
            <a:r>
              <a:rPr lang="en-CA">
                <a:latin typeface="Arial" panose="020B0604020202020204" pitchFamily="34" charset="0"/>
                <a:cs typeface="Arial" panose="020B0604020202020204" pitchFamily="34" charset="0"/>
              </a:rPr>
              <a:t>Wall-supported</a:t>
            </a:r>
          </a:p>
        </p:txBody>
      </p:sp>
      <p:sp>
        <p:nvSpPr>
          <p:cNvPr id="19" name="TextBox 18">
            <a:extLst>
              <a:ext uri="{FF2B5EF4-FFF2-40B4-BE49-F238E27FC236}">
                <a16:creationId xmlns:a16="http://schemas.microsoft.com/office/drawing/2014/main" id="{D8562550-5170-3301-999A-4FB6D473EEA4}"/>
              </a:ext>
            </a:extLst>
          </p:cNvPr>
          <p:cNvSpPr txBox="1"/>
          <p:nvPr/>
        </p:nvSpPr>
        <p:spPr>
          <a:xfrm>
            <a:off x="1952594" y="2485891"/>
            <a:ext cx="1106353" cy="261610"/>
          </a:xfrm>
          <a:prstGeom prst="rect">
            <a:avLst/>
          </a:prstGeom>
          <a:noFill/>
        </p:spPr>
        <p:txBody>
          <a:bodyPr wrap="square" rtlCol="0">
            <a:spAutoFit/>
          </a:bodyPr>
          <a:lstStyle/>
          <a:p>
            <a:r>
              <a:rPr lang="en-CA" sz="1050">
                <a:latin typeface="Arial" panose="020B0604020202020204" pitchFamily="34" charset="0"/>
                <a:cs typeface="Arial" panose="020B0604020202020204" pitchFamily="34" charset="0"/>
              </a:rPr>
              <a:t>(US Framing)</a:t>
            </a:r>
          </a:p>
        </p:txBody>
      </p:sp>
      <p:sp>
        <p:nvSpPr>
          <p:cNvPr id="20" name="TextBox 19">
            <a:extLst>
              <a:ext uri="{FF2B5EF4-FFF2-40B4-BE49-F238E27FC236}">
                <a16:creationId xmlns:a16="http://schemas.microsoft.com/office/drawing/2014/main" id="{C387A599-36C3-EB56-1D16-380E791659EF}"/>
              </a:ext>
            </a:extLst>
          </p:cNvPr>
          <p:cNvSpPr txBox="1"/>
          <p:nvPr/>
        </p:nvSpPr>
        <p:spPr>
          <a:xfrm>
            <a:off x="1849253" y="4051325"/>
            <a:ext cx="1209694" cy="261610"/>
          </a:xfrm>
          <a:prstGeom prst="rect">
            <a:avLst/>
          </a:prstGeom>
          <a:noFill/>
        </p:spPr>
        <p:txBody>
          <a:bodyPr wrap="square" rtlCol="0">
            <a:spAutoFit/>
          </a:bodyPr>
          <a:lstStyle/>
          <a:p>
            <a:r>
              <a:rPr lang="en-CA" sz="1050">
                <a:latin typeface="Arial" panose="020B0604020202020204" pitchFamily="34" charset="0"/>
                <a:cs typeface="Arial" panose="020B0604020202020204" pitchFamily="34" charset="0"/>
              </a:rPr>
              <a:t>(</a:t>
            </a:r>
            <a:r>
              <a:rPr lang="en-CA" sz="1050" err="1">
                <a:latin typeface="Arial" panose="020B0604020202020204" pitchFamily="34" charset="0"/>
                <a:cs typeface="Arial" panose="020B0604020202020204" pitchFamily="34" charset="0"/>
              </a:rPr>
              <a:t>Structurecraft</a:t>
            </a:r>
            <a:r>
              <a:rPr lang="en-CA" sz="1050">
                <a:latin typeface="Arial" panose="020B0604020202020204" pitchFamily="34" charset="0"/>
                <a:cs typeface="Arial" panose="020B0604020202020204" pitchFamily="34" charset="0"/>
              </a:rPr>
              <a:t>)</a:t>
            </a:r>
          </a:p>
        </p:txBody>
      </p:sp>
      <p:sp>
        <p:nvSpPr>
          <p:cNvPr id="21" name="TextBox 20">
            <a:extLst>
              <a:ext uri="{FF2B5EF4-FFF2-40B4-BE49-F238E27FC236}">
                <a16:creationId xmlns:a16="http://schemas.microsoft.com/office/drawing/2014/main" id="{9A725EFB-607C-7D59-3DD9-7C35C9F5CEEC}"/>
              </a:ext>
            </a:extLst>
          </p:cNvPr>
          <p:cNvSpPr txBox="1"/>
          <p:nvPr/>
        </p:nvSpPr>
        <p:spPr>
          <a:xfrm>
            <a:off x="2050314" y="5612364"/>
            <a:ext cx="3011293" cy="261610"/>
          </a:xfrm>
          <a:prstGeom prst="rect">
            <a:avLst/>
          </a:prstGeom>
          <a:noFill/>
        </p:spPr>
        <p:txBody>
          <a:bodyPr wrap="square" rtlCol="0">
            <a:spAutoFit/>
          </a:bodyPr>
          <a:lstStyle/>
          <a:p>
            <a:r>
              <a:rPr lang="en-CA" sz="1050">
                <a:latin typeface="Arial" panose="020B0604020202020204" pitchFamily="34" charset="0"/>
                <a:cs typeface="Arial" panose="020B0604020202020204" pitchFamily="34" charset="0"/>
              </a:rPr>
              <a:t>(</a:t>
            </a:r>
            <a:r>
              <a:rPr lang="en-CA" sz="1050" err="1">
                <a:latin typeface="Arial" panose="020B0604020202020204" pitchFamily="34" charset="0"/>
                <a:cs typeface="Arial" panose="020B0604020202020204" pitchFamily="34" charset="0"/>
              </a:rPr>
              <a:t>Fast+Epp</a:t>
            </a:r>
            <a:r>
              <a:rPr lang="en-CA" sz="1050">
                <a:latin typeface="Arial" panose="020B0604020202020204" pitchFamily="34" charset="0"/>
                <a:cs typeface="Arial" panose="020B0604020202020204" pitchFamily="34" charset="0"/>
              </a:rPr>
              <a:t>)</a:t>
            </a:r>
          </a:p>
        </p:txBody>
      </p:sp>
      <p:pic>
        <p:nvPicPr>
          <p:cNvPr id="22" name="Picture 21">
            <a:extLst>
              <a:ext uri="{FF2B5EF4-FFF2-40B4-BE49-F238E27FC236}">
                <a16:creationId xmlns:a16="http://schemas.microsoft.com/office/drawing/2014/main" id="{BDB57B0C-D98D-05D3-C0EF-7B3052E7C989}"/>
              </a:ext>
            </a:extLst>
          </p:cNvPr>
          <p:cNvPicPr>
            <a:picLocks noChangeAspect="1"/>
          </p:cNvPicPr>
          <p:nvPr/>
        </p:nvPicPr>
        <p:blipFill>
          <a:blip r:embed="rId9"/>
          <a:stretch>
            <a:fillRect/>
          </a:stretch>
        </p:blipFill>
        <p:spPr>
          <a:xfrm>
            <a:off x="5766045" y="1308904"/>
            <a:ext cx="2177824" cy="1361140"/>
          </a:xfrm>
          <a:prstGeom prst="rect">
            <a:avLst/>
          </a:prstGeom>
        </p:spPr>
      </p:pic>
      <p:pic>
        <p:nvPicPr>
          <p:cNvPr id="23" name="Picture 22">
            <a:extLst>
              <a:ext uri="{FF2B5EF4-FFF2-40B4-BE49-F238E27FC236}">
                <a16:creationId xmlns:a16="http://schemas.microsoft.com/office/drawing/2014/main" id="{8F30975C-A8BD-6542-C027-0A730863F66A}"/>
              </a:ext>
            </a:extLst>
          </p:cNvPr>
          <p:cNvPicPr>
            <a:picLocks noChangeAspect="1"/>
          </p:cNvPicPr>
          <p:nvPr/>
        </p:nvPicPr>
        <p:blipFill rotWithShape="1">
          <a:blip r:embed="rId10"/>
          <a:srcRect l="6398" t="21365" r="3796" b="4067"/>
          <a:stretch/>
        </p:blipFill>
        <p:spPr>
          <a:xfrm>
            <a:off x="5828618" y="2955778"/>
            <a:ext cx="2115251" cy="1251786"/>
          </a:xfrm>
          <a:prstGeom prst="rect">
            <a:avLst/>
          </a:prstGeom>
        </p:spPr>
      </p:pic>
      <p:sp>
        <p:nvSpPr>
          <p:cNvPr id="24" name="TextBox 23">
            <a:extLst>
              <a:ext uri="{FF2B5EF4-FFF2-40B4-BE49-F238E27FC236}">
                <a16:creationId xmlns:a16="http://schemas.microsoft.com/office/drawing/2014/main" id="{E5549B6A-71B5-724B-0CA3-B5354875268C}"/>
              </a:ext>
            </a:extLst>
          </p:cNvPr>
          <p:cNvSpPr txBox="1"/>
          <p:nvPr/>
        </p:nvSpPr>
        <p:spPr>
          <a:xfrm>
            <a:off x="8187806" y="2255916"/>
            <a:ext cx="3496798" cy="369332"/>
          </a:xfrm>
          <a:prstGeom prst="rect">
            <a:avLst/>
          </a:prstGeom>
          <a:noFill/>
        </p:spPr>
        <p:txBody>
          <a:bodyPr wrap="square" rtlCol="0">
            <a:spAutoFit/>
          </a:bodyPr>
          <a:lstStyle/>
          <a:p>
            <a:r>
              <a:rPr lang="en-CA">
                <a:latin typeface="Arial" panose="020B0604020202020204" pitchFamily="34" charset="0"/>
                <a:cs typeface="Arial" panose="020B0604020202020204" pitchFamily="34" charset="0"/>
              </a:rPr>
              <a:t>Timber-concrete composite floor</a:t>
            </a:r>
          </a:p>
        </p:txBody>
      </p:sp>
      <p:sp>
        <p:nvSpPr>
          <p:cNvPr id="25" name="TextBox 24">
            <a:extLst>
              <a:ext uri="{FF2B5EF4-FFF2-40B4-BE49-F238E27FC236}">
                <a16:creationId xmlns:a16="http://schemas.microsoft.com/office/drawing/2014/main" id="{75D647FC-026A-AA89-E8FB-DD76F009C450}"/>
              </a:ext>
            </a:extLst>
          </p:cNvPr>
          <p:cNvSpPr txBox="1"/>
          <p:nvPr/>
        </p:nvSpPr>
        <p:spPr>
          <a:xfrm>
            <a:off x="8265043" y="3871574"/>
            <a:ext cx="3496798" cy="369332"/>
          </a:xfrm>
          <a:prstGeom prst="rect">
            <a:avLst/>
          </a:prstGeom>
          <a:noFill/>
        </p:spPr>
        <p:txBody>
          <a:bodyPr wrap="square" rtlCol="0">
            <a:spAutoFit/>
          </a:bodyPr>
          <a:lstStyle/>
          <a:p>
            <a:r>
              <a:rPr lang="en-CA">
                <a:latin typeface="Arial" panose="020B0604020202020204" pitchFamily="34" charset="0"/>
                <a:cs typeface="Arial" panose="020B0604020202020204" pitchFamily="34" charset="0"/>
              </a:rPr>
              <a:t>Timber-timber composite floor</a:t>
            </a:r>
          </a:p>
        </p:txBody>
      </p:sp>
      <p:sp>
        <p:nvSpPr>
          <p:cNvPr id="26" name="TextBox 25">
            <a:extLst>
              <a:ext uri="{FF2B5EF4-FFF2-40B4-BE49-F238E27FC236}">
                <a16:creationId xmlns:a16="http://schemas.microsoft.com/office/drawing/2014/main" id="{7BF25655-83CC-BBA0-56B6-2E7DF72FC8F3}"/>
              </a:ext>
            </a:extLst>
          </p:cNvPr>
          <p:cNvSpPr txBox="1"/>
          <p:nvPr/>
        </p:nvSpPr>
        <p:spPr>
          <a:xfrm>
            <a:off x="6555937" y="4205720"/>
            <a:ext cx="1774672" cy="253916"/>
          </a:xfrm>
          <a:prstGeom prst="rect">
            <a:avLst/>
          </a:prstGeom>
          <a:noFill/>
        </p:spPr>
        <p:txBody>
          <a:bodyPr wrap="square">
            <a:spAutoFit/>
          </a:bodyPr>
          <a:lstStyle/>
          <a:p>
            <a:r>
              <a:rPr lang="en-CA" sz="1050">
                <a:latin typeface="Arial" panose="020B0604020202020204" pitchFamily="34" charset="0"/>
                <a:cs typeface="Arial" panose="020B0604020202020204" pitchFamily="34" charset="0"/>
              </a:rPr>
              <a:t>(</a:t>
            </a:r>
            <a:r>
              <a:rPr lang="en-CA" sz="1050" err="1">
                <a:latin typeface="Arial" panose="020B0604020202020204" pitchFamily="34" charset="0"/>
                <a:cs typeface="Arial" panose="020B0604020202020204" pitchFamily="34" charset="0"/>
              </a:rPr>
              <a:t>Shahnewaz</a:t>
            </a:r>
            <a:r>
              <a:rPr lang="en-CA" sz="1050">
                <a:latin typeface="Arial" panose="020B0604020202020204" pitchFamily="34" charset="0"/>
                <a:cs typeface="Arial" panose="020B0604020202020204" pitchFamily="34" charset="0"/>
              </a:rPr>
              <a:t> et al.,2022)</a:t>
            </a:r>
          </a:p>
        </p:txBody>
      </p:sp>
      <p:sp>
        <p:nvSpPr>
          <p:cNvPr id="27" name="TextBox 26">
            <a:extLst>
              <a:ext uri="{FF2B5EF4-FFF2-40B4-BE49-F238E27FC236}">
                <a16:creationId xmlns:a16="http://schemas.microsoft.com/office/drawing/2014/main" id="{454F4325-8BBE-0F9D-D525-52A2D40B5BDB}"/>
              </a:ext>
            </a:extLst>
          </p:cNvPr>
          <p:cNvSpPr txBox="1"/>
          <p:nvPr/>
        </p:nvSpPr>
        <p:spPr>
          <a:xfrm>
            <a:off x="7348870" y="2480337"/>
            <a:ext cx="1261730" cy="261610"/>
          </a:xfrm>
          <a:prstGeom prst="rect">
            <a:avLst/>
          </a:prstGeom>
          <a:noFill/>
        </p:spPr>
        <p:txBody>
          <a:bodyPr wrap="square">
            <a:spAutoFit/>
          </a:bodyPr>
          <a:lstStyle/>
          <a:p>
            <a:r>
              <a:rPr lang="en-CA" sz="1050">
                <a:latin typeface="Arial" panose="020B0604020202020204" pitchFamily="34" charset="0"/>
                <a:cs typeface="Arial" panose="020B0604020202020204" pitchFamily="34" charset="0"/>
              </a:rPr>
              <a:t>(</a:t>
            </a:r>
            <a:r>
              <a:rPr lang="en-CA" sz="1050" err="1">
                <a:latin typeface="Arial" panose="020B0604020202020204" pitchFamily="34" charset="0"/>
                <a:cs typeface="Arial" panose="020B0604020202020204" pitchFamily="34" charset="0"/>
              </a:rPr>
              <a:t>Archdaily</a:t>
            </a:r>
            <a:r>
              <a:rPr lang="en-CA" sz="1050">
                <a:latin typeface="Arial" panose="020B0604020202020204" pitchFamily="34" charset="0"/>
                <a:cs typeface="Arial" panose="020B0604020202020204" pitchFamily="34" charset="0"/>
              </a:rPr>
              <a:t>)</a:t>
            </a:r>
          </a:p>
        </p:txBody>
      </p:sp>
      <p:cxnSp>
        <p:nvCxnSpPr>
          <p:cNvPr id="29" name="Straight Connector 28">
            <a:extLst>
              <a:ext uri="{FF2B5EF4-FFF2-40B4-BE49-F238E27FC236}">
                <a16:creationId xmlns:a16="http://schemas.microsoft.com/office/drawing/2014/main" id="{03A90D63-915A-90B0-C691-F6E7D421E144}"/>
              </a:ext>
            </a:extLst>
          </p:cNvPr>
          <p:cNvCxnSpPr/>
          <p:nvPr/>
        </p:nvCxnSpPr>
        <p:spPr>
          <a:xfrm>
            <a:off x="0" y="838200"/>
            <a:ext cx="12192000" cy="0"/>
          </a:xfrm>
          <a:prstGeom prst="line">
            <a:avLst/>
          </a:prstGeom>
          <a:ln w="28575">
            <a:solidFill>
              <a:srgbClr val="A3794F"/>
            </a:solidFill>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4DE0C75C-344B-63F1-A55B-65EE61EE38B7}"/>
              </a:ext>
            </a:extLst>
          </p:cNvPr>
          <p:cNvPicPr>
            <a:picLocks noChangeAspect="1"/>
          </p:cNvPicPr>
          <p:nvPr/>
        </p:nvPicPr>
        <p:blipFill>
          <a:blip r:embed="rId11"/>
          <a:stretch>
            <a:fillRect/>
          </a:stretch>
        </p:blipFill>
        <p:spPr>
          <a:xfrm>
            <a:off x="5839207" y="4621874"/>
            <a:ext cx="2213542" cy="1337575"/>
          </a:xfrm>
          <a:prstGeom prst="rect">
            <a:avLst/>
          </a:prstGeom>
        </p:spPr>
      </p:pic>
      <p:sp>
        <p:nvSpPr>
          <p:cNvPr id="30" name="TextBox 29">
            <a:extLst>
              <a:ext uri="{FF2B5EF4-FFF2-40B4-BE49-F238E27FC236}">
                <a16:creationId xmlns:a16="http://schemas.microsoft.com/office/drawing/2014/main" id="{8B9C2EB8-621E-5D25-DEBC-4A6CFF628D71}"/>
              </a:ext>
            </a:extLst>
          </p:cNvPr>
          <p:cNvSpPr txBox="1"/>
          <p:nvPr/>
        </p:nvSpPr>
        <p:spPr>
          <a:xfrm>
            <a:off x="6846562" y="5974343"/>
            <a:ext cx="1764038" cy="253916"/>
          </a:xfrm>
          <a:prstGeom prst="rect">
            <a:avLst/>
          </a:prstGeom>
          <a:noFill/>
        </p:spPr>
        <p:txBody>
          <a:bodyPr wrap="square">
            <a:spAutoFit/>
          </a:bodyPr>
          <a:lstStyle/>
          <a:p>
            <a:r>
              <a:rPr lang="en-CA" sz="1050">
                <a:latin typeface="Arial" panose="020B0604020202020204" pitchFamily="34" charset="0"/>
                <a:cs typeface="Arial" panose="020B0604020202020204" pitchFamily="34" charset="0"/>
              </a:rPr>
              <a:t>(Owolabi et al.,2022)</a:t>
            </a:r>
          </a:p>
        </p:txBody>
      </p:sp>
      <p:sp>
        <p:nvSpPr>
          <p:cNvPr id="31" name="TextBox 30">
            <a:extLst>
              <a:ext uri="{FF2B5EF4-FFF2-40B4-BE49-F238E27FC236}">
                <a16:creationId xmlns:a16="http://schemas.microsoft.com/office/drawing/2014/main" id="{0695CB44-2511-501D-1F9F-8C451E039427}"/>
              </a:ext>
            </a:extLst>
          </p:cNvPr>
          <p:cNvSpPr txBox="1"/>
          <p:nvPr/>
        </p:nvSpPr>
        <p:spPr>
          <a:xfrm>
            <a:off x="8265043" y="5412656"/>
            <a:ext cx="3496798" cy="369332"/>
          </a:xfrm>
          <a:prstGeom prst="rect">
            <a:avLst/>
          </a:prstGeom>
          <a:noFill/>
        </p:spPr>
        <p:txBody>
          <a:bodyPr wrap="square" rtlCol="0">
            <a:spAutoFit/>
          </a:bodyPr>
          <a:lstStyle/>
          <a:p>
            <a:r>
              <a:rPr lang="en-CA" dirty="0">
                <a:latin typeface="Arial" panose="020B0604020202020204" pitchFamily="34" charset="0"/>
                <a:cs typeface="Arial" panose="020B0604020202020204" pitchFamily="34" charset="0"/>
              </a:rPr>
              <a:t>Timber-steel composite floor</a:t>
            </a:r>
          </a:p>
        </p:txBody>
      </p:sp>
    </p:spTree>
    <p:extLst>
      <p:ext uri="{BB962C8B-B14F-4D97-AF65-F5344CB8AC3E}">
        <p14:creationId xmlns:p14="http://schemas.microsoft.com/office/powerpoint/2010/main" val="28266908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0BA84-E480-4BA2-A853-72C3E1AD5F43}"/>
              </a:ext>
            </a:extLst>
          </p:cNvPr>
          <p:cNvSpPr>
            <a:spLocks noGrp="1"/>
          </p:cNvSpPr>
          <p:nvPr>
            <p:ph type="title"/>
          </p:nvPr>
        </p:nvSpPr>
        <p:spPr>
          <a:xfrm>
            <a:off x="603457" y="350068"/>
            <a:ext cx="10058400" cy="1450757"/>
          </a:xfrm>
        </p:spPr>
        <p:txBody>
          <a:bodyPr>
            <a:normAutofit/>
          </a:bodyPr>
          <a:lstStyle/>
          <a:p>
            <a:r>
              <a:rPr lang="en-US" sz="3600" b="1">
                <a:solidFill>
                  <a:srgbClr val="88AB0D"/>
                </a:solidFill>
                <a:effectLst>
                  <a:outerShdw blurRad="38100" dist="38100" dir="2700000" algn="tl">
                    <a:srgbClr val="000000">
                      <a:alpha val="43137"/>
                    </a:srgbClr>
                  </a:outerShdw>
                </a:effectLst>
              </a:rPr>
              <a:t>	</a:t>
            </a:r>
          </a:p>
        </p:txBody>
      </p:sp>
      <p:grpSp>
        <p:nvGrpSpPr>
          <p:cNvPr id="4" name="Group 3">
            <a:extLst>
              <a:ext uri="{FF2B5EF4-FFF2-40B4-BE49-F238E27FC236}">
                <a16:creationId xmlns:a16="http://schemas.microsoft.com/office/drawing/2014/main" id="{ABB9F9A8-296E-41B2-A187-CBCAD36C7D46}"/>
              </a:ext>
            </a:extLst>
          </p:cNvPr>
          <p:cNvGrpSpPr/>
          <p:nvPr/>
        </p:nvGrpSpPr>
        <p:grpSpPr>
          <a:xfrm>
            <a:off x="0" y="5798157"/>
            <a:ext cx="12191984" cy="646043"/>
            <a:chOff x="-19878" y="5948569"/>
            <a:chExt cx="12211878" cy="646043"/>
          </a:xfrm>
        </p:grpSpPr>
        <p:sp>
          <p:nvSpPr>
            <p:cNvPr id="5" name="Rectangle 4">
              <a:extLst>
                <a:ext uri="{FF2B5EF4-FFF2-40B4-BE49-F238E27FC236}">
                  <a16:creationId xmlns:a16="http://schemas.microsoft.com/office/drawing/2014/main" id="{26D16077-35C2-4CFD-9F71-21739DC1D7AF}"/>
                </a:ext>
              </a:extLst>
            </p:cNvPr>
            <p:cNvSpPr/>
            <p:nvPr/>
          </p:nvSpPr>
          <p:spPr>
            <a:xfrm>
              <a:off x="0" y="5948569"/>
              <a:ext cx="12192000" cy="6062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0DF316EA-5471-497D-B12E-580FB9D7F3DE}"/>
                </a:ext>
              </a:extLst>
            </p:cNvPr>
            <p:cNvSpPr/>
            <p:nvPr/>
          </p:nvSpPr>
          <p:spPr>
            <a:xfrm>
              <a:off x="-19878" y="6472613"/>
              <a:ext cx="6967330" cy="121999"/>
            </a:xfrm>
            <a:prstGeom prst="roundRect">
              <a:avLst/>
            </a:prstGeom>
            <a:solidFill>
              <a:srgbClr val="88AB0D"/>
            </a:solidFill>
            <a:ln>
              <a:solidFill>
                <a:srgbClr val="88AB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a:extLst>
              <a:ext uri="{FF2B5EF4-FFF2-40B4-BE49-F238E27FC236}">
                <a16:creationId xmlns:a16="http://schemas.microsoft.com/office/drawing/2014/main" id="{60F6053E-F314-47A9-AA00-B0C70AE8F8F7}"/>
              </a:ext>
            </a:extLst>
          </p:cNvPr>
          <p:cNvSpPr/>
          <p:nvPr/>
        </p:nvSpPr>
        <p:spPr>
          <a:xfrm>
            <a:off x="0" y="6444200"/>
            <a:ext cx="12161731" cy="413800"/>
          </a:xfrm>
          <a:prstGeom prst="rect">
            <a:avLst/>
          </a:prstGeom>
          <a:solidFill>
            <a:srgbClr val="A3794F"/>
          </a:solidFill>
          <a:ln>
            <a:solidFill>
              <a:srgbClr val="A379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D4CF333E-E8C2-7CD7-D778-ACF02B166338}"/>
              </a:ext>
            </a:extLst>
          </p:cNvPr>
          <p:cNvPicPr>
            <a:picLocks noChangeAspect="1"/>
          </p:cNvPicPr>
          <p:nvPr/>
        </p:nvPicPr>
        <p:blipFill>
          <a:blip r:embed="rId3"/>
          <a:stretch>
            <a:fillRect/>
          </a:stretch>
        </p:blipFill>
        <p:spPr>
          <a:xfrm>
            <a:off x="139760" y="6483955"/>
            <a:ext cx="1220243" cy="333534"/>
          </a:xfrm>
          <a:prstGeom prst="rect">
            <a:avLst/>
          </a:prstGeom>
        </p:spPr>
      </p:pic>
      <p:pic>
        <p:nvPicPr>
          <p:cNvPr id="11" name="Picture 10">
            <a:extLst>
              <a:ext uri="{FF2B5EF4-FFF2-40B4-BE49-F238E27FC236}">
                <a16:creationId xmlns:a16="http://schemas.microsoft.com/office/drawing/2014/main" id="{F38784FA-A0F1-4941-33BF-995BE2A1E866}"/>
              </a:ext>
            </a:extLst>
          </p:cNvPr>
          <p:cNvPicPr>
            <a:picLocks noChangeAspect="1"/>
          </p:cNvPicPr>
          <p:nvPr/>
        </p:nvPicPr>
        <p:blipFill rotWithShape="1">
          <a:blip r:embed="rId4"/>
          <a:srcRect l="23066" t="51971" r="23412" b="26858"/>
          <a:stretch/>
        </p:blipFill>
        <p:spPr>
          <a:xfrm>
            <a:off x="1499763" y="6428821"/>
            <a:ext cx="2083444" cy="431514"/>
          </a:xfrm>
          <a:prstGeom prst="rect">
            <a:avLst/>
          </a:prstGeom>
        </p:spPr>
      </p:pic>
      <p:sp>
        <p:nvSpPr>
          <p:cNvPr id="3" name="TextBox 2">
            <a:extLst>
              <a:ext uri="{FF2B5EF4-FFF2-40B4-BE49-F238E27FC236}">
                <a16:creationId xmlns:a16="http://schemas.microsoft.com/office/drawing/2014/main" id="{F249AB14-CD1B-07C0-D5E6-005176226503}"/>
              </a:ext>
            </a:extLst>
          </p:cNvPr>
          <p:cNvSpPr txBox="1"/>
          <p:nvPr/>
        </p:nvSpPr>
        <p:spPr>
          <a:xfrm>
            <a:off x="7487" y="-5040"/>
            <a:ext cx="12184513" cy="943276"/>
          </a:xfrm>
          <a:prstGeom prst="rect">
            <a:avLst/>
          </a:prstGeom>
        </p:spPr>
        <p:txBody>
          <a:bodyPr vert="horz" lIns="91440" tIns="45720" rIns="91440" bIns="45720" rtlCol="0" anchor="ctr">
            <a:normAutofit/>
          </a:bodyPr>
          <a:lstStyle/>
          <a:p>
            <a:pPr>
              <a:spcBef>
                <a:spcPct val="0"/>
              </a:spcBef>
              <a:spcAft>
                <a:spcPts val="600"/>
              </a:spcAft>
            </a:pPr>
            <a:r>
              <a:rPr lang="en-US" sz="3000" kern="1200">
                <a:latin typeface="Arial" panose="020B0604020202020204" pitchFamily="34" charset="0"/>
                <a:ea typeface="+mj-ea"/>
                <a:cs typeface="Arial" panose="020B0604020202020204" pitchFamily="34" charset="0"/>
              </a:rPr>
              <a:t>Floor Vibration</a:t>
            </a:r>
          </a:p>
        </p:txBody>
      </p:sp>
      <p:pic>
        <p:nvPicPr>
          <p:cNvPr id="100" name="Picture 99">
            <a:extLst>
              <a:ext uri="{FF2B5EF4-FFF2-40B4-BE49-F238E27FC236}">
                <a16:creationId xmlns:a16="http://schemas.microsoft.com/office/drawing/2014/main" id="{2663CF99-82F8-EF39-050D-E706BC99F5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01840" y="-176742"/>
            <a:ext cx="1165529" cy="1165529"/>
          </a:xfrm>
          <a:prstGeom prst="rect">
            <a:avLst/>
          </a:prstGeom>
        </p:spPr>
      </p:pic>
      <p:cxnSp>
        <p:nvCxnSpPr>
          <p:cNvPr id="101" name="Straight Connector 100">
            <a:extLst>
              <a:ext uri="{FF2B5EF4-FFF2-40B4-BE49-F238E27FC236}">
                <a16:creationId xmlns:a16="http://schemas.microsoft.com/office/drawing/2014/main" id="{E97BB5D5-FDDE-8646-345A-DD9F68C4D481}"/>
              </a:ext>
            </a:extLst>
          </p:cNvPr>
          <p:cNvCxnSpPr/>
          <p:nvPr/>
        </p:nvCxnSpPr>
        <p:spPr>
          <a:xfrm>
            <a:off x="0" y="838200"/>
            <a:ext cx="12192000" cy="0"/>
          </a:xfrm>
          <a:prstGeom prst="line">
            <a:avLst/>
          </a:prstGeom>
          <a:ln w="28575">
            <a:solidFill>
              <a:srgbClr val="A3794F"/>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0381254-E515-8174-0084-56CDFD051677}"/>
              </a:ext>
            </a:extLst>
          </p:cNvPr>
          <p:cNvSpPr txBox="1"/>
          <p:nvPr/>
        </p:nvSpPr>
        <p:spPr>
          <a:xfrm>
            <a:off x="203341" y="2231642"/>
            <a:ext cx="3178601" cy="2831544"/>
          </a:xfrm>
          <a:prstGeom prst="rect">
            <a:avLst/>
          </a:prstGeom>
          <a:noFill/>
        </p:spPr>
        <p:txBody>
          <a:bodyPr wrap="square" rtlCol="0">
            <a:spAutoFit/>
          </a:bodyPr>
          <a:lstStyle/>
          <a:p>
            <a:r>
              <a:rPr lang="en-CA" b="1" dirty="0">
                <a:latin typeface="Arial" panose="020B0604020202020204" pitchFamily="34" charset="0"/>
                <a:cs typeface="Arial" panose="020B0604020202020204" pitchFamily="34" charset="0"/>
              </a:rPr>
              <a:t>Physical and mechanical properties of floor systems</a:t>
            </a:r>
          </a:p>
          <a:p>
            <a:pPr marL="285750" indent="-285750">
              <a:buFont typeface="Arial" panose="020B0604020202020204" pitchFamily="34" charset="0"/>
              <a:buChar char="•"/>
            </a:pPr>
            <a:r>
              <a:rPr lang="en-CA" sz="1400" dirty="0">
                <a:latin typeface="Arial" panose="020B0604020202020204" pitchFamily="34" charset="0"/>
                <a:cs typeface="Arial" panose="020B0604020202020204" pitchFamily="34" charset="0"/>
              </a:rPr>
              <a:t>Dimensions</a:t>
            </a:r>
          </a:p>
          <a:p>
            <a:pPr marL="285750" indent="-285750">
              <a:buFont typeface="Arial" panose="020B0604020202020204" pitchFamily="34" charset="0"/>
              <a:buChar char="•"/>
            </a:pPr>
            <a:r>
              <a:rPr lang="en-CA" sz="1400" dirty="0">
                <a:latin typeface="Arial" panose="020B0604020202020204" pitchFamily="34" charset="0"/>
                <a:cs typeface="Arial" panose="020B0604020202020204" pitchFamily="34" charset="0"/>
              </a:rPr>
              <a:t>Boundary conditions</a:t>
            </a:r>
          </a:p>
          <a:p>
            <a:pPr marL="285750" indent="-285750">
              <a:buFont typeface="Arial" panose="020B0604020202020204" pitchFamily="34" charset="0"/>
              <a:buChar char="•"/>
            </a:pPr>
            <a:r>
              <a:rPr lang="en-CA" sz="1400" dirty="0">
                <a:latin typeface="Arial" panose="020B0604020202020204" pitchFamily="34" charset="0"/>
                <a:cs typeface="Arial" panose="020B0604020202020204" pitchFamily="34" charset="0"/>
              </a:rPr>
              <a:t>Mechanical properties (stiffness, damping, connections)</a:t>
            </a:r>
          </a:p>
          <a:p>
            <a:pPr marL="285750" indent="-285750">
              <a:buFont typeface="Arial" panose="020B0604020202020204" pitchFamily="34" charset="0"/>
              <a:buChar char="•"/>
            </a:pPr>
            <a:r>
              <a:rPr lang="en-CA" sz="1400" dirty="0">
                <a:latin typeface="Arial" panose="020B0604020202020204" pitchFamily="34" charset="0"/>
                <a:cs typeface="Arial" panose="020B0604020202020204" pitchFamily="34" charset="0"/>
              </a:rPr>
              <a:t>Construction details (topping)</a:t>
            </a:r>
          </a:p>
          <a:p>
            <a:pPr marL="742950" lvl="1" indent="-285750">
              <a:buFont typeface="Arial" panose="020B0604020202020204" pitchFamily="34" charset="0"/>
              <a:buChar char="•"/>
            </a:pPr>
            <a:endParaRPr lang="en-CA"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endParaRPr lang="en-CA"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endParaRPr lang="en-CA"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endParaRPr lang="en-CA"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1DFD05F6-A5C8-B9B5-599A-FA506B76AE40}"/>
              </a:ext>
            </a:extLst>
          </p:cNvPr>
          <p:cNvSpPr txBox="1"/>
          <p:nvPr/>
        </p:nvSpPr>
        <p:spPr>
          <a:xfrm>
            <a:off x="3945968" y="2287201"/>
            <a:ext cx="2844880" cy="1569660"/>
          </a:xfrm>
          <a:prstGeom prst="rect">
            <a:avLst/>
          </a:prstGeom>
          <a:noFill/>
        </p:spPr>
        <p:txBody>
          <a:bodyPr wrap="square" rtlCol="0">
            <a:spAutoFit/>
          </a:bodyPr>
          <a:lstStyle/>
          <a:p>
            <a:pPr algn="ctr"/>
            <a:r>
              <a:rPr lang="en-CA" sz="3200" b="1" dirty="0">
                <a:latin typeface="Arial" panose="020B0604020202020204" pitchFamily="34" charset="0"/>
                <a:cs typeface="Arial" panose="020B0604020202020204" pitchFamily="34" charset="0"/>
              </a:rPr>
              <a:t>Vibration serviceability issue</a:t>
            </a:r>
          </a:p>
        </p:txBody>
      </p:sp>
      <p:grpSp>
        <p:nvGrpSpPr>
          <p:cNvPr id="7" name="Group 6">
            <a:extLst>
              <a:ext uri="{FF2B5EF4-FFF2-40B4-BE49-F238E27FC236}">
                <a16:creationId xmlns:a16="http://schemas.microsoft.com/office/drawing/2014/main" id="{253FBB66-7628-FED1-6DB0-28CCF63957B4}"/>
              </a:ext>
            </a:extLst>
          </p:cNvPr>
          <p:cNvGrpSpPr/>
          <p:nvPr/>
        </p:nvGrpSpPr>
        <p:grpSpPr>
          <a:xfrm>
            <a:off x="3754005" y="4050701"/>
            <a:ext cx="2778433" cy="1979598"/>
            <a:chOff x="607019" y="1981200"/>
            <a:chExt cx="3970911" cy="2971800"/>
          </a:xfrm>
        </p:grpSpPr>
        <p:pic>
          <p:nvPicPr>
            <p:cNvPr id="16" name="Picture 15">
              <a:extLst>
                <a:ext uri="{FF2B5EF4-FFF2-40B4-BE49-F238E27FC236}">
                  <a16:creationId xmlns:a16="http://schemas.microsoft.com/office/drawing/2014/main" id="{113DF814-1CA7-5850-BA9A-B4F3E4FC4D5C}"/>
                </a:ext>
              </a:extLst>
            </p:cNvPr>
            <p:cNvPicPr>
              <a:picLocks noChangeAspect="1"/>
            </p:cNvPicPr>
            <p:nvPr/>
          </p:nvPicPr>
          <p:blipFill rotWithShape="1">
            <a:blip r:embed="rId6"/>
            <a:srcRect b="5000"/>
            <a:stretch/>
          </p:blipFill>
          <p:spPr>
            <a:xfrm>
              <a:off x="607019" y="1981200"/>
              <a:ext cx="3970911" cy="2971800"/>
            </a:xfrm>
            <a:prstGeom prst="rect">
              <a:avLst/>
            </a:prstGeom>
          </p:spPr>
        </p:pic>
        <p:grpSp>
          <p:nvGrpSpPr>
            <p:cNvPr id="17" name="Group 16">
              <a:extLst>
                <a:ext uri="{FF2B5EF4-FFF2-40B4-BE49-F238E27FC236}">
                  <a16:creationId xmlns:a16="http://schemas.microsoft.com/office/drawing/2014/main" id="{4DCC9336-DBD0-6C98-2E24-6EDF3F2751F6}"/>
                </a:ext>
              </a:extLst>
            </p:cNvPr>
            <p:cNvGrpSpPr/>
            <p:nvPr/>
          </p:nvGrpSpPr>
          <p:grpSpPr>
            <a:xfrm>
              <a:off x="687238" y="4405043"/>
              <a:ext cx="3774357" cy="486360"/>
              <a:chOff x="687238" y="4405043"/>
              <a:chExt cx="3774357" cy="486360"/>
            </a:xfrm>
            <a:noFill/>
          </p:grpSpPr>
          <mc:AlternateContent xmlns:mc="http://schemas.openxmlformats.org/markup-compatibility/2006" xmlns:p14="http://schemas.microsoft.com/office/powerpoint/2010/main">
            <mc:Choice Requires="p14">
              <p:contentPart p14:bwMode="auto" r:id="rId7">
                <p14:nvContentPartPr>
                  <p14:cNvPr id="39" name="Ink 38">
                    <a:extLst>
                      <a:ext uri="{FF2B5EF4-FFF2-40B4-BE49-F238E27FC236}">
                        <a16:creationId xmlns:a16="http://schemas.microsoft.com/office/drawing/2014/main" id="{133E9845-52CB-AD67-5A9E-9EA1BFBD2817}"/>
                      </a:ext>
                    </a:extLst>
                  </p14:cNvPr>
                  <p14:cNvContentPartPr/>
                  <p14:nvPr/>
                </p14:nvContentPartPr>
                <p14:xfrm>
                  <a:off x="779217" y="4470271"/>
                  <a:ext cx="268200" cy="81360"/>
                </p14:xfrm>
              </p:contentPart>
            </mc:Choice>
            <mc:Fallback xmlns="">
              <p:pic>
                <p:nvPicPr>
                  <p:cNvPr id="39" name="Ink 38">
                    <a:extLst>
                      <a:ext uri="{FF2B5EF4-FFF2-40B4-BE49-F238E27FC236}">
                        <a16:creationId xmlns:a16="http://schemas.microsoft.com/office/drawing/2014/main" id="{133E9845-52CB-AD67-5A9E-9EA1BFBD2817}"/>
                      </a:ext>
                    </a:extLst>
                  </p:cNvPr>
                  <p:cNvPicPr/>
                  <p:nvPr/>
                </p:nvPicPr>
                <p:blipFill>
                  <a:blip r:embed="rId8"/>
                  <a:stretch>
                    <a:fillRect/>
                  </a:stretch>
                </p:blipFill>
                <p:spPr>
                  <a:xfrm>
                    <a:off x="750746" y="4441214"/>
                    <a:ext cx="324573" cy="138893"/>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40" name="Ink 39">
                    <a:extLst>
                      <a:ext uri="{FF2B5EF4-FFF2-40B4-BE49-F238E27FC236}">
                        <a16:creationId xmlns:a16="http://schemas.microsoft.com/office/drawing/2014/main" id="{709806DD-744D-27DC-16B5-56BC4337431F}"/>
                      </a:ext>
                    </a:extLst>
                  </p14:cNvPr>
                  <p14:cNvContentPartPr/>
                  <p14:nvPr/>
                </p14:nvContentPartPr>
                <p14:xfrm>
                  <a:off x="707577" y="4443991"/>
                  <a:ext cx="3717720" cy="390960"/>
                </p14:xfrm>
              </p:contentPart>
            </mc:Choice>
            <mc:Fallback xmlns="">
              <p:pic>
                <p:nvPicPr>
                  <p:cNvPr id="40" name="Ink 39">
                    <a:extLst>
                      <a:ext uri="{FF2B5EF4-FFF2-40B4-BE49-F238E27FC236}">
                        <a16:creationId xmlns:a16="http://schemas.microsoft.com/office/drawing/2014/main" id="{709806DD-744D-27DC-16B5-56BC4337431F}"/>
                      </a:ext>
                    </a:extLst>
                  </p:cNvPr>
                  <p:cNvPicPr/>
                  <p:nvPr/>
                </p:nvPicPr>
                <p:blipFill>
                  <a:blip r:embed="rId10"/>
                  <a:stretch>
                    <a:fillRect/>
                  </a:stretch>
                </p:blipFill>
                <p:spPr>
                  <a:xfrm>
                    <a:off x="679063" y="4414771"/>
                    <a:ext cx="3774179" cy="448815"/>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41" name="Ink 40">
                    <a:extLst>
                      <a:ext uri="{FF2B5EF4-FFF2-40B4-BE49-F238E27FC236}">
                        <a16:creationId xmlns:a16="http://schemas.microsoft.com/office/drawing/2014/main" id="{13A8B6EA-A039-209B-D4BA-4D9013738F94}"/>
                      </a:ext>
                    </a:extLst>
                  </p14:cNvPr>
                  <p14:cNvContentPartPr/>
                  <p14:nvPr/>
                </p14:nvContentPartPr>
                <p14:xfrm>
                  <a:off x="1317348" y="4473083"/>
                  <a:ext cx="75600" cy="18000"/>
                </p14:xfrm>
              </p:contentPart>
            </mc:Choice>
            <mc:Fallback xmlns="">
              <p:pic>
                <p:nvPicPr>
                  <p:cNvPr id="41" name="Ink 40">
                    <a:extLst>
                      <a:ext uri="{FF2B5EF4-FFF2-40B4-BE49-F238E27FC236}">
                        <a16:creationId xmlns:a16="http://schemas.microsoft.com/office/drawing/2014/main" id="{13A8B6EA-A039-209B-D4BA-4D9013738F94}"/>
                      </a:ext>
                    </a:extLst>
                  </p:cNvPr>
                  <p:cNvPicPr/>
                  <p:nvPr/>
                </p:nvPicPr>
                <p:blipFill>
                  <a:blip r:embed="rId12"/>
                  <a:stretch>
                    <a:fillRect/>
                  </a:stretch>
                </p:blipFill>
                <p:spPr>
                  <a:xfrm>
                    <a:off x="1260506" y="4415018"/>
                    <a:ext cx="188716" cy="133548"/>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42" name="Ink 41">
                    <a:extLst>
                      <a:ext uri="{FF2B5EF4-FFF2-40B4-BE49-F238E27FC236}">
                        <a16:creationId xmlns:a16="http://schemas.microsoft.com/office/drawing/2014/main" id="{FE29043F-EF41-045F-85B2-59DA5E30FF92}"/>
                      </a:ext>
                    </a:extLst>
                  </p14:cNvPr>
                  <p14:cNvContentPartPr/>
                  <p14:nvPr/>
                </p14:nvContentPartPr>
                <p14:xfrm>
                  <a:off x="1139508" y="4472003"/>
                  <a:ext cx="693720" cy="25920"/>
                </p14:xfrm>
              </p:contentPart>
            </mc:Choice>
            <mc:Fallback xmlns="">
              <p:pic>
                <p:nvPicPr>
                  <p:cNvPr id="42" name="Ink 41">
                    <a:extLst>
                      <a:ext uri="{FF2B5EF4-FFF2-40B4-BE49-F238E27FC236}">
                        <a16:creationId xmlns:a16="http://schemas.microsoft.com/office/drawing/2014/main" id="{FE29043F-EF41-045F-85B2-59DA5E30FF92}"/>
                      </a:ext>
                    </a:extLst>
                  </p:cNvPr>
                  <p:cNvPicPr/>
                  <p:nvPr/>
                </p:nvPicPr>
                <p:blipFill>
                  <a:blip r:embed="rId14"/>
                  <a:stretch>
                    <a:fillRect/>
                  </a:stretch>
                </p:blipFill>
                <p:spPr>
                  <a:xfrm>
                    <a:off x="1082506" y="4414403"/>
                    <a:ext cx="807155" cy="140544"/>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43" name="Ink 42">
                    <a:extLst>
                      <a:ext uri="{FF2B5EF4-FFF2-40B4-BE49-F238E27FC236}">
                        <a16:creationId xmlns:a16="http://schemas.microsoft.com/office/drawing/2014/main" id="{8D2DCD23-FD1B-AEF6-B6CA-2FFE99D3F305}"/>
                      </a:ext>
                    </a:extLst>
                  </p14:cNvPr>
                  <p14:cNvContentPartPr/>
                  <p14:nvPr/>
                </p14:nvContentPartPr>
                <p14:xfrm>
                  <a:off x="1033308" y="4457603"/>
                  <a:ext cx="523440" cy="24120"/>
                </p14:xfrm>
              </p:contentPart>
            </mc:Choice>
            <mc:Fallback xmlns="">
              <p:pic>
                <p:nvPicPr>
                  <p:cNvPr id="43" name="Ink 42">
                    <a:extLst>
                      <a:ext uri="{FF2B5EF4-FFF2-40B4-BE49-F238E27FC236}">
                        <a16:creationId xmlns:a16="http://schemas.microsoft.com/office/drawing/2014/main" id="{8D2DCD23-FD1B-AEF6-B6CA-2FFE99D3F305}"/>
                      </a:ext>
                    </a:extLst>
                  </p:cNvPr>
                  <p:cNvPicPr/>
                  <p:nvPr/>
                </p:nvPicPr>
                <p:blipFill>
                  <a:blip r:embed="rId16"/>
                  <a:stretch>
                    <a:fillRect/>
                  </a:stretch>
                </p:blipFill>
                <p:spPr>
                  <a:xfrm>
                    <a:off x="976288" y="4400174"/>
                    <a:ext cx="636909" cy="138403"/>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44" name="Ink 43">
                    <a:extLst>
                      <a:ext uri="{FF2B5EF4-FFF2-40B4-BE49-F238E27FC236}">
                        <a16:creationId xmlns:a16="http://schemas.microsoft.com/office/drawing/2014/main" id="{FF42F823-7564-1A5A-1BCC-5FE52524FFB1}"/>
                      </a:ext>
                    </a:extLst>
                  </p14:cNvPr>
                  <p14:cNvContentPartPr/>
                  <p14:nvPr/>
                </p14:nvContentPartPr>
                <p14:xfrm>
                  <a:off x="844308" y="4446443"/>
                  <a:ext cx="2738880" cy="401040"/>
                </p14:xfrm>
              </p:contentPart>
            </mc:Choice>
            <mc:Fallback xmlns="">
              <p:pic>
                <p:nvPicPr>
                  <p:cNvPr id="44" name="Ink 43">
                    <a:extLst>
                      <a:ext uri="{FF2B5EF4-FFF2-40B4-BE49-F238E27FC236}">
                        <a16:creationId xmlns:a16="http://schemas.microsoft.com/office/drawing/2014/main" id="{FF42F823-7564-1A5A-1BCC-5FE52524FFB1}"/>
                      </a:ext>
                    </a:extLst>
                  </p:cNvPr>
                  <p:cNvPicPr/>
                  <p:nvPr/>
                </p:nvPicPr>
                <p:blipFill>
                  <a:blip r:embed="rId18"/>
                  <a:stretch>
                    <a:fillRect/>
                  </a:stretch>
                </p:blipFill>
                <p:spPr>
                  <a:xfrm>
                    <a:off x="787272" y="4388067"/>
                    <a:ext cx="2852382" cy="517207"/>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45" name="Ink 44">
                    <a:extLst>
                      <a:ext uri="{FF2B5EF4-FFF2-40B4-BE49-F238E27FC236}">
                        <a16:creationId xmlns:a16="http://schemas.microsoft.com/office/drawing/2014/main" id="{B076DBE3-50AC-7061-7D0F-7346416188B9}"/>
                      </a:ext>
                    </a:extLst>
                  </p14:cNvPr>
                  <p14:cNvContentPartPr/>
                  <p14:nvPr/>
                </p14:nvContentPartPr>
                <p14:xfrm>
                  <a:off x="3508315" y="4756763"/>
                  <a:ext cx="920160" cy="86760"/>
                </p14:xfrm>
              </p:contentPart>
            </mc:Choice>
            <mc:Fallback xmlns="">
              <p:pic>
                <p:nvPicPr>
                  <p:cNvPr id="45" name="Ink 44">
                    <a:extLst>
                      <a:ext uri="{FF2B5EF4-FFF2-40B4-BE49-F238E27FC236}">
                        <a16:creationId xmlns:a16="http://schemas.microsoft.com/office/drawing/2014/main" id="{B076DBE3-50AC-7061-7D0F-7346416188B9}"/>
                      </a:ext>
                    </a:extLst>
                  </p:cNvPr>
                  <p:cNvPicPr/>
                  <p:nvPr/>
                </p:nvPicPr>
                <p:blipFill>
                  <a:blip r:embed="rId20"/>
                  <a:stretch>
                    <a:fillRect/>
                  </a:stretch>
                </p:blipFill>
                <p:spPr>
                  <a:xfrm>
                    <a:off x="3451304" y="4698535"/>
                    <a:ext cx="1033612" cy="202634"/>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46" name="Ink 45">
                    <a:extLst>
                      <a:ext uri="{FF2B5EF4-FFF2-40B4-BE49-F238E27FC236}">
                        <a16:creationId xmlns:a16="http://schemas.microsoft.com/office/drawing/2014/main" id="{34505865-0E85-9D15-9698-72B0B33B78ED}"/>
                      </a:ext>
                    </a:extLst>
                  </p14:cNvPr>
                  <p14:cNvContentPartPr/>
                  <p14:nvPr/>
                </p14:nvContentPartPr>
                <p14:xfrm>
                  <a:off x="3392057" y="4780711"/>
                  <a:ext cx="362880" cy="9360"/>
                </p14:xfrm>
              </p:contentPart>
            </mc:Choice>
            <mc:Fallback xmlns="">
              <p:pic>
                <p:nvPicPr>
                  <p:cNvPr id="46" name="Ink 45">
                    <a:extLst>
                      <a:ext uri="{FF2B5EF4-FFF2-40B4-BE49-F238E27FC236}">
                        <a16:creationId xmlns:a16="http://schemas.microsoft.com/office/drawing/2014/main" id="{34505865-0E85-9D15-9698-72B0B33B78ED}"/>
                      </a:ext>
                    </a:extLst>
                  </p:cNvPr>
                  <p:cNvPicPr/>
                  <p:nvPr/>
                </p:nvPicPr>
                <p:blipFill>
                  <a:blip r:embed="rId22"/>
                  <a:stretch>
                    <a:fillRect/>
                  </a:stretch>
                </p:blipFill>
                <p:spPr>
                  <a:xfrm>
                    <a:off x="3382373" y="4770766"/>
                    <a:ext cx="382249" cy="29250"/>
                  </a:xfrm>
                  <a:prstGeom prst="rect">
                    <a:avLst/>
                  </a:prstGeom>
                </p:spPr>
              </p:pic>
            </mc:Fallback>
          </mc:AlternateContent>
          <p:grpSp>
            <p:nvGrpSpPr>
              <p:cNvPr id="47" name="Group 46">
                <a:extLst>
                  <a:ext uri="{FF2B5EF4-FFF2-40B4-BE49-F238E27FC236}">
                    <a16:creationId xmlns:a16="http://schemas.microsoft.com/office/drawing/2014/main" id="{A809BABA-D8F1-567D-BE29-A5234860EDF1}"/>
                  </a:ext>
                </a:extLst>
              </p:cNvPr>
              <p:cNvGrpSpPr/>
              <p:nvPr/>
            </p:nvGrpSpPr>
            <p:grpSpPr>
              <a:xfrm>
                <a:off x="687238" y="4405043"/>
                <a:ext cx="3774357" cy="486360"/>
                <a:chOff x="687238" y="4405043"/>
                <a:chExt cx="3774357" cy="486360"/>
              </a:xfrm>
              <a:grpFill/>
            </p:grpSpPr>
            <mc:AlternateContent xmlns:mc="http://schemas.openxmlformats.org/markup-compatibility/2006" xmlns:p14="http://schemas.microsoft.com/office/powerpoint/2010/main">
              <mc:Choice Requires="p14">
                <p:contentPart p14:bwMode="auto" r:id="rId23">
                  <p14:nvContentPartPr>
                    <p14:cNvPr id="48" name="Ink 47">
                      <a:extLst>
                        <a:ext uri="{FF2B5EF4-FFF2-40B4-BE49-F238E27FC236}">
                          <a16:creationId xmlns:a16="http://schemas.microsoft.com/office/drawing/2014/main" id="{48759ED4-2B30-1FB6-3E15-70E21EAA5CDA}"/>
                        </a:ext>
                      </a:extLst>
                    </p14:cNvPr>
                    <p14:cNvContentPartPr/>
                    <p14:nvPr/>
                  </p14:nvContentPartPr>
                  <p14:xfrm>
                    <a:off x="3336977" y="4793671"/>
                    <a:ext cx="73800" cy="360"/>
                  </p14:xfrm>
                </p:contentPart>
              </mc:Choice>
              <mc:Fallback xmlns="">
                <p:pic>
                  <p:nvPicPr>
                    <p:cNvPr id="48" name="Ink 47">
                      <a:extLst>
                        <a:ext uri="{FF2B5EF4-FFF2-40B4-BE49-F238E27FC236}">
                          <a16:creationId xmlns:a16="http://schemas.microsoft.com/office/drawing/2014/main" id="{48759ED4-2B30-1FB6-3E15-70E21EAA5CDA}"/>
                        </a:ext>
                      </a:extLst>
                    </p:cNvPr>
                    <p:cNvPicPr/>
                    <p:nvPr/>
                  </p:nvPicPr>
                  <p:blipFill>
                    <a:blip r:embed="rId24"/>
                    <a:stretch>
                      <a:fillRect/>
                    </a:stretch>
                  </p:blipFill>
                  <p:spPr>
                    <a:xfrm>
                      <a:off x="3327326" y="4787551"/>
                      <a:ext cx="93102"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49" name="Ink 48">
                      <a:extLst>
                        <a:ext uri="{FF2B5EF4-FFF2-40B4-BE49-F238E27FC236}">
                          <a16:creationId xmlns:a16="http://schemas.microsoft.com/office/drawing/2014/main" id="{C342E01A-996A-4E80-BD1F-E0474E0F2B23}"/>
                        </a:ext>
                      </a:extLst>
                    </p14:cNvPr>
                    <p14:cNvContentPartPr/>
                    <p14:nvPr/>
                  </p14:nvContentPartPr>
                  <p14:xfrm>
                    <a:off x="4020235" y="4751363"/>
                    <a:ext cx="286920" cy="45360"/>
                  </p14:xfrm>
                </p:contentPart>
              </mc:Choice>
              <mc:Fallback xmlns="">
                <p:pic>
                  <p:nvPicPr>
                    <p:cNvPr id="49" name="Ink 48">
                      <a:extLst>
                        <a:ext uri="{FF2B5EF4-FFF2-40B4-BE49-F238E27FC236}">
                          <a16:creationId xmlns:a16="http://schemas.microsoft.com/office/drawing/2014/main" id="{C342E01A-996A-4E80-BD1F-E0474E0F2B23}"/>
                        </a:ext>
                      </a:extLst>
                    </p:cNvPr>
                    <p:cNvPicPr/>
                    <p:nvPr/>
                  </p:nvPicPr>
                  <p:blipFill>
                    <a:blip r:embed="rId26"/>
                    <a:stretch>
                      <a:fillRect/>
                    </a:stretch>
                  </p:blipFill>
                  <p:spPr>
                    <a:xfrm>
                      <a:off x="4010538" y="4741477"/>
                      <a:ext cx="306314" cy="65132"/>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50" name="Ink 49">
                      <a:extLst>
                        <a:ext uri="{FF2B5EF4-FFF2-40B4-BE49-F238E27FC236}">
                          <a16:creationId xmlns:a16="http://schemas.microsoft.com/office/drawing/2014/main" id="{2018BFD9-60F2-DD32-950C-CB203CD07C75}"/>
                        </a:ext>
                      </a:extLst>
                    </p14:cNvPr>
                    <p14:cNvContentPartPr/>
                    <p14:nvPr/>
                  </p14:nvContentPartPr>
                  <p14:xfrm>
                    <a:off x="3924115" y="4707443"/>
                    <a:ext cx="525240" cy="85320"/>
                  </p14:xfrm>
                </p:contentPart>
              </mc:Choice>
              <mc:Fallback xmlns="">
                <p:pic>
                  <p:nvPicPr>
                    <p:cNvPr id="50" name="Ink 49">
                      <a:extLst>
                        <a:ext uri="{FF2B5EF4-FFF2-40B4-BE49-F238E27FC236}">
                          <a16:creationId xmlns:a16="http://schemas.microsoft.com/office/drawing/2014/main" id="{2018BFD9-60F2-DD32-950C-CB203CD07C75}"/>
                        </a:ext>
                      </a:extLst>
                    </p:cNvPr>
                    <p:cNvPicPr/>
                    <p:nvPr/>
                  </p:nvPicPr>
                  <p:blipFill>
                    <a:blip r:embed="rId28"/>
                    <a:stretch>
                      <a:fillRect/>
                    </a:stretch>
                  </p:blipFill>
                  <p:spPr>
                    <a:xfrm>
                      <a:off x="3914420" y="4697508"/>
                      <a:ext cx="544630" cy="105189"/>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51" name="Ink 50">
                      <a:extLst>
                        <a:ext uri="{FF2B5EF4-FFF2-40B4-BE49-F238E27FC236}">
                          <a16:creationId xmlns:a16="http://schemas.microsoft.com/office/drawing/2014/main" id="{806072F4-B273-EA9C-6D1C-561B81680F95}"/>
                        </a:ext>
                      </a:extLst>
                    </p14:cNvPr>
                    <p14:cNvContentPartPr/>
                    <p14:nvPr/>
                  </p14:nvContentPartPr>
                  <p14:xfrm>
                    <a:off x="4451155" y="4705283"/>
                    <a:ext cx="8280" cy="82080"/>
                  </p14:xfrm>
                </p:contentPart>
              </mc:Choice>
              <mc:Fallback xmlns="">
                <p:pic>
                  <p:nvPicPr>
                    <p:cNvPr id="51" name="Ink 50">
                      <a:extLst>
                        <a:ext uri="{FF2B5EF4-FFF2-40B4-BE49-F238E27FC236}">
                          <a16:creationId xmlns:a16="http://schemas.microsoft.com/office/drawing/2014/main" id="{806072F4-B273-EA9C-6D1C-561B81680F95}"/>
                        </a:ext>
                      </a:extLst>
                    </p:cNvPr>
                    <p:cNvPicPr/>
                    <p:nvPr/>
                  </p:nvPicPr>
                  <p:blipFill>
                    <a:blip r:embed="rId30"/>
                    <a:stretch>
                      <a:fillRect/>
                    </a:stretch>
                  </p:blipFill>
                  <p:spPr>
                    <a:xfrm>
                      <a:off x="4441771" y="4695387"/>
                      <a:ext cx="27048" cy="101872"/>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52" name="Ink 51">
                      <a:extLst>
                        <a:ext uri="{FF2B5EF4-FFF2-40B4-BE49-F238E27FC236}">
                          <a16:creationId xmlns:a16="http://schemas.microsoft.com/office/drawing/2014/main" id="{9F3F62AD-F43D-CF9F-6FEC-054B6AD85CD6}"/>
                        </a:ext>
                      </a:extLst>
                    </p14:cNvPr>
                    <p14:cNvContentPartPr/>
                    <p14:nvPr/>
                  </p14:nvContentPartPr>
                  <p14:xfrm>
                    <a:off x="3941395" y="4792403"/>
                    <a:ext cx="57240" cy="5400"/>
                  </p14:xfrm>
                </p:contentPart>
              </mc:Choice>
              <mc:Fallback xmlns="">
                <p:pic>
                  <p:nvPicPr>
                    <p:cNvPr id="52" name="Ink 51">
                      <a:extLst>
                        <a:ext uri="{FF2B5EF4-FFF2-40B4-BE49-F238E27FC236}">
                          <a16:creationId xmlns:a16="http://schemas.microsoft.com/office/drawing/2014/main" id="{9F3F62AD-F43D-CF9F-6FEC-054B6AD85CD6}"/>
                        </a:ext>
                      </a:extLst>
                    </p:cNvPr>
                    <p:cNvPicPr/>
                    <p:nvPr/>
                  </p:nvPicPr>
                  <p:blipFill>
                    <a:blip r:embed="rId32"/>
                    <a:stretch>
                      <a:fillRect/>
                    </a:stretch>
                  </p:blipFill>
                  <p:spPr>
                    <a:xfrm>
                      <a:off x="3931761" y="4783223"/>
                      <a:ext cx="76509" cy="2376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53" name="Ink 52">
                      <a:extLst>
                        <a:ext uri="{FF2B5EF4-FFF2-40B4-BE49-F238E27FC236}">
                          <a16:creationId xmlns:a16="http://schemas.microsoft.com/office/drawing/2014/main" id="{0306EF11-9033-59BE-7559-498DCC72572C}"/>
                        </a:ext>
                      </a:extLst>
                    </p14:cNvPr>
                    <p14:cNvContentPartPr/>
                    <p14:nvPr/>
                  </p14:nvContentPartPr>
                  <p14:xfrm>
                    <a:off x="2617675" y="4724363"/>
                    <a:ext cx="108360" cy="22680"/>
                  </p14:xfrm>
                </p:contentPart>
              </mc:Choice>
              <mc:Fallback xmlns="">
                <p:pic>
                  <p:nvPicPr>
                    <p:cNvPr id="53" name="Ink 52">
                      <a:extLst>
                        <a:ext uri="{FF2B5EF4-FFF2-40B4-BE49-F238E27FC236}">
                          <a16:creationId xmlns:a16="http://schemas.microsoft.com/office/drawing/2014/main" id="{0306EF11-9033-59BE-7559-498DCC72572C}"/>
                        </a:ext>
                      </a:extLst>
                    </p:cNvPr>
                    <p:cNvPicPr/>
                    <p:nvPr/>
                  </p:nvPicPr>
                  <p:blipFill>
                    <a:blip r:embed="rId34"/>
                    <a:stretch>
                      <a:fillRect/>
                    </a:stretch>
                  </p:blipFill>
                  <p:spPr>
                    <a:xfrm>
                      <a:off x="2607980" y="4714477"/>
                      <a:ext cx="127751" cy="42452"/>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54" name="Ink 53">
                      <a:extLst>
                        <a:ext uri="{FF2B5EF4-FFF2-40B4-BE49-F238E27FC236}">
                          <a16:creationId xmlns:a16="http://schemas.microsoft.com/office/drawing/2014/main" id="{C2A96252-2477-BAD0-15D5-ACDD0980254B}"/>
                        </a:ext>
                      </a:extLst>
                    </p14:cNvPr>
                    <p14:cNvContentPartPr/>
                    <p14:nvPr/>
                  </p14:nvContentPartPr>
                  <p14:xfrm>
                    <a:off x="3084235" y="4837043"/>
                    <a:ext cx="876960" cy="54360"/>
                  </p14:xfrm>
                </p:contentPart>
              </mc:Choice>
              <mc:Fallback xmlns="">
                <p:pic>
                  <p:nvPicPr>
                    <p:cNvPr id="54" name="Ink 53">
                      <a:extLst>
                        <a:ext uri="{FF2B5EF4-FFF2-40B4-BE49-F238E27FC236}">
                          <a16:creationId xmlns:a16="http://schemas.microsoft.com/office/drawing/2014/main" id="{C2A96252-2477-BAD0-15D5-ACDD0980254B}"/>
                        </a:ext>
                      </a:extLst>
                    </p:cNvPr>
                    <p:cNvPicPr/>
                    <p:nvPr/>
                  </p:nvPicPr>
                  <p:blipFill>
                    <a:blip r:embed="rId36"/>
                    <a:stretch>
                      <a:fillRect/>
                    </a:stretch>
                  </p:blipFill>
                  <p:spPr>
                    <a:xfrm>
                      <a:off x="3074542" y="4827106"/>
                      <a:ext cx="896347" cy="74234"/>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55" name="Ink 54">
                      <a:extLst>
                        <a:ext uri="{FF2B5EF4-FFF2-40B4-BE49-F238E27FC236}">
                          <a16:creationId xmlns:a16="http://schemas.microsoft.com/office/drawing/2014/main" id="{27CFC14C-5AB0-EFA2-A764-C5EEF9758667}"/>
                        </a:ext>
                      </a:extLst>
                    </p14:cNvPr>
                    <p14:cNvContentPartPr/>
                    <p14:nvPr/>
                  </p14:nvContentPartPr>
                  <p14:xfrm>
                    <a:off x="3765355" y="4873403"/>
                    <a:ext cx="144360" cy="16200"/>
                  </p14:xfrm>
                </p:contentPart>
              </mc:Choice>
              <mc:Fallback xmlns="">
                <p:pic>
                  <p:nvPicPr>
                    <p:cNvPr id="55" name="Ink 54">
                      <a:extLst>
                        <a:ext uri="{FF2B5EF4-FFF2-40B4-BE49-F238E27FC236}">
                          <a16:creationId xmlns:a16="http://schemas.microsoft.com/office/drawing/2014/main" id="{27CFC14C-5AB0-EFA2-A764-C5EEF9758667}"/>
                        </a:ext>
                      </a:extLst>
                    </p:cNvPr>
                    <p:cNvPicPr/>
                    <p:nvPr/>
                  </p:nvPicPr>
                  <p:blipFill>
                    <a:blip r:embed="rId38"/>
                    <a:stretch>
                      <a:fillRect/>
                    </a:stretch>
                  </p:blipFill>
                  <p:spPr>
                    <a:xfrm>
                      <a:off x="3755655" y="4863567"/>
                      <a:ext cx="163760" cy="35871"/>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56" name="Ink 55">
                      <a:extLst>
                        <a:ext uri="{FF2B5EF4-FFF2-40B4-BE49-F238E27FC236}">
                          <a16:creationId xmlns:a16="http://schemas.microsoft.com/office/drawing/2014/main" id="{9F4AFCC0-E565-F902-D9AB-ACEC751611EE}"/>
                        </a:ext>
                      </a:extLst>
                    </p14:cNvPr>
                    <p14:cNvContentPartPr/>
                    <p14:nvPr/>
                  </p14:nvContentPartPr>
                  <p14:xfrm>
                    <a:off x="3741595" y="4787723"/>
                    <a:ext cx="720000" cy="100440"/>
                  </p14:xfrm>
                </p:contentPart>
              </mc:Choice>
              <mc:Fallback xmlns="">
                <p:pic>
                  <p:nvPicPr>
                    <p:cNvPr id="56" name="Ink 55">
                      <a:extLst>
                        <a:ext uri="{FF2B5EF4-FFF2-40B4-BE49-F238E27FC236}">
                          <a16:creationId xmlns:a16="http://schemas.microsoft.com/office/drawing/2014/main" id="{9F4AFCC0-E565-F902-D9AB-ACEC751611EE}"/>
                        </a:ext>
                      </a:extLst>
                    </p:cNvPr>
                    <p:cNvPicPr/>
                    <p:nvPr/>
                  </p:nvPicPr>
                  <p:blipFill>
                    <a:blip r:embed="rId40"/>
                    <a:stretch>
                      <a:fillRect/>
                    </a:stretch>
                  </p:blipFill>
                  <p:spPr>
                    <a:xfrm>
                      <a:off x="3731904" y="4777796"/>
                      <a:ext cx="739382" cy="120294"/>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57" name="Ink 56">
                      <a:extLst>
                        <a:ext uri="{FF2B5EF4-FFF2-40B4-BE49-F238E27FC236}">
                          <a16:creationId xmlns:a16="http://schemas.microsoft.com/office/drawing/2014/main" id="{C5327AEA-0787-A1AE-50E0-79D69CD5A380}"/>
                        </a:ext>
                      </a:extLst>
                    </p14:cNvPr>
                    <p14:cNvContentPartPr/>
                    <p14:nvPr/>
                  </p14:nvContentPartPr>
                  <p14:xfrm>
                    <a:off x="2868595" y="4713923"/>
                    <a:ext cx="1000080" cy="85320"/>
                  </p14:xfrm>
                </p:contentPart>
              </mc:Choice>
              <mc:Fallback xmlns="">
                <p:pic>
                  <p:nvPicPr>
                    <p:cNvPr id="57" name="Ink 56">
                      <a:extLst>
                        <a:ext uri="{FF2B5EF4-FFF2-40B4-BE49-F238E27FC236}">
                          <a16:creationId xmlns:a16="http://schemas.microsoft.com/office/drawing/2014/main" id="{C5327AEA-0787-A1AE-50E0-79D69CD5A380}"/>
                        </a:ext>
                      </a:extLst>
                    </p:cNvPr>
                    <p:cNvPicPr/>
                    <p:nvPr/>
                  </p:nvPicPr>
                  <p:blipFill>
                    <a:blip r:embed="rId42"/>
                    <a:stretch>
                      <a:fillRect/>
                    </a:stretch>
                  </p:blipFill>
                  <p:spPr>
                    <a:xfrm>
                      <a:off x="2858902" y="4703988"/>
                      <a:ext cx="1019466" cy="105189"/>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58" name="Ink 57">
                      <a:extLst>
                        <a:ext uri="{FF2B5EF4-FFF2-40B4-BE49-F238E27FC236}">
                          <a16:creationId xmlns:a16="http://schemas.microsoft.com/office/drawing/2014/main" id="{E6535765-CA7C-37F1-0FF3-C0A34ACDBD0C}"/>
                        </a:ext>
                      </a:extLst>
                    </p14:cNvPr>
                    <p14:cNvContentPartPr/>
                    <p14:nvPr/>
                  </p14:nvContentPartPr>
                  <p14:xfrm>
                    <a:off x="3795595" y="4767923"/>
                    <a:ext cx="331920" cy="20160"/>
                  </p14:xfrm>
                </p:contentPart>
              </mc:Choice>
              <mc:Fallback xmlns="">
                <p:pic>
                  <p:nvPicPr>
                    <p:cNvPr id="58" name="Ink 57">
                      <a:extLst>
                        <a:ext uri="{FF2B5EF4-FFF2-40B4-BE49-F238E27FC236}">
                          <a16:creationId xmlns:a16="http://schemas.microsoft.com/office/drawing/2014/main" id="{E6535765-CA7C-37F1-0FF3-C0A34ACDBD0C}"/>
                        </a:ext>
                      </a:extLst>
                    </p:cNvPr>
                    <p:cNvPicPr/>
                    <p:nvPr/>
                  </p:nvPicPr>
                  <p:blipFill>
                    <a:blip r:embed="rId44"/>
                    <a:stretch>
                      <a:fillRect/>
                    </a:stretch>
                  </p:blipFill>
                  <p:spPr>
                    <a:xfrm>
                      <a:off x="3785900" y="4758131"/>
                      <a:ext cx="351311" cy="39744"/>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59" name="Ink 58">
                      <a:extLst>
                        <a:ext uri="{FF2B5EF4-FFF2-40B4-BE49-F238E27FC236}">
                          <a16:creationId xmlns:a16="http://schemas.microsoft.com/office/drawing/2014/main" id="{8B7B7D44-54C0-E1D2-2562-D13B6E0573DB}"/>
                        </a:ext>
                      </a:extLst>
                    </p14:cNvPr>
                    <p14:cNvContentPartPr/>
                    <p14:nvPr/>
                  </p14:nvContentPartPr>
                  <p14:xfrm>
                    <a:off x="3791995" y="4787723"/>
                    <a:ext cx="228600" cy="26640"/>
                  </p14:xfrm>
                </p:contentPart>
              </mc:Choice>
              <mc:Fallback xmlns="">
                <p:pic>
                  <p:nvPicPr>
                    <p:cNvPr id="59" name="Ink 58">
                      <a:extLst>
                        <a:ext uri="{FF2B5EF4-FFF2-40B4-BE49-F238E27FC236}">
                          <a16:creationId xmlns:a16="http://schemas.microsoft.com/office/drawing/2014/main" id="{8B7B7D44-54C0-E1D2-2562-D13B6E0573DB}"/>
                        </a:ext>
                      </a:extLst>
                    </p:cNvPr>
                    <p:cNvPicPr/>
                    <p:nvPr/>
                  </p:nvPicPr>
                  <p:blipFill>
                    <a:blip r:embed="rId46"/>
                    <a:stretch>
                      <a:fillRect/>
                    </a:stretch>
                  </p:blipFill>
                  <p:spPr>
                    <a:xfrm>
                      <a:off x="3782304" y="4777659"/>
                      <a:ext cx="247983" cy="46768"/>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60" name="Ink 59">
                      <a:extLst>
                        <a:ext uri="{FF2B5EF4-FFF2-40B4-BE49-F238E27FC236}">
                          <a16:creationId xmlns:a16="http://schemas.microsoft.com/office/drawing/2014/main" id="{FB667D6F-2003-1BC1-C3AA-5D3EAA082ED6}"/>
                        </a:ext>
                      </a:extLst>
                    </p14:cNvPr>
                    <p14:cNvContentPartPr/>
                    <p14:nvPr/>
                  </p14:nvContentPartPr>
                  <p14:xfrm>
                    <a:off x="3735115" y="4759643"/>
                    <a:ext cx="352440" cy="65160"/>
                  </p14:xfrm>
                </p:contentPart>
              </mc:Choice>
              <mc:Fallback xmlns="">
                <p:pic>
                  <p:nvPicPr>
                    <p:cNvPr id="60" name="Ink 59">
                      <a:extLst>
                        <a:ext uri="{FF2B5EF4-FFF2-40B4-BE49-F238E27FC236}">
                          <a16:creationId xmlns:a16="http://schemas.microsoft.com/office/drawing/2014/main" id="{FB667D6F-2003-1BC1-C3AA-5D3EAA082ED6}"/>
                        </a:ext>
                      </a:extLst>
                    </p:cNvPr>
                    <p:cNvPicPr/>
                    <p:nvPr/>
                  </p:nvPicPr>
                  <p:blipFill>
                    <a:blip r:embed="rId48"/>
                    <a:stretch>
                      <a:fillRect/>
                    </a:stretch>
                  </p:blipFill>
                  <p:spPr>
                    <a:xfrm>
                      <a:off x="3725420" y="4749753"/>
                      <a:ext cx="371830" cy="84941"/>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61" name="Ink 60">
                      <a:extLst>
                        <a:ext uri="{FF2B5EF4-FFF2-40B4-BE49-F238E27FC236}">
                          <a16:creationId xmlns:a16="http://schemas.microsoft.com/office/drawing/2014/main" id="{087AEB8D-EEE8-F41A-5C26-E2AC41DF00DA}"/>
                        </a:ext>
                      </a:extLst>
                    </p14:cNvPr>
                    <p14:cNvContentPartPr/>
                    <p14:nvPr/>
                  </p14:nvContentPartPr>
                  <p14:xfrm>
                    <a:off x="3931315" y="4751003"/>
                    <a:ext cx="258120" cy="37080"/>
                  </p14:xfrm>
                </p:contentPart>
              </mc:Choice>
              <mc:Fallback xmlns="">
                <p:pic>
                  <p:nvPicPr>
                    <p:cNvPr id="61" name="Ink 60">
                      <a:extLst>
                        <a:ext uri="{FF2B5EF4-FFF2-40B4-BE49-F238E27FC236}">
                          <a16:creationId xmlns:a16="http://schemas.microsoft.com/office/drawing/2014/main" id="{087AEB8D-EEE8-F41A-5C26-E2AC41DF00DA}"/>
                        </a:ext>
                      </a:extLst>
                    </p:cNvPr>
                    <p:cNvPicPr/>
                    <p:nvPr/>
                  </p:nvPicPr>
                  <p:blipFill>
                    <a:blip r:embed="rId50"/>
                    <a:stretch>
                      <a:fillRect/>
                    </a:stretch>
                  </p:blipFill>
                  <p:spPr>
                    <a:xfrm>
                      <a:off x="3921628" y="4741154"/>
                      <a:ext cx="277493" cy="56779"/>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62" name="Ink 61">
                      <a:extLst>
                        <a:ext uri="{FF2B5EF4-FFF2-40B4-BE49-F238E27FC236}">
                          <a16:creationId xmlns:a16="http://schemas.microsoft.com/office/drawing/2014/main" id="{FF2C7541-55CA-B9E5-6912-99FC4201C3C8}"/>
                        </a:ext>
                      </a:extLst>
                    </p14:cNvPr>
                    <p14:cNvContentPartPr/>
                    <p14:nvPr/>
                  </p14:nvContentPartPr>
                  <p14:xfrm>
                    <a:off x="4074955" y="4738763"/>
                    <a:ext cx="183960" cy="30240"/>
                  </p14:xfrm>
                </p:contentPart>
              </mc:Choice>
              <mc:Fallback xmlns="">
                <p:pic>
                  <p:nvPicPr>
                    <p:cNvPr id="62" name="Ink 61">
                      <a:extLst>
                        <a:ext uri="{FF2B5EF4-FFF2-40B4-BE49-F238E27FC236}">
                          <a16:creationId xmlns:a16="http://schemas.microsoft.com/office/drawing/2014/main" id="{FF2C7541-55CA-B9E5-6912-99FC4201C3C8}"/>
                        </a:ext>
                      </a:extLst>
                    </p:cNvPr>
                    <p:cNvPicPr/>
                    <p:nvPr/>
                  </p:nvPicPr>
                  <p:blipFill>
                    <a:blip r:embed="rId52"/>
                    <a:stretch>
                      <a:fillRect/>
                    </a:stretch>
                  </p:blipFill>
                  <p:spPr>
                    <a:xfrm>
                      <a:off x="4065273" y="4729063"/>
                      <a:ext cx="203324" cy="49639"/>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63" name="Ink 62">
                      <a:extLst>
                        <a:ext uri="{FF2B5EF4-FFF2-40B4-BE49-F238E27FC236}">
                          <a16:creationId xmlns:a16="http://schemas.microsoft.com/office/drawing/2014/main" id="{C82F2303-5620-B2DF-7A63-13FAC7970B81}"/>
                        </a:ext>
                      </a:extLst>
                    </p14:cNvPr>
                    <p14:cNvContentPartPr/>
                    <p14:nvPr/>
                  </p14:nvContentPartPr>
                  <p14:xfrm>
                    <a:off x="4149475" y="4697363"/>
                    <a:ext cx="300240" cy="58680"/>
                  </p14:xfrm>
                </p:contentPart>
              </mc:Choice>
              <mc:Fallback xmlns="">
                <p:pic>
                  <p:nvPicPr>
                    <p:cNvPr id="63" name="Ink 62">
                      <a:extLst>
                        <a:ext uri="{FF2B5EF4-FFF2-40B4-BE49-F238E27FC236}">
                          <a16:creationId xmlns:a16="http://schemas.microsoft.com/office/drawing/2014/main" id="{C82F2303-5620-B2DF-7A63-13FAC7970B81}"/>
                        </a:ext>
                      </a:extLst>
                    </p:cNvPr>
                    <p:cNvPicPr/>
                    <p:nvPr/>
                  </p:nvPicPr>
                  <p:blipFill>
                    <a:blip r:embed="rId54"/>
                    <a:stretch>
                      <a:fillRect/>
                    </a:stretch>
                  </p:blipFill>
                  <p:spPr>
                    <a:xfrm>
                      <a:off x="4139790" y="4687486"/>
                      <a:ext cx="319610" cy="78434"/>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64" name="Ink 63">
                      <a:extLst>
                        <a:ext uri="{FF2B5EF4-FFF2-40B4-BE49-F238E27FC236}">
                          <a16:creationId xmlns:a16="http://schemas.microsoft.com/office/drawing/2014/main" id="{B2870A0C-E12D-82E6-392B-327BC4331530}"/>
                        </a:ext>
                      </a:extLst>
                    </p14:cNvPr>
                    <p14:cNvContentPartPr/>
                    <p14:nvPr/>
                  </p14:nvContentPartPr>
                  <p14:xfrm>
                    <a:off x="2557195" y="4694123"/>
                    <a:ext cx="292320" cy="84960"/>
                  </p14:xfrm>
                </p:contentPart>
              </mc:Choice>
              <mc:Fallback xmlns="">
                <p:pic>
                  <p:nvPicPr>
                    <p:cNvPr id="64" name="Ink 63">
                      <a:extLst>
                        <a:ext uri="{FF2B5EF4-FFF2-40B4-BE49-F238E27FC236}">
                          <a16:creationId xmlns:a16="http://schemas.microsoft.com/office/drawing/2014/main" id="{B2870A0C-E12D-82E6-392B-327BC4331530}"/>
                        </a:ext>
                      </a:extLst>
                    </p:cNvPr>
                    <p:cNvPicPr/>
                    <p:nvPr/>
                  </p:nvPicPr>
                  <p:blipFill>
                    <a:blip r:embed="rId56"/>
                    <a:stretch>
                      <a:fillRect/>
                    </a:stretch>
                  </p:blipFill>
                  <p:spPr>
                    <a:xfrm>
                      <a:off x="2547489" y="4684230"/>
                      <a:ext cx="311732" cy="104745"/>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65" name="Ink 64">
                      <a:extLst>
                        <a:ext uri="{FF2B5EF4-FFF2-40B4-BE49-F238E27FC236}">
                          <a16:creationId xmlns:a16="http://schemas.microsoft.com/office/drawing/2014/main" id="{F92B9CE3-9B81-7AC8-0E66-01973A4B0009}"/>
                        </a:ext>
                      </a:extLst>
                    </p14:cNvPr>
                    <p14:cNvContentPartPr/>
                    <p14:nvPr/>
                  </p14:nvContentPartPr>
                  <p14:xfrm>
                    <a:off x="2735035" y="4751363"/>
                    <a:ext cx="169560" cy="45000"/>
                  </p14:xfrm>
                </p:contentPart>
              </mc:Choice>
              <mc:Fallback xmlns="">
                <p:pic>
                  <p:nvPicPr>
                    <p:cNvPr id="65" name="Ink 64">
                      <a:extLst>
                        <a:ext uri="{FF2B5EF4-FFF2-40B4-BE49-F238E27FC236}">
                          <a16:creationId xmlns:a16="http://schemas.microsoft.com/office/drawing/2014/main" id="{F92B9CE3-9B81-7AC8-0E66-01973A4B0009}"/>
                        </a:ext>
                      </a:extLst>
                    </p:cNvPr>
                    <p:cNvPicPr/>
                    <p:nvPr/>
                  </p:nvPicPr>
                  <p:blipFill>
                    <a:blip r:embed="rId58"/>
                    <a:stretch>
                      <a:fillRect/>
                    </a:stretch>
                  </p:blipFill>
                  <p:spPr>
                    <a:xfrm>
                      <a:off x="2725330" y="4741428"/>
                      <a:ext cx="188971" cy="6487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66" name="Ink 65">
                      <a:extLst>
                        <a:ext uri="{FF2B5EF4-FFF2-40B4-BE49-F238E27FC236}">
                          <a16:creationId xmlns:a16="http://schemas.microsoft.com/office/drawing/2014/main" id="{133CFFF0-55E9-178D-A92E-65FCB656B59F}"/>
                        </a:ext>
                      </a:extLst>
                    </p14:cNvPr>
                    <p14:cNvContentPartPr/>
                    <p14:nvPr/>
                  </p14:nvContentPartPr>
                  <p14:xfrm>
                    <a:off x="2825395" y="4783043"/>
                    <a:ext cx="375120" cy="65520"/>
                  </p14:xfrm>
                </p:contentPart>
              </mc:Choice>
              <mc:Fallback xmlns="">
                <p:pic>
                  <p:nvPicPr>
                    <p:cNvPr id="66" name="Ink 65">
                      <a:extLst>
                        <a:ext uri="{FF2B5EF4-FFF2-40B4-BE49-F238E27FC236}">
                          <a16:creationId xmlns:a16="http://schemas.microsoft.com/office/drawing/2014/main" id="{133CFFF0-55E9-178D-A92E-65FCB656B59F}"/>
                        </a:ext>
                      </a:extLst>
                    </p:cNvPr>
                    <p:cNvPicPr/>
                    <p:nvPr/>
                  </p:nvPicPr>
                  <p:blipFill>
                    <a:blip r:embed="rId60"/>
                    <a:stretch>
                      <a:fillRect/>
                    </a:stretch>
                  </p:blipFill>
                  <p:spPr>
                    <a:xfrm>
                      <a:off x="2815703" y="4773098"/>
                      <a:ext cx="394503" cy="8541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67" name="Ink 66">
                      <a:extLst>
                        <a:ext uri="{FF2B5EF4-FFF2-40B4-BE49-F238E27FC236}">
                          <a16:creationId xmlns:a16="http://schemas.microsoft.com/office/drawing/2014/main" id="{C10BABCC-D92B-326C-64E7-DE6CE79393CE}"/>
                        </a:ext>
                      </a:extLst>
                    </p14:cNvPr>
                    <p14:cNvContentPartPr/>
                    <p14:nvPr/>
                  </p14:nvContentPartPr>
                  <p14:xfrm>
                    <a:off x="1808035" y="4514123"/>
                    <a:ext cx="580320" cy="122040"/>
                  </p14:xfrm>
                </p:contentPart>
              </mc:Choice>
              <mc:Fallback xmlns="">
                <p:pic>
                  <p:nvPicPr>
                    <p:cNvPr id="67" name="Ink 66">
                      <a:extLst>
                        <a:ext uri="{FF2B5EF4-FFF2-40B4-BE49-F238E27FC236}">
                          <a16:creationId xmlns:a16="http://schemas.microsoft.com/office/drawing/2014/main" id="{C10BABCC-D92B-326C-64E7-DE6CE79393CE}"/>
                        </a:ext>
                      </a:extLst>
                    </p:cNvPr>
                    <p:cNvPicPr/>
                    <p:nvPr/>
                  </p:nvPicPr>
                  <p:blipFill>
                    <a:blip r:embed="rId62"/>
                    <a:stretch>
                      <a:fillRect/>
                    </a:stretch>
                  </p:blipFill>
                  <p:spPr>
                    <a:xfrm>
                      <a:off x="1798344" y="4504196"/>
                      <a:ext cx="599702" cy="141893"/>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68" name="Ink 67">
                      <a:extLst>
                        <a:ext uri="{FF2B5EF4-FFF2-40B4-BE49-F238E27FC236}">
                          <a16:creationId xmlns:a16="http://schemas.microsoft.com/office/drawing/2014/main" id="{A28F8B2E-07E0-3FE7-9737-5E2396C16E29}"/>
                        </a:ext>
                      </a:extLst>
                    </p14:cNvPr>
                    <p14:cNvContentPartPr/>
                    <p14:nvPr/>
                  </p14:nvContentPartPr>
                  <p14:xfrm>
                    <a:off x="2249395" y="4595483"/>
                    <a:ext cx="220680" cy="79560"/>
                  </p14:xfrm>
                </p:contentPart>
              </mc:Choice>
              <mc:Fallback xmlns="">
                <p:pic>
                  <p:nvPicPr>
                    <p:cNvPr id="68" name="Ink 67">
                      <a:extLst>
                        <a:ext uri="{FF2B5EF4-FFF2-40B4-BE49-F238E27FC236}">
                          <a16:creationId xmlns:a16="http://schemas.microsoft.com/office/drawing/2014/main" id="{A28F8B2E-07E0-3FE7-9737-5E2396C16E29}"/>
                        </a:ext>
                      </a:extLst>
                    </p:cNvPr>
                    <p:cNvPicPr/>
                    <p:nvPr/>
                  </p:nvPicPr>
                  <p:blipFill>
                    <a:blip r:embed="rId64"/>
                    <a:stretch>
                      <a:fillRect/>
                    </a:stretch>
                  </p:blipFill>
                  <p:spPr>
                    <a:xfrm>
                      <a:off x="2239726" y="4585611"/>
                      <a:ext cx="240018" cy="99305"/>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69" name="Ink 68">
                      <a:extLst>
                        <a:ext uri="{FF2B5EF4-FFF2-40B4-BE49-F238E27FC236}">
                          <a16:creationId xmlns:a16="http://schemas.microsoft.com/office/drawing/2014/main" id="{6324038B-96A8-F50C-B5EA-11334601F4CF}"/>
                        </a:ext>
                      </a:extLst>
                    </p14:cNvPr>
                    <p14:cNvContentPartPr/>
                    <p14:nvPr/>
                  </p14:nvContentPartPr>
                  <p14:xfrm>
                    <a:off x="2385835" y="4640123"/>
                    <a:ext cx="194400" cy="75240"/>
                  </p14:xfrm>
                </p:contentPart>
              </mc:Choice>
              <mc:Fallback xmlns="">
                <p:pic>
                  <p:nvPicPr>
                    <p:cNvPr id="69" name="Ink 68">
                      <a:extLst>
                        <a:ext uri="{FF2B5EF4-FFF2-40B4-BE49-F238E27FC236}">
                          <a16:creationId xmlns:a16="http://schemas.microsoft.com/office/drawing/2014/main" id="{6324038B-96A8-F50C-B5EA-11334601F4CF}"/>
                        </a:ext>
                      </a:extLst>
                    </p:cNvPr>
                    <p:cNvPicPr/>
                    <p:nvPr/>
                  </p:nvPicPr>
                  <p:blipFill>
                    <a:blip r:embed="rId66"/>
                    <a:stretch>
                      <a:fillRect/>
                    </a:stretch>
                  </p:blipFill>
                  <p:spPr>
                    <a:xfrm>
                      <a:off x="2376144" y="4630208"/>
                      <a:ext cx="213783" cy="95071"/>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70" name="Ink 69">
                      <a:extLst>
                        <a:ext uri="{FF2B5EF4-FFF2-40B4-BE49-F238E27FC236}">
                          <a16:creationId xmlns:a16="http://schemas.microsoft.com/office/drawing/2014/main" id="{80ADB71D-8A95-9A34-2846-68AA638BEDCD}"/>
                        </a:ext>
                      </a:extLst>
                    </p14:cNvPr>
                    <p14:cNvContentPartPr/>
                    <p14:nvPr/>
                  </p14:nvContentPartPr>
                  <p14:xfrm>
                    <a:off x="2466835" y="4686203"/>
                    <a:ext cx="251280" cy="74520"/>
                  </p14:xfrm>
                </p:contentPart>
              </mc:Choice>
              <mc:Fallback xmlns="">
                <p:pic>
                  <p:nvPicPr>
                    <p:cNvPr id="70" name="Ink 69">
                      <a:extLst>
                        <a:ext uri="{FF2B5EF4-FFF2-40B4-BE49-F238E27FC236}">
                          <a16:creationId xmlns:a16="http://schemas.microsoft.com/office/drawing/2014/main" id="{80ADB71D-8A95-9A34-2846-68AA638BEDCD}"/>
                        </a:ext>
                      </a:extLst>
                    </p:cNvPr>
                    <p:cNvPicPr/>
                    <p:nvPr/>
                  </p:nvPicPr>
                  <p:blipFill>
                    <a:blip r:embed="rId68"/>
                    <a:stretch>
                      <a:fillRect/>
                    </a:stretch>
                  </p:blipFill>
                  <p:spPr>
                    <a:xfrm>
                      <a:off x="2457148" y="4676306"/>
                      <a:ext cx="270653" cy="94314"/>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71" name="Ink 70">
                      <a:extLst>
                        <a:ext uri="{FF2B5EF4-FFF2-40B4-BE49-F238E27FC236}">
                          <a16:creationId xmlns:a16="http://schemas.microsoft.com/office/drawing/2014/main" id="{7A499EF6-B55A-2D8B-F32C-806D20C3C557}"/>
                        </a:ext>
                      </a:extLst>
                    </p14:cNvPr>
                    <p14:cNvContentPartPr/>
                    <p14:nvPr/>
                  </p14:nvContentPartPr>
                  <p14:xfrm>
                    <a:off x="691558" y="4544723"/>
                    <a:ext cx="19800" cy="36360"/>
                  </p14:xfrm>
                </p:contentPart>
              </mc:Choice>
              <mc:Fallback xmlns="">
                <p:pic>
                  <p:nvPicPr>
                    <p:cNvPr id="71" name="Ink 70">
                      <a:extLst>
                        <a:ext uri="{FF2B5EF4-FFF2-40B4-BE49-F238E27FC236}">
                          <a16:creationId xmlns:a16="http://schemas.microsoft.com/office/drawing/2014/main" id="{7A499EF6-B55A-2D8B-F32C-806D20C3C557}"/>
                        </a:ext>
                      </a:extLst>
                    </p:cNvPr>
                    <p:cNvPicPr/>
                    <p:nvPr/>
                  </p:nvPicPr>
                  <p:blipFill>
                    <a:blip r:embed="rId70"/>
                    <a:stretch>
                      <a:fillRect/>
                    </a:stretch>
                  </p:blipFill>
                  <p:spPr>
                    <a:xfrm>
                      <a:off x="681941" y="4534753"/>
                      <a:ext cx="39034" cy="56299"/>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72" name="Ink 71">
                      <a:extLst>
                        <a:ext uri="{FF2B5EF4-FFF2-40B4-BE49-F238E27FC236}">
                          <a16:creationId xmlns:a16="http://schemas.microsoft.com/office/drawing/2014/main" id="{BA2358A8-A9CE-AA66-9CAE-FFFBF28929ED}"/>
                        </a:ext>
                      </a:extLst>
                    </p14:cNvPr>
                    <p14:cNvContentPartPr/>
                    <p14:nvPr/>
                  </p14:nvContentPartPr>
                  <p14:xfrm>
                    <a:off x="690478" y="4578923"/>
                    <a:ext cx="30960" cy="9360"/>
                  </p14:xfrm>
                </p:contentPart>
              </mc:Choice>
              <mc:Fallback xmlns="">
                <p:pic>
                  <p:nvPicPr>
                    <p:cNvPr id="72" name="Ink 71">
                      <a:extLst>
                        <a:ext uri="{FF2B5EF4-FFF2-40B4-BE49-F238E27FC236}">
                          <a16:creationId xmlns:a16="http://schemas.microsoft.com/office/drawing/2014/main" id="{BA2358A8-A9CE-AA66-9CAE-FFFBF28929ED}"/>
                        </a:ext>
                      </a:extLst>
                    </p:cNvPr>
                    <p:cNvPicPr/>
                    <p:nvPr/>
                  </p:nvPicPr>
                  <p:blipFill>
                    <a:blip r:embed="rId72"/>
                    <a:stretch>
                      <a:fillRect/>
                    </a:stretch>
                  </p:blipFill>
                  <p:spPr>
                    <a:xfrm>
                      <a:off x="680909" y="4568978"/>
                      <a:ext cx="50099" cy="2925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73" name="Ink 72">
                      <a:extLst>
                        <a:ext uri="{FF2B5EF4-FFF2-40B4-BE49-F238E27FC236}">
                          <a16:creationId xmlns:a16="http://schemas.microsoft.com/office/drawing/2014/main" id="{677381B1-27CB-1D53-8DEA-4C5DE6FBA2D2}"/>
                        </a:ext>
                      </a:extLst>
                    </p14:cNvPr>
                    <p14:cNvContentPartPr/>
                    <p14:nvPr/>
                  </p14:nvContentPartPr>
                  <p14:xfrm>
                    <a:off x="718918" y="4578203"/>
                    <a:ext cx="53280" cy="6480"/>
                  </p14:xfrm>
                </p:contentPart>
              </mc:Choice>
              <mc:Fallback xmlns="">
                <p:pic>
                  <p:nvPicPr>
                    <p:cNvPr id="73" name="Ink 72">
                      <a:extLst>
                        <a:ext uri="{FF2B5EF4-FFF2-40B4-BE49-F238E27FC236}">
                          <a16:creationId xmlns:a16="http://schemas.microsoft.com/office/drawing/2014/main" id="{677381B1-27CB-1D53-8DEA-4C5DE6FBA2D2}"/>
                        </a:ext>
                      </a:extLst>
                    </p:cNvPr>
                    <p:cNvPicPr/>
                    <p:nvPr/>
                  </p:nvPicPr>
                  <p:blipFill>
                    <a:blip r:embed="rId74"/>
                    <a:stretch>
                      <a:fillRect/>
                    </a:stretch>
                  </p:blipFill>
                  <p:spPr>
                    <a:xfrm>
                      <a:off x="709282" y="4568188"/>
                      <a:ext cx="72551" cy="26509"/>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74" name="Ink 73">
                      <a:extLst>
                        <a:ext uri="{FF2B5EF4-FFF2-40B4-BE49-F238E27FC236}">
                          <a16:creationId xmlns:a16="http://schemas.microsoft.com/office/drawing/2014/main" id="{43E501D7-B459-1F43-B261-DC48118825B4}"/>
                        </a:ext>
                      </a:extLst>
                    </p14:cNvPr>
                    <p14:cNvContentPartPr/>
                    <p14:nvPr/>
                  </p14:nvContentPartPr>
                  <p14:xfrm>
                    <a:off x="696598" y="4572803"/>
                    <a:ext cx="185400" cy="15120"/>
                  </p14:xfrm>
                </p:contentPart>
              </mc:Choice>
              <mc:Fallback xmlns="">
                <p:pic>
                  <p:nvPicPr>
                    <p:cNvPr id="74" name="Ink 73">
                      <a:extLst>
                        <a:ext uri="{FF2B5EF4-FFF2-40B4-BE49-F238E27FC236}">
                          <a16:creationId xmlns:a16="http://schemas.microsoft.com/office/drawing/2014/main" id="{43E501D7-B459-1F43-B261-DC48118825B4}"/>
                        </a:ext>
                      </a:extLst>
                    </p:cNvPr>
                    <p:cNvPicPr/>
                    <p:nvPr/>
                  </p:nvPicPr>
                  <p:blipFill>
                    <a:blip r:embed="rId76"/>
                    <a:stretch>
                      <a:fillRect/>
                    </a:stretch>
                  </p:blipFill>
                  <p:spPr>
                    <a:xfrm>
                      <a:off x="686900" y="4562917"/>
                      <a:ext cx="204796" cy="34892"/>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75" name="Ink 74">
                      <a:extLst>
                        <a:ext uri="{FF2B5EF4-FFF2-40B4-BE49-F238E27FC236}">
                          <a16:creationId xmlns:a16="http://schemas.microsoft.com/office/drawing/2014/main" id="{B368C580-9B5F-47E1-ED5A-E810B091679D}"/>
                        </a:ext>
                      </a:extLst>
                    </p14:cNvPr>
                    <p14:cNvContentPartPr/>
                    <p14:nvPr/>
                  </p14:nvContentPartPr>
                  <p14:xfrm>
                    <a:off x="687238" y="4478123"/>
                    <a:ext cx="10080" cy="99000"/>
                  </p14:xfrm>
                </p:contentPart>
              </mc:Choice>
              <mc:Fallback xmlns="">
                <p:pic>
                  <p:nvPicPr>
                    <p:cNvPr id="75" name="Ink 74">
                      <a:extLst>
                        <a:ext uri="{FF2B5EF4-FFF2-40B4-BE49-F238E27FC236}">
                          <a16:creationId xmlns:a16="http://schemas.microsoft.com/office/drawing/2014/main" id="{B368C580-9B5F-47E1-ED5A-E810B091679D}"/>
                        </a:ext>
                      </a:extLst>
                    </p:cNvPr>
                    <p:cNvPicPr/>
                    <p:nvPr/>
                  </p:nvPicPr>
                  <p:blipFill>
                    <a:blip r:embed="rId78"/>
                    <a:stretch>
                      <a:fillRect/>
                    </a:stretch>
                  </p:blipFill>
                  <p:spPr>
                    <a:xfrm>
                      <a:off x="677718" y="4468223"/>
                      <a:ext cx="29120" cy="118800"/>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76" name="Ink 75">
                      <a:extLst>
                        <a:ext uri="{FF2B5EF4-FFF2-40B4-BE49-F238E27FC236}">
                          <a16:creationId xmlns:a16="http://schemas.microsoft.com/office/drawing/2014/main" id="{B300F360-D93C-B027-374F-C9066AF9133F}"/>
                        </a:ext>
                      </a:extLst>
                    </p14:cNvPr>
                    <p14:cNvContentPartPr/>
                    <p14:nvPr/>
                  </p14:nvContentPartPr>
                  <p14:xfrm>
                    <a:off x="688678" y="4525643"/>
                    <a:ext cx="3600" cy="43200"/>
                  </p14:xfrm>
                </p:contentPart>
              </mc:Choice>
              <mc:Fallback xmlns="">
                <p:pic>
                  <p:nvPicPr>
                    <p:cNvPr id="76" name="Ink 75">
                      <a:extLst>
                        <a:ext uri="{FF2B5EF4-FFF2-40B4-BE49-F238E27FC236}">
                          <a16:creationId xmlns:a16="http://schemas.microsoft.com/office/drawing/2014/main" id="{B300F360-D93C-B027-374F-C9066AF9133F}"/>
                        </a:ext>
                      </a:extLst>
                    </p:cNvPr>
                    <p:cNvPicPr/>
                    <p:nvPr/>
                  </p:nvPicPr>
                  <p:blipFill>
                    <a:blip r:embed="rId80"/>
                    <a:stretch>
                      <a:fillRect/>
                    </a:stretch>
                  </p:blipFill>
                  <p:spPr>
                    <a:xfrm>
                      <a:off x="679935" y="4515719"/>
                      <a:ext cx="21086" cy="63049"/>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77" name="Ink 76">
                      <a:extLst>
                        <a:ext uri="{FF2B5EF4-FFF2-40B4-BE49-F238E27FC236}">
                          <a16:creationId xmlns:a16="http://schemas.microsoft.com/office/drawing/2014/main" id="{1BDBEC6F-BF18-62EB-3BCC-B419806F8939}"/>
                        </a:ext>
                      </a:extLst>
                    </p14:cNvPr>
                    <p14:cNvContentPartPr/>
                    <p14:nvPr/>
                  </p14:nvContentPartPr>
                  <p14:xfrm>
                    <a:off x="693718" y="4405043"/>
                    <a:ext cx="1058760" cy="70200"/>
                  </p14:xfrm>
                </p:contentPart>
              </mc:Choice>
              <mc:Fallback xmlns="">
                <p:pic>
                  <p:nvPicPr>
                    <p:cNvPr id="77" name="Ink 76">
                      <a:extLst>
                        <a:ext uri="{FF2B5EF4-FFF2-40B4-BE49-F238E27FC236}">
                          <a16:creationId xmlns:a16="http://schemas.microsoft.com/office/drawing/2014/main" id="{1BDBEC6F-BF18-62EB-3BCC-B419806F8939}"/>
                        </a:ext>
                      </a:extLst>
                    </p:cNvPr>
                    <p:cNvPicPr/>
                    <p:nvPr/>
                  </p:nvPicPr>
                  <p:blipFill>
                    <a:blip r:embed="rId82"/>
                    <a:stretch>
                      <a:fillRect/>
                    </a:stretch>
                  </p:blipFill>
                  <p:spPr>
                    <a:xfrm>
                      <a:off x="684026" y="4395098"/>
                      <a:ext cx="1078145" cy="90090"/>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78" name="Ink 77">
                      <a:extLst>
                        <a:ext uri="{FF2B5EF4-FFF2-40B4-BE49-F238E27FC236}">
                          <a16:creationId xmlns:a16="http://schemas.microsoft.com/office/drawing/2014/main" id="{9982671E-B91D-2815-74BF-D7A852B008C5}"/>
                        </a:ext>
                      </a:extLst>
                    </p14:cNvPr>
                    <p14:cNvContentPartPr/>
                    <p14:nvPr/>
                  </p14:nvContentPartPr>
                  <p14:xfrm>
                    <a:off x="2909518" y="4709963"/>
                    <a:ext cx="360" cy="360"/>
                  </p14:xfrm>
                </p:contentPart>
              </mc:Choice>
              <mc:Fallback xmlns="">
                <p:pic>
                  <p:nvPicPr>
                    <p:cNvPr id="78" name="Ink 77">
                      <a:extLst>
                        <a:ext uri="{FF2B5EF4-FFF2-40B4-BE49-F238E27FC236}">
                          <a16:creationId xmlns:a16="http://schemas.microsoft.com/office/drawing/2014/main" id="{9982671E-B91D-2815-74BF-D7A852B008C5}"/>
                        </a:ext>
                      </a:extLst>
                    </p:cNvPr>
                    <p:cNvPicPr/>
                    <p:nvPr/>
                  </p:nvPicPr>
                  <p:blipFill>
                    <a:blip r:embed="rId84"/>
                    <a:stretch>
                      <a:fillRect/>
                    </a:stretch>
                  </p:blipFill>
                  <p:spPr>
                    <a:xfrm>
                      <a:off x="2903398" y="4703843"/>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79" name="Ink 78">
                      <a:extLst>
                        <a:ext uri="{FF2B5EF4-FFF2-40B4-BE49-F238E27FC236}">
                          <a16:creationId xmlns:a16="http://schemas.microsoft.com/office/drawing/2014/main" id="{2238BA92-B8C9-B15A-0BDD-BCAC9898471E}"/>
                        </a:ext>
                      </a:extLst>
                    </p14:cNvPr>
                    <p14:cNvContentPartPr/>
                    <p14:nvPr/>
                  </p14:nvContentPartPr>
                  <p14:xfrm>
                    <a:off x="2660320" y="4655603"/>
                    <a:ext cx="292320" cy="53280"/>
                  </p14:xfrm>
                </p:contentPart>
              </mc:Choice>
              <mc:Fallback xmlns="">
                <p:pic>
                  <p:nvPicPr>
                    <p:cNvPr id="79" name="Ink 78">
                      <a:extLst>
                        <a:ext uri="{FF2B5EF4-FFF2-40B4-BE49-F238E27FC236}">
                          <a16:creationId xmlns:a16="http://schemas.microsoft.com/office/drawing/2014/main" id="{2238BA92-B8C9-B15A-0BDD-BCAC9898471E}"/>
                        </a:ext>
                      </a:extLst>
                    </p:cNvPr>
                    <p:cNvPicPr/>
                    <p:nvPr/>
                  </p:nvPicPr>
                  <p:blipFill>
                    <a:blip r:embed="rId86"/>
                    <a:stretch>
                      <a:fillRect/>
                    </a:stretch>
                  </p:blipFill>
                  <p:spPr>
                    <a:xfrm>
                      <a:off x="2650633" y="4645758"/>
                      <a:ext cx="311694" cy="72970"/>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80" name="Ink 79">
                      <a:extLst>
                        <a:ext uri="{FF2B5EF4-FFF2-40B4-BE49-F238E27FC236}">
                          <a16:creationId xmlns:a16="http://schemas.microsoft.com/office/drawing/2014/main" id="{B7BAB545-8137-E9B7-9BF2-FAD17443826F}"/>
                        </a:ext>
                      </a:extLst>
                    </p14:cNvPr>
                    <p14:cNvContentPartPr/>
                    <p14:nvPr/>
                  </p14:nvContentPartPr>
                  <p14:xfrm>
                    <a:off x="2689120" y="4754243"/>
                    <a:ext cx="335520" cy="65160"/>
                  </p14:xfrm>
                </p:contentPart>
              </mc:Choice>
              <mc:Fallback xmlns="">
                <p:pic>
                  <p:nvPicPr>
                    <p:cNvPr id="80" name="Ink 79">
                      <a:extLst>
                        <a:ext uri="{FF2B5EF4-FFF2-40B4-BE49-F238E27FC236}">
                          <a16:creationId xmlns:a16="http://schemas.microsoft.com/office/drawing/2014/main" id="{B7BAB545-8137-E9B7-9BF2-FAD17443826F}"/>
                        </a:ext>
                      </a:extLst>
                    </p:cNvPr>
                    <p:cNvPicPr/>
                    <p:nvPr/>
                  </p:nvPicPr>
                  <p:blipFill>
                    <a:blip r:embed="rId88"/>
                    <a:stretch>
                      <a:fillRect/>
                    </a:stretch>
                  </p:blipFill>
                  <p:spPr>
                    <a:xfrm>
                      <a:off x="2679436" y="4744353"/>
                      <a:ext cx="354888" cy="84941"/>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81" name="Ink 80">
                      <a:extLst>
                        <a:ext uri="{FF2B5EF4-FFF2-40B4-BE49-F238E27FC236}">
                          <a16:creationId xmlns:a16="http://schemas.microsoft.com/office/drawing/2014/main" id="{E62D56DF-C82F-60FF-84ED-07B301E24101}"/>
                        </a:ext>
                      </a:extLst>
                    </p14:cNvPr>
                    <p14:cNvContentPartPr/>
                    <p14:nvPr/>
                  </p14:nvContentPartPr>
                  <p14:xfrm>
                    <a:off x="3608777" y="4769191"/>
                    <a:ext cx="420480" cy="24120"/>
                  </p14:xfrm>
                </p:contentPart>
              </mc:Choice>
              <mc:Fallback xmlns="">
                <p:pic>
                  <p:nvPicPr>
                    <p:cNvPr id="81" name="Ink 80">
                      <a:extLst>
                        <a:ext uri="{FF2B5EF4-FFF2-40B4-BE49-F238E27FC236}">
                          <a16:creationId xmlns:a16="http://schemas.microsoft.com/office/drawing/2014/main" id="{E62D56DF-C82F-60FF-84ED-07B301E24101}"/>
                        </a:ext>
                      </a:extLst>
                    </p:cNvPr>
                    <p:cNvPicPr/>
                    <p:nvPr/>
                  </p:nvPicPr>
                  <p:blipFill>
                    <a:blip r:embed="rId90"/>
                    <a:stretch>
                      <a:fillRect/>
                    </a:stretch>
                  </p:blipFill>
                  <p:spPr>
                    <a:xfrm>
                      <a:off x="3599091" y="4759428"/>
                      <a:ext cx="439852" cy="43646"/>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82" name="Ink 81">
                      <a:extLst>
                        <a:ext uri="{FF2B5EF4-FFF2-40B4-BE49-F238E27FC236}">
                          <a16:creationId xmlns:a16="http://schemas.microsoft.com/office/drawing/2014/main" id="{4B538E46-AEB2-40FD-D7C2-176D05C62042}"/>
                        </a:ext>
                      </a:extLst>
                    </p14:cNvPr>
                    <p14:cNvContentPartPr/>
                    <p14:nvPr/>
                  </p14:nvContentPartPr>
                  <p14:xfrm>
                    <a:off x="3927737" y="4735351"/>
                    <a:ext cx="266400" cy="45000"/>
                  </p14:xfrm>
                </p:contentPart>
              </mc:Choice>
              <mc:Fallback xmlns="">
                <p:pic>
                  <p:nvPicPr>
                    <p:cNvPr id="82" name="Ink 81">
                      <a:extLst>
                        <a:ext uri="{FF2B5EF4-FFF2-40B4-BE49-F238E27FC236}">
                          <a16:creationId xmlns:a16="http://schemas.microsoft.com/office/drawing/2014/main" id="{4B538E46-AEB2-40FD-D7C2-176D05C62042}"/>
                        </a:ext>
                      </a:extLst>
                    </p:cNvPr>
                    <p:cNvPicPr/>
                    <p:nvPr/>
                  </p:nvPicPr>
                  <p:blipFill>
                    <a:blip r:embed="rId92"/>
                    <a:stretch>
                      <a:fillRect/>
                    </a:stretch>
                  </p:blipFill>
                  <p:spPr>
                    <a:xfrm>
                      <a:off x="3918039" y="4725416"/>
                      <a:ext cx="285795" cy="64870"/>
                    </a:xfrm>
                    <a:prstGeom prst="rect">
                      <a:avLst/>
                    </a:prstGeom>
                  </p:spPr>
                </p:pic>
              </mc:Fallback>
            </mc:AlternateContent>
          </p:grpSp>
        </p:grpSp>
        <p:grpSp>
          <p:nvGrpSpPr>
            <p:cNvPr id="18" name="Group 17">
              <a:extLst>
                <a:ext uri="{FF2B5EF4-FFF2-40B4-BE49-F238E27FC236}">
                  <a16:creationId xmlns:a16="http://schemas.microsoft.com/office/drawing/2014/main" id="{C02B9A2E-3692-D166-59BC-A060F5B32985}"/>
                </a:ext>
              </a:extLst>
            </p:cNvPr>
            <p:cNvGrpSpPr/>
            <p:nvPr/>
          </p:nvGrpSpPr>
          <p:grpSpPr>
            <a:xfrm>
              <a:off x="3869700" y="4679022"/>
              <a:ext cx="593640" cy="122760"/>
              <a:chOff x="3869700" y="4679022"/>
              <a:chExt cx="593640" cy="122760"/>
            </a:xfrm>
          </p:grpSpPr>
          <mc:AlternateContent xmlns:mc="http://schemas.openxmlformats.org/markup-compatibility/2006" xmlns:p14="http://schemas.microsoft.com/office/powerpoint/2010/main">
            <mc:Choice Requires="p14">
              <p:contentPart p14:bwMode="auto" r:id="rId93">
                <p14:nvContentPartPr>
                  <p14:cNvPr id="30" name="Ink 29">
                    <a:extLst>
                      <a:ext uri="{FF2B5EF4-FFF2-40B4-BE49-F238E27FC236}">
                        <a16:creationId xmlns:a16="http://schemas.microsoft.com/office/drawing/2014/main" id="{74A1F8DD-F400-69E8-78CA-D2DEEFBB5797}"/>
                      </a:ext>
                    </a:extLst>
                  </p14:cNvPr>
                  <p14:cNvContentPartPr/>
                  <p14:nvPr/>
                </p14:nvContentPartPr>
                <p14:xfrm>
                  <a:off x="3869700" y="4776942"/>
                  <a:ext cx="104760" cy="24840"/>
                </p14:xfrm>
              </p:contentPart>
            </mc:Choice>
            <mc:Fallback xmlns="">
              <p:pic>
                <p:nvPicPr>
                  <p:cNvPr id="30" name="Ink 29">
                    <a:extLst>
                      <a:ext uri="{FF2B5EF4-FFF2-40B4-BE49-F238E27FC236}">
                        <a16:creationId xmlns:a16="http://schemas.microsoft.com/office/drawing/2014/main" id="{74A1F8DD-F400-69E8-78CA-D2DEEFBB5797}"/>
                      </a:ext>
                    </a:extLst>
                  </p:cNvPr>
                  <p:cNvPicPr/>
                  <p:nvPr/>
                </p:nvPicPr>
                <p:blipFill>
                  <a:blip r:embed="rId94"/>
                  <a:stretch>
                    <a:fillRect/>
                  </a:stretch>
                </p:blipFill>
                <p:spPr>
                  <a:xfrm>
                    <a:off x="3859968" y="4767122"/>
                    <a:ext cx="124224" cy="44481"/>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31" name="Ink 30">
                    <a:extLst>
                      <a:ext uri="{FF2B5EF4-FFF2-40B4-BE49-F238E27FC236}">
                        <a16:creationId xmlns:a16="http://schemas.microsoft.com/office/drawing/2014/main" id="{23DB4916-2C64-0C8E-138C-DBDBAB34C98E}"/>
                      </a:ext>
                    </a:extLst>
                  </p14:cNvPr>
                  <p14:cNvContentPartPr/>
                  <p14:nvPr/>
                </p14:nvContentPartPr>
                <p14:xfrm>
                  <a:off x="3929100" y="4767222"/>
                  <a:ext cx="78840" cy="9720"/>
                </p14:xfrm>
              </p:contentPart>
            </mc:Choice>
            <mc:Fallback xmlns="">
              <p:pic>
                <p:nvPicPr>
                  <p:cNvPr id="31" name="Ink 30">
                    <a:extLst>
                      <a:ext uri="{FF2B5EF4-FFF2-40B4-BE49-F238E27FC236}">
                        <a16:creationId xmlns:a16="http://schemas.microsoft.com/office/drawing/2014/main" id="{23DB4916-2C64-0C8E-138C-DBDBAB34C98E}"/>
                      </a:ext>
                    </a:extLst>
                  </p:cNvPr>
                  <p:cNvPicPr/>
                  <p:nvPr/>
                </p:nvPicPr>
                <p:blipFill>
                  <a:blip r:embed="rId96"/>
                  <a:stretch>
                    <a:fillRect/>
                  </a:stretch>
                </p:blipFill>
                <p:spPr>
                  <a:xfrm>
                    <a:off x="3919388" y="4757502"/>
                    <a:ext cx="98264" cy="29160"/>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32" name="Ink 31">
                    <a:extLst>
                      <a:ext uri="{FF2B5EF4-FFF2-40B4-BE49-F238E27FC236}">
                        <a16:creationId xmlns:a16="http://schemas.microsoft.com/office/drawing/2014/main" id="{88432EC1-1064-C7F8-2FC7-897C8F020281}"/>
                      </a:ext>
                    </a:extLst>
                  </p14:cNvPr>
                  <p14:cNvContentPartPr/>
                  <p14:nvPr/>
                </p14:nvContentPartPr>
                <p14:xfrm>
                  <a:off x="3886980" y="4761462"/>
                  <a:ext cx="213480" cy="23400"/>
                </p14:xfrm>
              </p:contentPart>
            </mc:Choice>
            <mc:Fallback xmlns="">
              <p:pic>
                <p:nvPicPr>
                  <p:cNvPr id="32" name="Ink 31">
                    <a:extLst>
                      <a:ext uri="{FF2B5EF4-FFF2-40B4-BE49-F238E27FC236}">
                        <a16:creationId xmlns:a16="http://schemas.microsoft.com/office/drawing/2014/main" id="{88432EC1-1064-C7F8-2FC7-897C8F020281}"/>
                      </a:ext>
                    </a:extLst>
                  </p:cNvPr>
                  <p:cNvPicPr/>
                  <p:nvPr/>
                </p:nvPicPr>
                <p:blipFill>
                  <a:blip r:embed="rId98"/>
                  <a:stretch>
                    <a:fillRect/>
                  </a:stretch>
                </p:blipFill>
                <p:spPr>
                  <a:xfrm>
                    <a:off x="3877276" y="4751517"/>
                    <a:ext cx="232887" cy="43290"/>
                  </a:xfrm>
                  <a:prstGeom prst="rect">
                    <a:avLst/>
                  </a:prstGeom>
                </p:spPr>
              </p:pic>
            </mc:Fallback>
          </mc:AlternateContent>
          <mc:AlternateContent xmlns:mc="http://schemas.openxmlformats.org/markup-compatibility/2006" xmlns:p14="http://schemas.microsoft.com/office/powerpoint/2010/main">
            <mc:Choice Requires="p14">
              <p:contentPart p14:bwMode="auto" r:id="rId99">
                <p14:nvContentPartPr>
                  <p14:cNvPr id="33" name="Ink 32">
                    <a:extLst>
                      <a:ext uri="{FF2B5EF4-FFF2-40B4-BE49-F238E27FC236}">
                        <a16:creationId xmlns:a16="http://schemas.microsoft.com/office/drawing/2014/main" id="{29F03426-F766-D03D-0DE7-9AB9BAE4227F}"/>
                      </a:ext>
                    </a:extLst>
                  </p14:cNvPr>
                  <p14:cNvContentPartPr/>
                  <p14:nvPr/>
                </p14:nvContentPartPr>
                <p14:xfrm>
                  <a:off x="4028460" y="4729422"/>
                  <a:ext cx="200520" cy="36000"/>
                </p14:xfrm>
              </p:contentPart>
            </mc:Choice>
            <mc:Fallback xmlns="">
              <p:pic>
                <p:nvPicPr>
                  <p:cNvPr id="33" name="Ink 32">
                    <a:extLst>
                      <a:ext uri="{FF2B5EF4-FFF2-40B4-BE49-F238E27FC236}">
                        <a16:creationId xmlns:a16="http://schemas.microsoft.com/office/drawing/2014/main" id="{29F03426-F766-D03D-0DE7-9AB9BAE4227F}"/>
                      </a:ext>
                    </a:extLst>
                  </p:cNvPr>
                  <p:cNvPicPr/>
                  <p:nvPr/>
                </p:nvPicPr>
                <p:blipFill>
                  <a:blip r:embed="rId100"/>
                  <a:stretch>
                    <a:fillRect/>
                  </a:stretch>
                </p:blipFill>
                <p:spPr>
                  <a:xfrm>
                    <a:off x="4018776" y="4719551"/>
                    <a:ext cx="219888" cy="55742"/>
                  </a:xfrm>
                  <a:prstGeom prst="rect">
                    <a:avLst/>
                  </a:prstGeom>
                </p:spPr>
              </p:pic>
            </mc:Fallback>
          </mc:AlternateContent>
          <mc:AlternateContent xmlns:mc="http://schemas.openxmlformats.org/markup-compatibility/2006" xmlns:p14="http://schemas.microsoft.com/office/powerpoint/2010/main">
            <mc:Choice Requires="p14">
              <p:contentPart p14:bwMode="auto" r:id="rId101">
                <p14:nvContentPartPr>
                  <p14:cNvPr id="34" name="Ink 33">
                    <a:extLst>
                      <a:ext uri="{FF2B5EF4-FFF2-40B4-BE49-F238E27FC236}">
                        <a16:creationId xmlns:a16="http://schemas.microsoft.com/office/drawing/2014/main" id="{FC2B900D-93D8-0A0F-6979-C9C76CBE698C}"/>
                      </a:ext>
                    </a:extLst>
                  </p14:cNvPr>
                  <p14:cNvContentPartPr/>
                  <p14:nvPr/>
                </p14:nvContentPartPr>
                <p14:xfrm>
                  <a:off x="4164180" y="4698102"/>
                  <a:ext cx="269280" cy="46440"/>
                </p14:xfrm>
              </p:contentPart>
            </mc:Choice>
            <mc:Fallback xmlns="">
              <p:pic>
                <p:nvPicPr>
                  <p:cNvPr id="34" name="Ink 33">
                    <a:extLst>
                      <a:ext uri="{FF2B5EF4-FFF2-40B4-BE49-F238E27FC236}">
                        <a16:creationId xmlns:a16="http://schemas.microsoft.com/office/drawing/2014/main" id="{FC2B900D-93D8-0A0F-6979-C9C76CBE698C}"/>
                      </a:ext>
                    </a:extLst>
                  </p:cNvPr>
                  <p:cNvPicPr/>
                  <p:nvPr/>
                </p:nvPicPr>
                <p:blipFill>
                  <a:blip r:embed="rId102"/>
                  <a:stretch>
                    <a:fillRect/>
                  </a:stretch>
                </p:blipFill>
                <p:spPr>
                  <a:xfrm>
                    <a:off x="4154481" y="4688233"/>
                    <a:ext cx="288677" cy="66177"/>
                  </a:xfrm>
                  <a:prstGeom prst="rect">
                    <a:avLst/>
                  </a:prstGeom>
                </p:spPr>
              </p:pic>
            </mc:Fallback>
          </mc:AlternateContent>
          <mc:AlternateContent xmlns:mc="http://schemas.openxmlformats.org/markup-compatibility/2006" xmlns:p14="http://schemas.microsoft.com/office/powerpoint/2010/main">
            <mc:Choice Requires="p14">
              <p:contentPart p14:bwMode="auto" r:id="rId103">
                <p14:nvContentPartPr>
                  <p14:cNvPr id="35" name="Ink 34">
                    <a:extLst>
                      <a:ext uri="{FF2B5EF4-FFF2-40B4-BE49-F238E27FC236}">
                        <a16:creationId xmlns:a16="http://schemas.microsoft.com/office/drawing/2014/main" id="{6584E9E1-FBC0-4701-2E63-A745E36CA0D8}"/>
                      </a:ext>
                    </a:extLst>
                  </p14:cNvPr>
                  <p14:cNvContentPartPr/>
                  <p14:nvPr/>
                </p14:nvContentPartPr>
                <p14:xfrm>
                  <a:off x="4109100" y="4707462"/>
                  <a:ext cx="212760" cy="50400"/>
                </p14:xfrm>
              </p:contentPart>
            </mc:Choice>
            <mc:Fallback xmlns="">
              <p:pic>
                <p:nvPicPr>
                  <p:cNvPr id="35" name="Ink 34">
                    <a:extLst>
                      <a:ext uri="{FF2B5EF4-FFF2-40B4-BE49-F238E27FC236}">
                        <a16:creationId xmlns:a16="http://schemas.microsoft.com/office/drawing/2014/main" id="{6584E9E1-FBC0-4701-2E63-A745E36CA0D8}"/>
                      </a:ext>
                    </a:extLst>
                  </p:cNvPr>
                  <p:cNvPicPr/>
                  <p:nvPr/>
                </p:nvPicPr>
                <p:blipFill>
                  <a:blip r:embed="rId104"/>
                  <a:stretch>
                    <a:fillRect/>
                  </a:stretch>
                </p:blipFill>
                <p:spPr>
                  <a:xfrm>
                    <a:off x="4099403" y="4697499"/>
                    <a:ext cx="232154" cy="70326"/>
                  </a:xfrm>
                  <a:prstGeom prst="rect">
                    <a:avLst/>
                  </a:prstGeom>
                </p:spPr>
              </p:pic>
            </mc:Fallback>
          </mc:AlternateContent>
          <mc:AlternateContent xmlns:mc="http://schemas.openxmlformats.org/markup-compatibility/2006" xmlns:p14="http://schemas.microsoft.com/office/powerpoint/2010/main">
            <mc:Choice Requires="p14">
              <p:contentPart p14:bwMode="auto" r:id="rId105">
                <p14:nvContentPartPr>
                  <p14:cNvPr id="36" name="Ink 35">
                    <a:extLst>
                      <a:ext uri="{FF2B5EF4-FFF2-40B4-BE49-F238E27FC236}">
                        <a16:creationId xmlns:a16="http://schemas.microsoft.com/office/drawing/2014/main" id="{5E253078-1274-D640-E963-F82F4DDFA6A5}"/>
                      </a:ext>
                    </a:extLst>
                  </p14:cNvPr>
                  <p14:cNvContentPartPr/>
                  <p14:nvPr/>
                </p14:nvContentPartPr>
                <p14:xfrm>
                  <a:off x="4300260" y="4684422"/>
                  <a:ext cx="143640" cy="23760"/>
                </p14:xfrm>
              </p:contentPart>
            </mc:Choice>
            <mc:Fallback xmlns="">
              <p:pic>
                <p:nvPicPr>
                  <p:cNvPr id="36" name="Ink 35">
                    <a:extLst>
                      <a:ext uri="{FF2B5EF4-FFF2-40B4-BE49-F238E27FC236}">
                        <a16:creationId xmlns:a16="http://schemas.microsoft.com/office/drawing/2014/main" id="{5E253078-1274-D640-E963-F82F4DDFA6A5}"/>
                      </a:ext>
                    </a:extLst>
                  </p:cNvPr>
                  <p:cNvPicPr/>
                  <p:nvPr/>
                </p:nvPicPr>
                <p:blipFill>
                  <a:blip r:embed="rId106"/>
                  <a:stretch>
                    <a:fillRect/>
                  </a:stretch>
                </p:blipFill>
                <p:spPr>
                  <a:xfrm>
                    <a:off x="4290570" y="4674324"/>
                    <a:ext cx="163020" cy="43956"/>
                  </a:xfrm>
                  <a:prstGeom prst="rect">
                    <a:avLst/>
                  </a:prstGeom>
                </p:spPr>
              </p:pic>
            </mc:Fallback>
          </mc:AlternateContent>
          <mc:AlternateContent xmlns:mc="http://schemas.openxmlformats.org/markup-compatibility/2006" xmlns:p14="http://schemas.microsoft.com/office/powerpoint/2010/main">
            <mc:Choice Requires="p14">
              <p:contentPart p14:bwMode="auto" r:id="rId107">
                <p14:nvContentPartPr>
                  <p14:cNvPr id="37" name="Ink 36">
                    <a:extLst>
                      <a:ext uri="{FF2B5EF4-FFF2-40B4-BE49-F238E27FC236}">
                        <a16:creationId xmlns:a16="http://schemas.microsoft.com/office/drawing/2014/main" id="{946FAF17-9C40-8298-31E1-895DBF577C90}"/>
                      </a:ext>
                    </a:extLst>
                  </p14:cNvPr>
                  <p14:cNvContentPartPr/>
                  <p14:nvPr/>
                </p14:nvContentPartPr>
                <p14:xfrm>
                  <a:off x="4445700" y="4680102"/>
                  <a:ext cx="11160" cy="2880"/>
                </p14:xfrm>
              </p:contentPart>
            </mc:Choice>
            <mc:Fallback xmlns="">
              <p:pic>
                <p:nvPicPr>
                  <p:cNvPr id="37" name="Ink 36">
                    <a:extLst>
                      <a:ext uri="{FF2B5EF4-FFF2-40B4-BE49-F238E27FC236}">
                        <a16:creationId xmlns:a16="http://schemas.microsoft.com/office/drawing/2014/main" id="{946FAF17-9C40-8298-31E1-895DBF577C90}"/>
                      </a:ext>
                    </a:extLst>
                  </p:cNvPr>
                  <p:cNvPicPr/>
                  <p:nvPr/>
                </p:nvPicPr>
                <p:blipFill>
                  <a:blip r:embed="rId108"/>
                  <a:stretch>
                    <a:fillRect/>
                  </a:stretch>
                </p:blipFill>
                <p:spPr>
                  <a:xfrm>
                    <a:off x="4436214" y="4670310"/>
                    <a:ext cx="30132" cy="22464"/>
                  </a:xfrm>
                  <a:prstGeom prst="rect">
                    <a:avLst/>
                  </a:prstGeom>
                </p:spPr>
              </p:pic>
            </mc:Fallback>
          </mc:AlternateContent>
          <mc:AlternateContent xmlns:mc="http://schemas.openxmlformats.org/markup-compatibility/2006" xmlns:p14="http://schemas.microsoft.com/office/powerpoint/2010/main">
            <mc:Choice Requires="p14">
              <p:contentPart p14:bwMode="auto" r:id="rId109">
                <p14:nvContentPartPr>
                  <p14:cNvPr id="38" name="Ink 37">
                    <a:extLst>
                      <a:ext uri="{FF2B5EF4-FFF2-40B4-BE49-F238E27FC236}">
                        <a16:creationId xmlns:a16="http://schemas.microsoft.com/office/drawing/2014/main" id="{667A8583-8FCE-B285-4D0C-1A86646C6633}"/>
                      </a:ext>
                    </a:extLst>
                  </p14:cNvPr>
                  <p14:cNvContentPartPr/>
                  <p14:nvPr/>
                </p14:nvContentPartPr>
                <p14:xfrm>
                  <a:off x="4460820" y="4679022"/>
                  <a:ext cx="2520" cy="88200"/>
                </p14:xfrm>
              </p:contentPart>
            </mc:Choice>
            <mc:Fallback xmlns="">
              <p:pic>
                <p:nvPicPr>
                  <p:cNvPr id="38" name="Ink 37">
                    <a:extLst>
                      <a:ext uri="{FF2B5EF4-FFF2-40B4-BE49-F238E27FC236}">
                        <a16:creationId xmlns:a16="http://schemas.microsoft.com/office/drawing/2014/main" id="{667A8583-8FCE-B285-4D0C-1A86646C6633}"/>
                      </a:ext>
                    </a:extLst>
                  </p:cNvPr>
                  <p:cNvPicPr/>
                  <p:nvPr/>
                </p:nvPicPr>
                <p:blipFill>
                  <a:blip r:embed="rId110"/>
                  <a:stretch>
                    <a:fillRect/>
                  </a:stretch>
                </p:blipFill>
                <p:spPr>
                  <a:xfrm>
                    <a:off x="4450110" y="4669158"/>
                    <a:ext cx="23940" cy="107929"/>
                  </a:xfrm>
                  <a:prstGeom prst="rect">
                    <a:avLst/>
                  </a:prstGeom>
                </p:spPr>
              </p:pic>
            </mc:Fallback>
          </mc:AlternateContent>
        </p:grpSp>
        <p:grpSp>
          <p:nvGrpSpPr>
            <p:cNvPr id="19" name="Group 18">
              <a:extLst>
                <a:ext uri="{FF2B5EF4-FFF2-40B4-BE49-F238E27FC236}">
                  <a16:creationId xmlns:a16="http://schemas.microsoft.com/office/drawing/2014/main" id="{559F598A-A2CE-4109-09AF-92A697C5B8ED}"/>
                </a:ext>
              </a:extLst>
            </p:cNvPr>
            <p:cNvGrpSpPr/>
            <p:nvPr/>
          </p:nvGrpSpPr>
          <p:grpSpPr>
            <a:xfrm>
              <a:off x="673001" y="4462662"/>
              <a:ext cx="19800" cy="124560"/>
              <a:chOff x="673001" y="4462662"/>
              <a:chExt cx="19800" cy="124560"/>
            </a:xfrm>
          </p:grpSpPr>
          <mc:AlternateContent xmlns:mc="http://schemas.openxmlformats.org/markup-compatibility/2006" xmlns:p14="http://schemas.microsoft.com/office/powerpoint/2010/main">
            <mc:Choice Requires="p14">
              <p:contentPart p14:bwMode="auto" r:id="rId111">
                <p14:nvContentPartPr>
                  <p14:cNvPr id="26" name="Ink 25">
                    <a:extLst>
                      <a:ext uri="{FF2B5EF4-FFF2-40B4-BE49-F238E27FC236}">
                        <a16:creationId xmlns:a16="http://schemas.microsoft.com/office/drawing/2014/main" id="{2C8FBC20-5FE6-2F1A-8C80-234BF31C36FF}"/>
                      </a:ext>
                    </a:extLst>
                  </p14:cNvPr>
                  <p14:cNvContentPartPr/>
                  <p14:nvPr/>
                </p14:nvContentPartPr>
                <p14:xfrm>
                  <a:off x="673001" y="4474182"/>
                  <a:ext cx="15480" cy="104760"/>
                </p14:xfrm>
              </p:contentPart>
            </mc:Choice>
            <mc:Fallback xmlns="">
              <p:pic>
                <p:nvPicPr>
                  <p:cNvPr id="26" name="Ink 25">
                    <a:extLst>
                      <a:ext uri="{FF2B5EF4-FFF2-40B4-BE49-F238E27FC236}">
                        <a16:creationId xmlns:a16="http://schemas.microsoft.com/office/drawing/2014/main" id="{2C8FBC20-5FE6-2F1A-8C80-234BF31C36FF}"/>
                      </a:ext>
                    </a:extLst>
                  </p:cNvPr>
                  <p:cNvPicPr/>
                  <p:nvPr/>
                </p:nvPicPr>
                <p:blipFill>
                  <a:blip r:embed="rId112"/>
                  <a:stretch>
                    <a:fillRect/>
                  </a:stretch>
                </p:blipFill>
                <p:spPr>
                  <a:xfrm>
                    <a:off x="663602" y="4464233"/>
                    <a:ext cx="34277" cy="124659"/>
                  </a:xfrm>
                  <a:prstGeom prst="rect">
                    <a:avLst/>
                  </a:prstGeom>
                </p:spPr>
              </p:pic>
            </mc:Fallback>
          </mc:AlternateContent>
          <mc:AlternateContent xmlns:mc="http://schemas.openxmlformats.org/markup-compatibility/2006" xmlns:p14="http://schemas.microsoft.com/office/powerpoint/2010/main">
            <mc:Choice Requires="p14">
              <p:contentPart p14:bwMode="auto" r:id="rId113">
                <p14:nvContentPartPr>
                  <p14:cNvPr id="27" name="Ink 26">
                    <a:extLst>
                      <a:ext uri="{FF2B5EF4-FFF2-40B4-BE49-F238E27FC236}">
                        <a16:creationId xmlns:a16="http://schemas.microsoft.com/office/drawing/2014/main" id="{43E1CB1F-F1F6-7CA6-2E57-5435142C829B}"/>
                      </a:ext>
                    </a:extLst>
                  </p14:cNvPr>
                  <p14:cNvContentPartPr/>
                  <p14:nvPr/>
                </p14:nvContentPartPr>
                <p14:xfrm>
                  <a:off x="680561" y="4508022"/>
                  <a:ext cx="8280" cy="73800"/>
                </p14:xfrm>
              </p:contentPart>
            </mc:Choice>
            <mc:Fallback xmlns="">
              <p:pic>
                <p:nvPicPr>
                  <p:cNvPr id="27" name="Ink 26">
                    <a:extLst>
                      <a:ext uri="{FF2B5EF4-FFF2-40B4-BE49-F238E27FC236}">
                        <a16:creationId xmlns:a16="http://schemas.microsoft.com/office/drawing/2014/main" id="{43E1CB1F-F1F6-7CA6-2E57-5435142C829B}"/>
                      </a:ext>
                    </a:extLst>
                  </p:cNvPr>
                  <p:cNvPicPr/>
                  <p:nvPr/>
                </p:nvPicPr>
                <p:blipFill>
                  <a:blip r:embed="rId114"/>
                  <a:stretch>
                    <a:fillRect/>
                  </a:stretch>
                </p:blipFill>
                <p:spPr>
                  <a:xfrm>
                    <a:off x="671763" y="4498065"/>
                    <a:ext cx="25875" cy="93714"/>
                  </a:xfrm>
                  <a:prstGeom prst="rect">
                    <a:avLst/>
                  </a:prstGeom>
                </p:spPr>
              </p:pic>
            </mc:Fallback>
          </mc:AlternateContent>
          <mc:AlternateContent xmlns:mc="http://schemas.openxmlformats.org/markup-compatibility/2006" xmlns:p14="http://schemas.microsoft.com/office/powerpoint/2010/main">
            <mc:Choice Requires="p14">
              <p:contentPart p14:bwMode="auto" r:id="rId115">
                <p14:nvContentPartPr>
                  <p14:cNvPr id="28" name="Ink 27">
                    <a:extLst>
                      <a:ext uri="{FF2B5EF4-FFF2-40B4-BE49-F238E27FC236}">
                        <a16:creationId xmlns:a16="http://schemas.microsoft.com/office/drawing/2014/main" id="{BD8C722A-BFF0-0165-F78D-5DCE64640275}"/>
                      </a:ext>
                    </a:extLst>
                  </p14:cNvPr>
                  <p14:cNvContentPartPr/>
                  <p14:nvPr/>
                </p14:nvContentPartPr>
                <p14:xfrm>
                  <a:off x="676601" y="4465542"/>
                  <a:ext cx="5400" cy="121680"/>
                </p14:xfrm>
              </p:contentPart>
            </mc:Choice>
            <mc:Fallback xmlns="">
              <p:pic>
                <p:nvPicPr>
                  <p:cNvPr id="28" name="Ink 27">
                    <a:extLst>
                      <a:ext uri="{FF2B5EF4-FFF2-40B4-BE49-F238E27FC236}">
                        <a16:creationId xmlns:a16="http://schemas.microsoft.com/office/drawing/2014/main" id="{BD8C722A-BFF0-0165-F78D-5DCE64640275}"/>
                      </a:ext>
                    </a:extLst>
                  </p:cNvPr>
                  <p:cNvPicPr/>
                  <p:nvPr/>
                </p:nvPicPr>
                <p:blipFill>
                  <a:blip r:embed="rId116"/>
                  <a:stretch>
                    <a:fillRect/>
                  </a:stretch>
                </p:blipFill>
                <p:spPr>
                  <a:xfrm>
                    <a:off x="667421" y="4455645"/>
                    <a:ext cx="23760" cy="141475"/>
                  </a:xfrm>
                  <a:prstGeom prst="rect">
                    <a:avLst/>
                  </a:prstGeom>
                </p:spPr>
              </p:pic>
            </mc:Fallback>
          </mc:AlternateContent>
          <mc:AlternateContent xmlns:mc="http://schemas.openxmlformats.org/markup-compatibility/2006" xmlns:p14="http://schemas.microsoft.com/office/powerpoint/2010/main">
            <mc:Choice Requires="p14">
              <p:contentPart p14:bwMode="auto" r:id="rId117">
                <p14:nvContentPartPr>
                  <p14:cNvPr id="29" name="Ink 28">
                    <a:extLst>
                      <a:ext uri="{FF2B5EF4-FFF2-40B4-BE49-F238E27FC236}">
                        <a16:creationId xmlns:a16="http://schemas.microsoft.com/office/drawing/2014/main" id="{86CFF8D2-65AC-80EE-E7E5-5A06AE26AD39}"/>
                      </a:ext>
                    </a:extLst>
                  </p14:cNvPr>
                  <p14:cNvContentPartPr/>
                  <p14:nvPr/>
                </p14:nvContentPartPr>
                <p14:xfrm>
                  <a:off x="675161" y="4462662"/>
                  <a:ext cx="17640" cy="4320"/>
                </p14:xfrm>
              </p:contentPart>
            </mc:Choice>
            <mc:Fallback xmlns="">
              <p:pic>
                <p:nvPicPr>
                  <p:cNvPr id="29" name="Ink 28">
                    <a:extLst>
                      <a:ext uri="{FF2B5EF4-FFF2-40B4-BE49-F238E27FC236}">
                        <a16:creationId xmlns:a16="http://schemas.microsoft.com/office/drawing/2014/main" id="{86CFF8D2-65AC-80EE-E7E5-5A06AE26AD39}"/>
                      </a:ext>
                    </a:extLst>
                  </p:cNvPr>
                  <p:cNvPicPr/>
                  <p:nvPr/>
                </p:nvPicPr>
                <p:blipFill>
                  <a:blip r:embed="rId118"/>
                  <a:stretch>
                    <a:fillRect/>
                  </a:stretch>
                </p:blipFill>
                <p:spPr>
                  <a:xfrm>
                    <a:off x="665487" y="4453482"/>
                    <a:ext cx="36987" cy="22680"/>
                  </a:xfrm>
                  <a:prstGeom prst="rect">
                    <a:avLst/>
                  </a:prstGeom>
                </p:spPr>
              </p:pic>
            </mc:Fallback>
          </mc:AlternateContent>
        </p:grpSp>
        <p:grpSp>
          <p:nvGrpSpPr>
            <p:cNvPr id="20" name="Group 19">
              <a:extLst>
                <a:ext uri="{FF2B5EF4-FFF2-40B4-BE49-F238E27FC236}">
                  <a16:creationId xmlns:a16="http://schemas.microsoft.com/office/drawing/2014/main" id="{3263759B-725B-F333-05D4-CD014E7E0A1D}"/>
                </a:ext>
              </a:extLst>
            </p:cNvPr>
            <p:cNvGrpSpPr/>
            <p:nvPr/>
          </p:nvGrpSpPr>
          <p:grpSpPr>
            <a:xfrm>
              <a:off x="2174921" y="4568142"/>
              <a:ext cx="301680" cy="116640"/>
              <a:chOff x="2174921" y="4568142"/>
              <a:chExt cx="301680" cy="116640"/>
            </a:xfrm>
          </p:grpSpPr>
          <mc:AlternateContent xmlns:mc="http://schemas.openxmlformats.org/markup-compatibility/2006" xmlns:p14="http://schemas.microsoft.com/office/powerpoint/2010/main">
            <mc:Choice Requires="p14">
              <p:contentPart p14:bwMode="auto" r:id="rId119">
                <p14:nvContentPartPr>
                  <p14:cNvPr id="21" name="Ink 20">
                    <a:extLst>
                      <a:ext uri="{FF2B5EF4-FFF2-40B4-BE49-F238E27FC236}">
                        <a16:creationId xmlns:a16="http://schemas.microsoft.com/office/drawing/2014/main" id="{9CC389F8-2F6D-637A-DAE2-E82AA73EDEE4}"/>
                      </a:ext>
                    </a:extLst>
                  </p14:cNvPr>
                  <p14:cNvContentPartPr/>
                  <p14:nvPr/>
                </p14:nvContentPartPr>
                <p14:xfrm>
                  <a:off x="2213081" y="4568142"/>
                  <a:ext cx="90360" cy="50400"/>
                </p14:xfrm>
              </p:contentPart>
            </mc:Choice>
            <mc:Fallback xmlns="">
              <p:pic>
                <p:nvPicPr>
                  <p:cNvPr id="21" name="Ink 20">
                    <a:extLst>
                      <a:ext uri="{FF2B5EF4-FFF2-40B4-BE49-F238E27FC236}">
                        <a16:creationId xmlns:a16="http://schemas.microsoft.com/office/drawing/2014/main" id="{9CC389F8-2F6D-637A-DAE2-E82AA73EDEE4}"/>
                      </a:ext>
                    </a:extLst>
                  </p:cNvPr>
                  <p:cNvPicPr/>
                  <p:nvPr/>
                </p:nvPicPr>
                <p:blipFill>
                  <a:blip r:embed="rId120"/>
                  <a:stretch>
                    <a:fillRect/>
                  </a:stretch>
                </p:blipFill>
                <p:spPr>
                  <a:xfrm>
                    <a:off x="2203420" y="4558294"/>
                    <a:ext cx="109682" cy="70097"/>
                  </a:xfrm>
                  <a:prstGeom prst="rect">
                    <a:avLst/>
                  </a:prstGeom>
                </p:spPr>
              </p:pic>
            </mc:Fallback>
          </mc:AlternateContent>
          <mc:AlternateContent xmlns:mc="http://schemas.openxmlformats.org/markup-compatibility/2006" xmlns:p14="http://schemas.microsoft.com/office/powerpoint/2010/main">
            <mc:Choice Requires="p14">
              <p:contentPart p14:bwMode="auto" r:id="rId121">
                <p14:nvContentPartPr>
                  <p14:cNvPr id="22" name="Ink 21">
                    <a:extLst>
                      <a:ext uri="{FF2B5EF4-FFF2-40B4-BE49-F238E27FC236}">
                        <a16:creationId xmlns:a16="http://schemas.microsoft.com/office/drawing/2014/main" id="{B42B70ED-89FE-47CF-EB9D-377D0D66B26E}"/>
                      </a:ext>
                    </a:extLst>
                  </p14:cNvPr>
                  <p14:cNvContentPartPr/>
                  <p14:nvPr/>
                </p14:nvContentPartPr>
                <p14:xfrm>
                  <a:off x="2174921" y="4577502"/>
                  <a:ext cx="129960" cy="37080"/>
                </p14:xfrm>
              </p:contentPart>
            </mc:Choice>
            <mc:Fallback xmlns="">
              <p:pic>
                <p:nvPicPr>
                  <p:cNvPr id="22" name="Ink 21">
                    <a:extLst>
                      <a:ext uri="{FF2B5EF4-FFF2-40B4-BE49-F238E27FC236}">
                        <a16:creationId xmlns:a16="http://schemas.microsoft.com/office/drawing/2014/main" id="{B42B70ED-89FE-47CF-EB9D-377D0D66B26E}"/>
                      </a:ext>
                    </a:extLst>
                  </p:cNvPr>
                  <p:cNvPicPr/>
                  <p:nvPr/>
                </p:nvPicPr>
                <p:blipFill>
                  <a:blip r:embed="rId122"/>
                  <a:stretch>
                    <a:fillRect/>
                  </a:stretch>
                </p:blipFill>
                <p:spPr>
                  <a:xfrm>
                    <a:off x="2165273" y="4567496"/>
                    <a:ext cx="149255" cy="57091"/>
                  </a:xfrm>
                  <a:prstGeom prst="rect">
                    <a:avLst/>
                  </a:prstGeom>
                </p:spPr>
              </p:pic>
            </mc:Fallback>
          </mc:AlternateContent>
          <mc:AlternateContent xmlns:mc="http://schemas.openxmlformats.org/markup-compatibility/2006" xmlns:p14="http://schemas.microsoft.com/office/powerpoint/2010/main">
            <mc:Choice Requires="p14">
              <p:contentPart p14:bwMode="auto" r:id="rId123">
                <p14:nvContentPartPr>
                  <p14:cNvPr id="23" name="Ink 22">
                    <a:extLst>
                      <a:ext uri="{FF2B5EF4-FFF2-40B4-BE49-F238E27FC236}">
                        <a16:creationId xmlns:a16="http://schemas.microsoft.com/office/drawing/2014/main" id="{8A8B2D4A-87F2-1213-A791-8C7FCF5EDC26}"/>
                      </a:ext>
                    </a:extLst>
                  </p14:cNvPr>
                  <p14:cNvContentPartPr/>
                  <p14:nvPr/>
                </p14:nvContentPartPr>
                <p14:xfrm>
                  <a:off x="2249441" y="4604142"/>
                  <a:ext cx="191160" cy="74160"/>
                </p14:xfrm>
              </p:contentPart>
            </mc:Choice>
            <mc:Fallback xmlns="">
              <p:pic>
                <p:nvPicPr>
                  <p:cNvPr id="23" name="Ink 22">
                    <a:extLst>
                      <a:ext uri="{FF2B5EF4-FFF2-40B4-BE49-F238E27FC236}">
                        <a16:creationId xmlns:a16="http://schemas.microsoft.com/office/drawing/2014/main" id="{8A8B2D4A-87F2-1213-A791-8C7FCF5EDC26}"/>
                      </a:ext>
                    </a:extLst>
                  </p:cNvPr>
                  <p:cNvPicPr/>
                  <p:nvPr/>
                </p:nvPicPr>
                <p:blipFill>
                  <a:blip r:embed="rId124"/>
                  <a:stretch>
                    <a:fillRect/>
                  </a:stretch>
                </p:blipFill>
                <p:spPr>
                  <a:xfrm>
                    <a:off x="2239769" y="4594215"/>
                    <a:ext cx="210504" cy="94014"/>
                  </a:xfrm>
                  <a:prstGeom prst="rect">
                    <a:avLst/>
                  </a:prstGeom>
                </p:spPr>
              </p:pic>
            </mc:Fallback>
          </mc:AlternateContent>
          <mc:AlternateContent xmlns:mc="http://schemas.openxmlformats.org/markup-compatibility/2006" xmlns:p14="http://schemas.microsoft.com/office/powerpoint/2010/main">
            <mc:Choice Requires="p14">
              <p:contentPart p14:bwMode="auto" r:id="rId125">
                <p14:nvContentPartPr>
                  <p14:cNvPr id="24" name="Ink 23">
                    <a:extLst>
                      <a:ext uri="{FF2B5EF4-FFF2-40B4-BE49-F238E27FC236}">
                        <a16:creationId xmlns:a16="http://schemas.microsoft.com/office/drawing/2014/main" id="{B63BE148-57C1-F824-9BFA-033C5CAECC3E}"/>
                      </a:ext>
                    </a:extLst>
                  </p14:cNvPr>
                  <p14:cNvContentPartPr/>
                  <p14:nvPr/>
                </p14:nvContentPartPr>
                <p14:xfrm>
                  <a:off x="2438801" y="4665702"/>
                  <a:ext cx="37800" cy="17640"/>
                </p14:xfrm>
              </p:contentPart>
            </mc:Choice>
            <mc:Fallback xmlns="">
              <p:pic>
                <p:nvPicPr>
                  <p:cNvPr id="24" name="Ink 23">
                    <a:extLst>
                      <a:ext uri="{FF2B5EF4-FFF2-40B4-BE49-F238E27FC236}">
                        <a16:creationId xmlns:a16="http://schemas.microsoft.com/office/drawing/2014/main" id="{B63BE148-57C1-F824-9BFA-033C5CAECC3E}"/>
                      </a:ext>
                    </a:extLst>
                  </p:cNvPr>
                  <p:cNvPicPr/>
                  <p:nvPr/>
                </p:nvPicPr>
                <p:blipFill>
                  <a:blip r:embed="rId126"/>
                  <a:stretch>
                    <a:fillRect/>
                  </a:stretch>
                </p:blipFill>
                <p:spPr>
                  <a:xfrm>
                    <a:off x="2429210" y="4656028"/>
                    <a:ext cx="56982" cy="36987"/>
                  </a:xfrm>
                  <a:prstGeom prst="rect">
                    <a:avLst/>
                  </a:prstGeom>
                </p:spPr>
              </p:pic>
            </mc:Fallback>
          </mc:AlternateContent>
          <mc:AlternateContent xmlns:mc="http://schemas.openxmlformats.org/markup-compatibility/2006" xmlns:p14="http://schemas.microsoft.com/office/powerpoint/2010/main">
            <mc:Choice Requires="p14">
              <p:contentPart p14:bwMode="auto" r:id="rId127">
                <p14:nvContentPartPr>
                  <p14:cNvPr id="25" name="Ink 24">
                    <a:extLst>
                      <a:ext uri="{FF2B5EF4-FFF2-40B4-BE49-F238E27FC236}">
                        <a16:creationId xmlns:a16="http://schemas.microsoft.com/office/drawing/2014/main" id="{A32D3232-BD1A-C8E0-AEE3-ADC36967685B}"/>
                      </a:ext>
                    </a:extLst>
                  </p14:cNvPr>
                  <p14:cNvContentPartPr/>
                  <p14:nvPr/>
                </p14:nvContentPartPr>
                <p14:xfrm>
                  <a:off x="2423681" y="4657782"/>
                  <a:ext cx="39240" cy="27000"/>
                </p14:xfrm>
              </p:contentPart>
            </mc:Choice>
            <mc:Fallback xmlns="">
              <p:pic>
                <p:nvPicPr>
                  <p:cNvPr id="25" name="Ink 24">
                    <a:extLst>
                      <a:ext uri="{FF2B5EF4-FFF2-40B4-BE49-F238E27FC236}">
                        <a16:creationId xmlns:a16="http://schemas.microsoft.com/office/drawing/2014/main" id="{A32D3232-BD1A-C8E0-AEE3-ADC36967685B}"/>
                      </a:ext>
                    </a:extLst>
                  </p:cNvPr>
                  <p:cNvPicPr/>
                  <p:nvPr/>
                </p:nvPicPr>
                <p:blipFill>
                  <a:blip r:embed="rId128"/>
                  <a:stretch>
                    <a:fillRect/>
                  </a:stretch>
                </p:blipFill>
                <p:spPr>
                  <a:xfrm>
                    <a:off x="2414013" y="4648016"/>
                    <a:ext cx="58576" cy="46532"/>
                  </a:xfrm>
                  <a:prstGeom prst="rect">
                    <a:avLst/>
                  </a:prstGeom>
                </p:spPr>
              </p:pic>
            </mc:Fallback>
          </mc:AlternateContent>
        </p:grpSp>
      </p:grpSp>
      <p:sp>
        <p:nvSpPr>
          <p:cNvPr id="83" name="Arrow: Right 82">
            <a:extLst>
              <a:ext uri="{FF2B5EF4-FFF2-40B4-BE49-F238E27FC236}">
                <a16:creationId xmlns:a16="http://schemas.microsoft.com/office/drawing/2014/main" id="{FB11386A-B8C1-A931-1A34-98BC4C5766F7}"/>
              </a:ext>
            </a:extLst>
          </p:cNvPr>
          <p:cNvSpPr/>
          <p:nvPr/>
        </p:nvSpPr>
        <p:spPr>
          <a:xfrm>
            <a:off x="3283343" y="2939529"/>
            <a:ext cx="662625" cy="281049"/>
          </a:xfrm>
          <a:prstGeom prst="rightArrow">
            <a:avLst/>
          </a:prstGeom>
          <a:solidFill>
            <a:srgbClr val="A3794F"/>
          </a:solidFill>
          <a:ln>
            <a:solidFill>
              <a:srgbClr val="A379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6" name="TextBox 85">
            <a:extLst>
              <a:ext uri="{FF2B5EF4-FFF2-40B4-BE49-F238E27FC236}">
                <a16:creationId xmlns:a16="http://schemas.microsoft.com/office/drawing/2014/main" id="{A558CDCA-581C-D97D-0AF6-296CB53C4356}"/>
              </a:ext>
            </a:extLst>
          </p:cNvPr>
          <p:cNvSpPr txBox="1"/>
          <p:nvPr/>
        </p:nvSpPr>
        <p:spPr>
          <a:xfrm>
            <a:off x="7402380" y="4373548"/>
            <a:ext cx="2218544" cy="338554"/>
          </a:xfrm>
          <a:prstGeom prst="rect">
            <a:avLst/>
          </a:prstGeom>
          <a:noFill/>
        </p:spPr>
        <p:txBody>
          <a:bodyPr wrap="square">
            <a:spAutoFit/>
          </a:bodyPr>
          <a:lstStyle/>
          <a:p>
            <a:r>
              <a:rPr lang="en-CA" sz="1600" dirty="0">
                <a:latin typeface="Arial" panose="020B0604020202020204" pitchFamily="34" charset="0"/>
                <a:cs typeface="Arial" panose="020B0604020202020204" pitchFamily="34" charset="0"/>
              </a:rPr>
              <a:t>Performance criterion</a:t>
            </a:r>
          </a:p>
        </p:txBody>
      </p:sp>
      <p:sp>
        <p:nvSpPr>
          <p:cNvPr id="88" name="TextBox 87">
            <a:extLst>
              <a:ext uri="{FF2B5EF4-FFF2-40B4-BE49-F238E27FC236}">
                <a16:creationId xmlns:a16="http://schemas.microsoft.com/office/drawing/2014/main" id="{67BB8849-B4F8-1D60-5D7B-4543CDBCD2CB}"/>
              </a:ext>
            </a:extLst>
          </p:cNvPr>
          <p:cNvSpPr txBox="1"/>
          <p:nvPr/>
        </p:nvSpPr>
        <p:spPr>
          <a:xfrm>
            <a:off x="7402380" y="1389053"/>
            <a:ext cx="2971331" cy="584775"/>
          </a:xfrm>
          <a:prstGeom prst="rect">
            <a:avLst/>
          </a:prstGeom>
          <a:noFill/>
        </p:spPr>
        <p:txBody>
          <a:bodyPr wrap="square">
            <a:spAutoFit/>
          </a:bodyPr>
          <a:lstStyle/>
          <a:p>
            <a:r>
              <a:rPr lang="en-US" sz="1600" dirty="0">
                <a:latin typeface="Arial" panose="020B0604020202020204" pitchFamily="34" charset="0"/>
                <a:cs typeface="Arial" panose="020B0604020202020204" pitchFamily="34" charset="0"/>
              </a:rPr>
              <a:t>Prediction of structural response/ dynamic properties</a:t>
            </a:r>
          </a:p>
        </p:txBody>
      </p:sp>
      <p:sp>
        <p:nvSpPr>
          <p:cNvPr id="13" name="Right Brace 12">
            <a:extLst>
              <a:ext uri="{FF2B5EF4-FFF2-40B4-BE49-F238E27FC236}">
                <a16:creationId xmlns:a16="http://schemas.microsoft.com/office/drawing/2014/main" id="{B42EF757-35A6-79CA-CE59-624B02EC23F8}"/>
              </a:ext>
            </a:extLst>
          </p:cNvPr>
          <p:cNvSpPr/>
          <p:nvPr/>
        </p:nvSpPr>
        <p:spPr>
          <a:xfrm rot="10800000">
            <a:off x="6765153" y="1673207"/>
            <a:ext cx="324558" cy="2831543"/>
          </a:xfrm>
          <a:prstGeom prst="rightBrace">
            <a:avLst/>
          </a:prstGeom>
          <a:noFill/>
          <a:ln w="28575">
            <a:solidFill>
              <a:srgbClr val="A3794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Tree>
    <p:extLst>
      <p:ext uri="{BB962C8B-B14F-4D97-AF65-F5344CB8AC3E}">
        <p14:creationId xmlns:p14="http://schemas.microsoft.com/office/powerpoint/2010/main" val="29320382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BB9F9A8-296E-41B2-A187-CBCAD36C7D46}"/>
              </a:ext>
            </a:extLst>
          </p:cNvPr>
          <p:cNvGrpSpPr/>
          <p:nvPr/>
        </p:nvGrpSpPr>
        <p:grpSpPr>
          <a:xfrm>
            <a:off x="0" y="5798157"/>
            <a:ext cx="12191984" cy="646043"/>
            <a:chOff x="-19878" y="5948569"/>
            <a:chExt cx="12211878" cy="646043"/>
          </a:xfrm>
        </p:grpSpPr>
        <p:sp>
          <p:nvSpPr>
            <p:cNvPr id="5" name="Rectangle 4">
              <a:extLst>
                <a:ext uri="{FF2B5EF4-FFF2-40B4-BE49-F238E27FC236}">
                  <a16:creationId xmlns:a16="http://schemas.microsoft.com/office/drawing/2014/main" id="{26D16077-35C2-4CFD-9F71-21739DC1D7AF}"/>
                </a:ext>
              </a:extLst>
            </p:cNvPr>
            <p:cNvSpPr/>
            <p:nvPr/>
          </p:nvSpPr>
          <p:spPr>
            <a:xfrm>
              <a:off x="0" y="5948569"/>
              <a:ext cx="12192000" cy="6062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0DF316EA-5471-497D-B12E-580FB9D7F3DE}"/>
                </a:ext>
              </a:extLst>
            </p:cNvPr>
            <p:cNvSpPr/>
            <p:nvPr/>
          </p:nvSpPr>
          <p:spPr>
            <a:xfrm>
              <a:off x="-19878" y="6472613"/>
              <a:ext cx="6967330" cy="121999"/>
            </a:xfrm>
            <a:prstGeom prst="roundRect">
              <a:avLst/>
            </a:prstGeom>
            <a:solidFill>
              <a:srgbClr val="88AB0D"/>
            </a:solidFill>
            <a:ln>
              <a:solidFill>
                <a:srgbClr val="88AB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a:extLst>
              <a:ext uri="{FF2B5EF4-FFF2-40B4-BE49-F238E27FC236}">
                <a16:creationId xmlns:a16="http://schemas.microsoft.com/office/drawing/2014/main" id="{60F6053E-F314-47A9-AA00-B0C70AE8F8F7}"/>
              </a:ext>
            </a:extLst>
          </p:cNvPr>
          <p:cNvSpPr/>
          <p:nvPr/>
        </p:nvSpPr>
        <p:spPr>
          <a:xfrm>
            <a:off x="0" y="6444200"/>
            <a:ext cx="12161731" cy="413800"/>
          </a:xfrm>
          <a:prstGeom prst="rect">
            <a:avLst/>
          </a:prstGeom>
          <a:solidFill>
            <a:srgbClr val="A3794F"/>
          </a:solidFill>
          <a:ln>
            <a:solidFill>
              <a:srgbClr val="A379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D4CF333E-E8C2-7CD7-D778-ACF02B166338}"/>
              </a:ext>
            </a:extLst>
          </p:cNvPr>
          <p:cNvPicPr>
            <a:picLocks noChangeAspect="1"/>
          </p:cNvPicPr>
          <p:nvPr/>
        </p:nvPicPr>
        <p:blipFill>
          <a:blip r:embed="rId3"/>
          <a:stretch>
            <a:fillRect/>
          </a:stretch>
        </p:blipFill>
        <p:spPr>
          <a:xfrm>
            <a:off x="139760" y="6483955"/>
            <a:ext cx="1220243" cy="333534"/>
          </a:xfrm>
          <a:prstGeom prst="rect">
            <a:avLst/>
          </a:prstGeom>
        </p:spPr>
      </p:pic>
      <p:pic>
        <p:nvPicPr>
          <p:cNvPr id="11" name="Picture 10">
            <a:extLst>
              <a:ext uri="{FF2B5EF4-FFF2-40B4-BE49-F238E27FC236}">
                <a16:creationId xmlns:a16="http://schemas.microsoft.com/office/drawing/2014/main" id="{F38784FA-A0F1-4941-33BF-995BE2A1E866}"/>
              </a:ext>
            </a:extLst>
          </p:cNvPr>
          <p:cNvPicPr>
            <a:picLocks noChangeAspect="1"/>
          </p:cNvPicPr>
          <p:nvPr/>
        </p:nvPicPr>
        <p:blipFill rotWithShape="1">
          <a:blip r:embed="rId4"/>
          <a:srcRect l="23066" t="51971" r="23412" b="26858"/>
          <a:stretch/>
        </p:blipFill>
        <p:spPr>
          <a:xfrm>
            <a:off x="1499763" y="6428821"/>
            <a:ext cx="2083444" cy="431514"/>
          </a:xfrm>
          <a:prstGeom prst="rect">
            <a:avLst/>
          </a:prstGeom>
        </p:spPr>
      </p:pic>
      <p:sp>
        <p:nvSpPr>
          <p:cNvPr id="14" name="标题 12">
            <a:extLst>
              <a:ext uri="{FF2B5EF4-FFF2-40B4-BE49-F238E27FC236}">
                <a16:creationId xmlns:a16="http://schemas.microsoft.com/office/drawing/2014/main" id="{2D205A31-22A7-4A17-366E-472655B912CE}"/>
              </a:ext>
            </a:extLst>
          </p:cNvPr>
          <p:cNvSpPr txBox="1">
            <a:spLocks/>
          </p:cNvSpPr>
          <p:nvPr/>
        </p:nvSpPr>
        <p:spPr>
          <a:xfrm>
            <a:off x="7487" y="168121"/>
            <a:ext cx="12184513" cy="943276"/>
          </a:xfrm>
          <a:prstGeom prst="rect">
            <a:avLst/>
          </a:prstGeom>
        </p:spPr>
        <p:txBody>
          <a:bodyPr/>
          <a:lstStyle>
            <a:lvl1pPr algn="l" defTabSz="914400" rtl="0" eaLnBrk="1" latinLnBrk="0" hangingPunct="1">
              <a:spcBef>
                <a:spcPct val="0"/>
              </a:spcBef>
              <a:buNone/>
              <a:defRPr sz="3000" kern="1200">
                <a:solidFill>
                  <a:schemeClr val="tx1"/>
                </a:solidFill>
                <a:latin typeface="Arial" panose="020B0604020202020204" pitchFamily="34" charset="0"/>
                <a:ea typeface="+mj-ea"/>
                <a:cs typeface="Arial" panose="020B0604020202020204" pitchFamily="34" charset="0"/>
              </a:defRPr>
            </a:lvl1pPr>
          </a:lstStyle>
          <a:p>
            <a:r>
              <a:rPr lang="en-US" altLang="zh-CN" sz="2800"/>
              <a:t>Mass Timber Floor Vibration Design Standard</a:t>
            </a:r>
            <a:endParaRPr lang="en-US" altLang="zh-CN" sz="3600"/>
          </a:p>
        </p:txBody>
      </p:sp>
      <p:sp>
        <p:nvSpPr>
          <p:cNvPr id="15" name="TextBox 14">
            <a:extLst>
              <a:ext uri="{FF2B5EF4-FFF2-40B4-BE49-F238E27FC236}">
                <a16:creationId xmlns:a16="http://schemas.microsoft.com/office/drawing/2014/main" id="{AA570FF2-1A0C-6510-3CBE-D02CDC51CEAC}"/>
              </a:ext>
            </a:extLst>
          </p:cNvPr>
          <p:cNvSpPr txBox="1"/>
          <p:nvPr/>
        </p:nvSpPr>
        <p:spPr>
          <a:xfrm>
            <a:off x="-228600" y="1243988"/>
            <a:ext cx="7366119" cy="1292662"/>
          </a:xfrm>
          <a:prstGeom prst="rect">
            <a:avLst/>
          </a:prstGeom>
          <a:noFill/>
        </p:spPr>
        <p:txBody>
          <a:bodyPr wrap="none" rtlCol="0">
            <a:spAutoFit/>
          </a:bodyPr>
          <a:lstStyle/>
          <a:p>
            <a:pPr marL="800100" lvl="1" indent="-342900">
              <a:buFont typeface="Arial" panose="020B0604020202020204" pitchFamily="34" charset="0"/>
              <a:buChar char="•"/>
            </a:pPr>
            <a:r>
              <a:rPr lang="pt-BR" sz="2000" b="1">
                <a:latin typeface="Arial" panose="020B0604020202020204" pitchFamily="34" charset="0"/>
                <a:cs typeface="Arial" panose="020B0604020202020204" pitchFamily="34" charset="0"/>
              </a:rPr>
              <a:t>Canadian Standard CSA O86-19</a:t>
            </a:r>
          </a:p>
          <a:p>
            <a:pPr marL="914400" lvl="1" indent="-457200">
              <a:buFont typeface="+mj-lt"/>
              <a:buAutoNum type="arabicPeriod"/>
            </a:pPr>
            <a:r>
              <a:rPr lang="pt-BR">
                <a:latin typeface="Arial" panose="020B0604020202020204" pitchFamily="34" charset="0"/>
                <a:cs typeface="Arial" panose="020B0604020202020204" pitchFamily="34" charset="0"/>
              </a:rPr>
              <a:t>Performance Criterion </a:t>
            </a:r>
            <a:r>
              <a:rPr lang="pt-BR" sz="1600">
                <a:latin typeface="Arial" panose="020B0604020202020204" pitchFamily="34" charset="0"/>
                <a:cs typeface="Arial" panose="020B0604020202020204" pitchFamily="34" charset="0"/>
              </a:rPr>
              <a:t>(Hu,2000) </a:t>
            </a:r>
            <a:r>
              <a:rPr lang="pt-BR">
                <a:latin typeface="Arial" panose="020B0604020202020204" pitchFamily="34" charset="0"/>
                <a:cs typeface="Arial" panose="020B0604020202020204" pitchFamily="34" charset="0"/>
              </a:rPr>
              <a:t>(Light-framed timber floors):</a:t>
            </a:r>
          </a:p>
          <a:p>
            <a:pPr marL="800100" lvl="1" indent="-342900">
              <a:buFont typeface="Arial" panose="020B0604020202020204" pitchFamily="34" charset="0"/>
              <a:buChar char="•"/>
            </a:pPr>
            <a:endParaRPr lang="pt-BR" sz="200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CA" sz="2000" b="1">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6D120ECD-6131-4482-3613-19F2C3E29677}"/>
              </a:ext>
            </a:extLst>
          </p:cNvPr>
          <p:cNvSpPr txBox="1"/>
          <p:nvPr/>
        </p:nvSpPr>
        <p:spPr>
          <a:xfrm>
            <a:off x="5799030" y="2114740"/>
            <a:ext cx="4807726" cy="923330"/>
          </a:xfrm>
          <a:prstGeom prst="rect">
            <a:avLst/>
          </a:prstGeom>
          <a:noFill/>
        </p:spPr>
        <p:txBody>
          <a:bodyPr wrap="none" rtlCol="0">
            <a:spAutoFit/>
          </a:bodyPr>
          <a:lstStyle/>
          <a:p>
            <a:pPr marL="285750" indent="-285750">
              <a:buFont typeface="Arial" panose="020B0604020202020204" pitchFamily="34" charset="0"/>
              <a:buChar char="•"/>
            </a:pPr>
            <a:r>
              <a:rPr lang="en-CA">
                <a:latin typeface="Arial" panose="020B0604020202020204" pitchFamily="34" charset="0"/>
                <a:cs typeface="Arial" panose="020B0604020202020204" pitchFamily="34" charset="0"/>
              </a:rPr>
              <a:t>Measured fundamental natural frequency</a:t>
            </a:r>
          </a:p>
          <a:p>
            <a:pPr marL="285750" indent="-285750">
              <a:buFont typeface="Arial" panose="020B0604020202020204" pitchFamily="34" charset="0"/>
              <a:buChar char="•"/>
            </a:pPr>
            <a:r>
              <a:rPr lang="en-CA">
                <a:latin typeface="Arial" panose="020B0604020202020204" pitchFamily="34" charset="0"/>
                <a:cs typeface="Arial" panose="020B0604020202020204" pitchFamily="34" charset="0"/>
              </a:rPr>
              <a:t>Measured deflection under 1 </a:t>
            </a:r>
            <a:r>
              <a:rPr lang="en-CA" err="1">
                <a:latin typeface="Arial" panose="020B0604020202020204" pitchFamily="34" charset="0"/>
                <a:cs typeface="Arial" panose="020B0604020202020204" pitchFamily="34" charset="0"/>
              </a:rPr>
              <a:t>kN</a:t>
            </a:r>
            <a:r>
              <a:rPr lang="en-CA">
                <a:latin typeface="Arial" panose="020B0604020202020204" pitchFamily="34" charset="0"/>
                <a:cs typeface="Arial" panose="020B0604020202020204" pitchFamily="34" charset="0"/>
              </a:rPr>
              <a:t> point load</a:t>
            </a:r>
          </a:p>
          <a:p>
            <a:pPr marL="285750" indent="-285750">
              <a:buFont typeface="Arial" panose="020B0604020202020204" pitchFamily="34" charset="0"/>
              <a:buChar char="•"/>
            </a:pPr>
            <a:r>
              <a:rPr lang="en-CA">
                <a:latin typeface="Arial" panose="020B0604020202020204" pitchFamily="34" charset="0"/>
                <a:cs typeface="Arial" panose="020B0604020202020204" pitchFamily="34" charset="0"/>
              </a:rPr>
              <a:t>Subjective ratings</a:t>
            </a:r>
          </a:p>
        </p:txBody>
      </p:sp>
      <p:pic>
        <p:nvPicPr>
          <p:cNvPr id="21" name="Picture 20">
            <a:extLst>
              <a:ext uri="{FF2B5EF4-FFF2-40B4-BE49-F238E27FC236}">
                <a16:creationId xmlns:a16="http://schemas.microsoft.com/office/drawing/2014/main" id="{0FC8B74A-9E08-6B97-9082-605179B10F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01840" y="-176742"/>
            <a:ext cx="1165529" cy="1165529"/>
          </a:xfrm>
          <a:prstGeom prst="rect">
            <a:avLst/>
          </a:prstGeom>
        </p:spPr>
      </p:pic>
      <p:cxnSp>
        <p:nvCxnSpPr>
          <p:cNvPr id="22" name="Straight Connector 21">
            <a:extLst>
              <a:ext uri="{FF2B5EF4-FFF2-40B4-BE49-F238E27FC236}">
                <a16:creationId xmlns:a16="http://schemas.microsoft.com/office/drawing/2014/main" id="{77560727-3247-63E2-0A95-884447AD13E6}"/>
              </a:ext>
            </a:extLst>
          </p:cNvPr>
          <p:cNvCxnSpPr/>
          <p:nvPr/>
        </p:nvCxnSpPr>
        <p:spPr>
          <a:xfrm>
            <a:off x="0" y="838200"/>
            <a:ext cx="12192000" cy="0"/>
          </a:xfrm>
          <a:prstGeom prst="line">
            <a:avLst/>
          </a:prstGeom>
          <a:ln w="28575">
            <a:solidFill>
              <a:srgbClr val="A3794F"/>
            </a:solidFill>
          </a:ln>
        </p:spPr>
        <p:style>
          <a:lnRef idx="1">
            <a:schemeClr val="accent1"/>
          </a:lnRef>
          <a:fillRef idx="0">
            <a:schemeClr val="accent1"/>
          </a:fillRef>
          <a:effectRef idx="0">
            <a:schemeClr val="accent1"/>
          </a:effectRef>
          <a:fontRef idx="minor">
            <a:schemeClr val="tx1"/>
          </a:fontRef>
        </p:style>
      </p:cxnSp>
      <p:graphicFrame>
        <p:nvGraphicFramePr>
          <p:cNvPr id="7" name="Chart 6">
            <a:extLst>
              <a:ext uri="{FF2B5EF4-FFF2-40B4-BE49-F238E27FC236}">
                <a16:creationId xmlns:a16="http://schemas.microsoft.com/office/drawing/2014/main" id="{07D290BE-56BB-3F24-5153-028CBBE7305F}"/>
              </a:ext>
            </a:extLst>
          </p:cNvPr>
          <p:cNvGraphicFramePr>
            <a:graphicFrameLocks/>
          </p:cNvGraphicFramePr>
          <p:nvPr>
            <p:extLst>
              <p:ext uri="{D42A27DB-BD31-4B8C-83A1-F6EECF244321}">
                <p14:modId xmlns:p14="http://schemas.microsoft.com/office/powerpoint/2010/main" val="555377350"/>
              </p:ext>
            </p:extLst>
          </p:nvPr>
        </p:nvGraphicFramePr>
        <p:xfrm>
          <a:off x="425000" y="2089150"/>
          <a:ext cx="4968876" cy="3930650"/>
        </p:xfrm>
        <a:graphic>
          <a:graphicData uri="http://schemas.openxmlformats.org/drawingml/2006/chart">
            <c:chart xmlns:c="http://schemas.openxmlformats.org/drawingml/2006/chart" xmlns:r="http://schemas.openxmlformats.org/officeDocument/2006/relationships" r:id="rId6"/>
          </a:graphicData>
        </a:graphic>
      </p:graphicFrame>
      <p:sp>
        <p:nvSpPr>
          <p:cNvPr id="8" name="TextBox 7">
            <a:extLst>
              <a:ext uri="{FF2B5EF4-FFF2-40B4-BE49-F238E27FC236}">
                <a16:creationId xmlns:a16="http://schemas.microsoft.com/office/drawing/2014/main" id="{F492D591-9729-5A92-D207-098623E96BE8}"/>
              </a:ext>
            </a:extLst>
          </p:cNvPr>
          <p:cNvSpPr txBox="1"/>
          <p:nvPr/>
        </p:nvSpPr>
        <p:spPr>
          <a:xfrm>
            <a:off x="2216780" y="1956559"/>
            <a:ext cx="2390398" cy="307777"/>
          </a:xfrm>
          <a:prstGeom prst="rect">
            <a:avLst/>
          </a:prstGeom>
          <a:noFill/>
        </p:spPr>
        <p:txBody>
          <a:bodyPr wrap="none" rtlCol="0">
            <a:spAutoFit/>
          </a:bodyPr>
          <a:lstStyle/>
          <a:p>
            <a:r>
              <a:rPr lang="en-CA" sz="1400" b="1">
                <a:latin typeface="Arial" panose="020B0604020202020204" pitchFamily="34" charset="0"/>
                <a:cs typeface="Arial" panose="020B0604020202020204" pitchFamily="34" charset="0"/>
              </a:rPr>
              <a:t>Field test data</a:t>
            </a:r>
            <a:r>
              <a:rPr lang="zh-CN" altLang="en-US" sz="1400" b="1">
                <a:latin typeface="Arial" panose="020B0604020202020204" pitchFamily="34" charset="0"/>
                <a:cs typeface="Arial" panose="020B0604020202020204" pitchFamily="34" charset="0"/>
              </a:rPr>
              <a:t>（</a:t>
            </a:r>
            <a:r>
              <a:rPr lang="en-US" altLang="zh-CN" sz="1400" b="1">
                <a:latin typeface="Arial" panose="020B0604020202020204" pitchFamily="34" charset="0"/>
                <a:cs typeface="Arial" panose="020B0604020202020204" pitchFamily="34" charset="0"/>
              </a:rPr>
              <a:t>example)</a:t>
            </a:r>
            <a:endParaRPr lang="en-CA" sz="14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69323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BB9F9A8-296E-41B2-A187-CBCAD36C7D46}"/>
              </a:ext>
            </a:extLst>
          </p:cNvPr>
          <p:cNvGrpSpPr/>
          <p:nvPr/>
        </p:nvGrpSpPr>
        <p:grpSpPr>
          <a:xfrm>
            <a:off x="0" y="5798157"/>
            <a:ext cx="12191984" cy="646043"/>
            <a:chOff x="-19878" y="5948569"/>
            <a:chExt cx="12211878" cy="646043"/>
          </a:xfrm>
        </p:grpSpPr>
        <p:sp>
          <p:nvSpPr>
            <p:cNvPr id="5" name="Rectangle 4">
              <a:extLst>
                <a:ext uri="{FF2B5EF4-FFF2-40B4-BE49-F238E27FC236}">
                  <a16:creationId xmlns:a16="http://schemas.microsoft.com/office/drawing/2014/main" id="{26D16077-35C2-4CFD-9F71-21739DC1D7AF}"/>
                </a:ext>
              </a:extLst>
            </p:cNvPr>
            <p:cNvSpPr/>
            <p:nvPr/>
          </p:nvSpPr>
          <p:spPr>
            <a:xfrm>
              <a:off x="0" y="5948569"/>
              <a:ext cx="12192000" cy="6062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0DF316EA-5471-497D-B12E-580FB9D7F3DE}"/>
                </a:ext>
              </a:extLst>
            </p:cNvPr>
            <p:cNvSpPr/>
            <p:nvPr/>
          </p:nvSpPr>
          <p:spPr>
            <a:xfrm>
              <a:off x="-19878" y="6472613"/>
              <a:ext cx="6967330" cy="121999"/>
            </a:xfrm>
            <a:prstGeom prst="roundRect">
              <a:avLst/>
            </a:prstGeom>
            <a:solidFill>
              <a:srgbClr val="88AB0D"/>
            </a:solidFill>
            <a:ln>
              <a:solidFill>
                <a:srgbClr val="88AB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a:extLst>
              <a:ext uri="{FF2B5EF4-FFF2-40B4-BE49-F238E27FC236}">
                <a16:creationId xmlns:a16="http://schemas.microsoft.com/office/drawing/2014/main" id="{60F6053E-F314-47A9-AA00-B0C70AE8F8F7}"/>
              </a:ext>
            </a:extLst>
          </p:cNvPr>
          <p:cNvSpPr/>
          <p:nvPr/>
        </p:nvSpPr>
        <p:spPr>
          <a:xfrm>
            <a:off x="0" y="6444200"/>
            <a:ext cx="12161731" cy="413800"/>
          </a:xfrm>
          <a:prstGeom prst="rect">
            <a:avLst/>
          </a:prstGeom>
          <a:solidFill>
            <a:srgbClr val="A3794F"/>
          </a:solidFill>
          <a:ln>
            <a:solidFill>
              <a:srgbClr val="A379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D4CF333E-E8C2-7CD7-D778-ACF02B166338}"/>
              </a:ext>
            </a:extLst>
          </p:cNvPr>
          <p:cNvPicPr>
            <a:picLocks noChangeAspect="1"/>
          </p:cNvPicPr>
          <p:nvPr/>
        </p:nvPicPr>
        <p:blipFill>
          <a:blip r:embed="rId3"/>
          <a:stretch>
            <a:fillRect/>
          </a:stretch>
        </p:blipFill>
        <p:spPr>
          <a:xfrm>
            <a:off x="139760" y="6483955"/>
            <a:ext cx="1220243" cy="333534"/>
          </a:xfrm>
          <a:prstGeom prst="rect">
            <a:avLst/>
          </a:prstGeom>
        </p:spPr>
      </p:pic>
      <p:pic>
        <p:nvPicPr>
          <p:cNvPr id="11" name="Picture 10">
            <a:extLst>
              <a:ext uri="{FF2B5EF4-FFF2-40B4-BE49-F238E27FC236}">
                <a16:creationId xmlns:a16="http://schemas.microsoft.com/office/drawing/2014/main" id="{F38784FA-A0F1-4941-33BF-995BE2A1E866}"/>
              </a:ext>
            </a:extLst>
          </p:cNvPr>
          <p:cNvPicPr>
            <a:picLocks noChangeAspect="1"/>
          </p:cNvPicPr>
          <p:nvPr/>
        </p:nvPicPr>
        <p:blipFill rotWithShape="1">
          <a:blip r:embed="rId4"/>
          <a:srcRect l="23066" t="51971" r="23412" b="26858"/>
          <a:stretch/>
        </p:blipFill>
        <p:spPr>
          <a:xfrm>
            <a:off x="1499763" y="6428821"/>
            <a:ext cx="2083444" cy="431514"/>
          </a:xfrm>
          <a:prstGeom prst="rect">
            <a:avLst/>
          </a:prstGeom>
        </p:spPr>
      </p:pic>
      <p:sp>
        <p:nvSpPr>
          <p:cNvPr id="14" name="标题 12">
            <a:extLst>
              <a:ext uri="{FF2B5EF4-FFF2-40B4-BE49-F238E27FC236}">
                <a16:creationId xmlns:a16="http://schemas.microsoft.com/office/drawing/2014/main" id="{2D205A31-22A7-4A17-366E-472655B912CE}"/>
              </a:ext>
            </a:extLst>
          </p:cNvPr>
          <p:cNvSpPr txBox="1">
            <a:spLocks/>
          </p:cNvSpPr>
          <p:nvPr/>
        </p:nvSpPr>
        <p:spPr>
          <a:xfrm>
            <a:off x="7487" y="168121"/>
            <a:ext cx="12184513" cy="943276"/>
          </a:xfrm>
          <a:prstGeom prst="rect">
            <a:avLst/>
          </a:prstGeom>
        </p:spPr>
        <p:txBody>
          <a:bodyPr/>
          <a:lstStyle>
            <a:lvl1pPr algn="l" defTabSz="914400" rtl="0" eaLnBrk="1" latinLnBrk="0" hangingPunct="1">
              <a:spcBef>
                <a:spcPct val="0"/>
              </a:spcBef>
              <a:buNone/>
              <a:defRPr sz="3000" kern="1200">
                <a:solidFill>
                  <a:schemeClr val="tx1"/>
                </a:solidFill>
                <a:latin typeface="Arial" panose="020B0604020202020204" pitchFamily="34" charset="0"/>
                <a:ea typeface="+mj-ea"/>
                <a:cs typeface="Arial" panose="020B0604020202020204" pitchFamily="34" charset="0"/>
              </a:defRPr>
            </a:lvl1pPr>
          </a:lstStyle>
          <a:p>
            <a:r>
              <a:rPr lang="en-US" altLang="zh-CN" sz="2800"/>
              <a:t>Mass Timber Floor Vibration Design Standard</a:t>
            </a:r>
            <a:endParaRPr lang="en-US" altLang="zh-CN" sz="3600"/>
          </a:p>
        </p:txBody>
      </p:sp>
      <p:sp>
        <p:nvSpPr>
          <p:cNvPr id="15" name="TextBox 14">
            <a:extLst>
              <a:ext uri="{FF2B5EF4-FFF2-40B4-BE49-F238E27FC236}">
                <a16:creationId xmlns:a16="http://schemas.microsoft.com/office/drawing/2014/main" id="{AA570FF2-1A0C-6510-3CBE-D02CDC51CEAC}"/>
              </a:ext>
            </a:extLst>
          </p:cNvPr>
          <p:cNvSpPr txBox="1"/>
          <p:nvPr/>
        </p:nvSpPr>
        <p:spPr>
          <a:xfrm>
            <a:off x="-228600" y="1243988"/>
            <a:ext cx="7245894" cy="1292662"/>
          </a:xfrm>
          <a:prstGeom prst="rect">
            <a:avLst/>
          </a:prstGeom>
          <a:noFill/>
        </p:spPr>
        <p:txBody>
          <a:bodyPr wrap="none" rtlCol="0">
            <a:spAutoFit/>
          </a:bodyPr>
          <a:lstStyle/>
          <a:p>
            <a:pPr marL="800100" lvl="1" indent="-342900">
              <a:buFont typeface="Arial" panose="020B0604020202020204" pitchFamily="34" charset="0"/>
              <a:buChar char="•"/>
            </a:pPr>
            <a:r>
              <a:rPr lang="pt-BR" sz="2000" b="1">
                <a:latin typeface="Arial" panose="020B0604020202020204" pitchFamily="34" charset="0"/>
                <a:cs typeface="Arial" panose="020B0604020202020204" pitchFamily="34" charset="0"/>
              </a:rPr>
              <a:t>Canadian Standard CSA O86-19</a:t>
            </a:r>
          </a:p>
          <a:p>
            <a:pPr lvl="2"/>
            <a:r>
              <a:rPr lang="pt-BR">
                <a:latin typeface="Arial" panose="020B0604020202020204" pitchFamily="34" charset="0"/>
                <a:cs typeface="Arial" panose="020B0604020202020204" pitchFamily="34" charset="0"/>
              </a:rPr>
              <a:t>Performance Criterion </a:t>
            </a:r>
            <a:r>
              <a:rPr lang="pt-BR" sz="1600">
                <a:latin typeface="Arial" panose="020B0604020202020204" pitchFamily="34" charset="0"/>
                <a:cs typeface="Arial" panose="020B0604020202020204" pitchFamily="34" charset="0"/>
              </a:rPr>
              <a:t>(Hu,2000) </a:t>
            </a:r>
            <a:r>
              <a:rPr lang="pt-BR">
                <a:latin typeface="Arial" panose="020B0604020202020204" pitchFamily="34" charset="0"/>
                <a:cs typeface="Arial" panose="020B0604020202020204" pitchFamily="34" charset="0"/>
              </a:rPr>
              <a:t>(Light-framed timber floors):</a:t>
            </a:r>
          </a:p>
          <a:p>
            <a:pPr marL="800100" lvl="1" indent="-342900">
              <a:buFont typeface="Arial" panose="020B0604020202020204" pitchFamily="34" charset="0"/>
              <a:buChar char="•"/>
            </a:pPr>
            <a:endParaRPr lang="pt-BR" sz="200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CA" sz="2000" b="1">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6" name="文本框 4">
                <a:extLst>
                  <a:ext uri="{FF2B5EF4-FFF2-40B4-BE49-F238E27FC236}">
                    <a16:creationId xmlns:a16="http://schemas.microsoft.com/office/drawing/2014/main" id="{6BA63D54-99C4-3774-D166-CB41B637AB43}"/>
                  </a:ext>
                </a:extLst>
              </p:cNvPr>
              <p:cNvSpPr txBox="1"/>
              <p:nvPr/>
            </p:nvSpPr>
            <p:spPr>
              <a:xfrm>
                <a:off x="5921276" y="3331368"/>
                <a:ext cx="4324093" cy="2083071"/>
              </a:xfrm>
              <a:prstGeom prst="rect">
                <a:avLst/>
              </a:prstGeom>
              <a:noFill/>
            </p:spPr>
            <p:txBody>
              <a:bodyPr wrap="square">
                <a:spAutoFit/>
              </a:bodyPr>
              <a:lstStyle/>
              <a:p>
                <a:r>
                  <a:rPr lang="en-US" altLang="zh-CN" b="1">
                    <a:latin typeface="Arial" panose="020B0604020202020204" pitchFamily="34" charset="0"/>
                    <a:cs typeface="Arial" panose="020B0604020202020204" pitchFamily="34" charset="0"/>
                  </a:rPr>
                  <a:t>Logistic regression</a:t>
                </a:r>
              </a:p>
              <a:p>
                <a:endParaRPr lang="en-US" altLang="zh-CN" b="1">
                  <a:latin typeface="Arial" panose="020B0604020202020204" pitchFamily="34" charset="0"/>
                  <a:cs typeface="Arial" panose="020B0604020202020204" pitchFamily="34" charset="0"/>
                </a:endParaRPr>
              </a:p>
              <a:p>
                <a:pPr algn="ctr"/>
                <a14:m>
                  <m:oMathPara xmlns:m="http://schemas.openxmlformats.org/officeDocument/2006/math">
                    <m:oMathParaPr>
                      <m:jc m:val="centerGroup"/>
                    </m:oMathParaPr>
                    <m:oMath xmlns:m="http://schemas.openxmlformats.org/officeDocument/2006/math">
                      <m:f>
                        <m:fPr>
                          <m:ctrlPr>
                            <a:rPr lang="en-US" altLang="zh-CN" i="1">
                              <a:latin typeface="Cambria Math" panose="02040503050406030204" pitchFamily="18" charset="0"/>
                            </a:rPr>
                          </m:ctrlPr>
                        </m:fPr>
                        <m:num>
                          <m:sSub>
                            <m:sSubPr>
                              <m:ctrlPr>
                                <a:rPr lang="en-US" altLang="zh-CN" i="1" smtClean="0">
                                  <a:latin typeface="Cambria Math" panose="02040503050406030204" pitchFamily="18" charset="0"/>
                                </a:rPr>
                              </m:ctrlPr>
                            </m:sSubPr>
                            <m:e>
                              <m:r>
                                <a:rPr lang="en-CA" altLang="zh-CN" b="0" i="1" smtClean="0">
                                  <a:latin typeface="Cambria Math" panose="02040503050406030204" pitchFamily="18" charset="0"/>
                                </a:rPr>
                                <m:t>𝑓</m:t>
                              </m:r>
                            </m:e>
                            <m:sub>
                              <m:r>
                                <a:rPr lang="en-CA" altLang="zh-CN" b="0" i="1" smtClean="0">
                                  <a:latin typeface="Cambria Math" panose="02040503050406030204" pitchFamily="18" charset="0"/>
                                </a:rPr>
                                <m:t>1</m:t>
                              </m:r>
                            </m:sub>
                          </m:sSub>
                        </m:num>
                        <m:den>
                          <m:sSup>
                            <m:sSupPr>
                              <m:ctrlPr>
                                <a:rPr lang="en-US" altLang="zh-CN" i="1" smtClean="0">
                                  <a:latin typeface="Cambria Math" panose="02040503050406030204" pitchFamily="18" charset="0"/>
                                </a:rPr>
                              </m:ctrlPr>
                            </m:sSupPr>
                            <m:e>
                              <m:sSub>
                                <m:sSubPr>
                                  <m:ctrlPr>
                                    <a:rPr lang="en-US" altLang="zh-CN" i="1" smtClean="0">
                                      <a:latin typeface="Cambria Math" panose="02040503050406030204" pitchFamily="18" charset="0"/>
                                    </a:rPr>
                                  </m:ctrlPr>
                                </m:sSubPr>
                                <m:e>
                                  <m:r>
                                    <a:rPr lang="en-CA" altLang="zh-CN" b="0" i="1" smtClean="0">
                                      <a:latin typeface="Cambria Math" panose="02040503050406030204" pitchFamily="18" charset="0"/>
                                    </a:rPr>
                                    <m:t>𝑑</m:t>
                                  </m:r>
                                </m:e>
                                <m:sub>
                                  <m:r>
                                    <a:rPr lang="en-CA" altLang="zh-CN" b="0" i="1" smtClean="0">
                                      <a:latin typeface="Cambria Math" panose="02040503050406030204" pitchFamily="18" charset="0"/>
                                    </a:rPr>
                                    <m:t>1</m:t>
                                  </m:r>
                                  <m:r>
                                    <a:rPr lang="en-CA" altLang="zh-CN" b="0" i="1" smtClean="0">
                                      <a:latin typeface="Cambria Math" panose="02040503050406030204" pitchFamily="18" charset="0"/>
                                    </a:rPr>
                                    <m:t>𝑘𝑁</m:t>
                                  </m:r>
                                </m:sub>
                              </m:sSub>
                            </m:e>
                            <m:sup>
                              <m:r>
                                <a:rPr lang="en-CA" altLang="zh-CN" b="0" i="1" smtClean="0">
                                  <a:latin typeface="Cambria Math" panose="02040503050406030204" pitchFamily="18" charset="0"/>
                                </a:rPr>
                                <m:t>0.39</m:t>
                              </m:r>
                            </m:sup>
                          </m:sSup>
                        </m:den>
                      </m:f>
                      <m:r>
                        <a:rPr lang="en-CA" altLang="zh-CN" dirty="0">
                          <a:latin typeface="Cambria Math" panose="02040503050406030204" pitchFamily="18" charset="0"/>
                          <a:ea typeface="Cambria Math" panose="02040503050406030204" pitchFamily="18" charset="0"/>
                        </a:rPr>
                        <m:t>&gt;</m:t>
                      </m:r>
                      <m:r>
                        <a:rPr lang="en-CA" altLang="zh-CN" b="0" i="0" dirty="0" smtClean="0">
                          <a:latin typeface="Cambria Math" panose="02040503050406030204" pitchFamily="18" charset="0"/>
                          <a:ea typeface="Cambria Math" panose="02040503050406030204" pitchFamily="18" charset="0"/>
                        </a:rPr>
                        <m:t>15.3</m:t>
                      </m:r>
                    </m:oMath>
                  </m:oMathPara>
                </a14:m>
                <a:endParaRPr lang="en-US" altLang="zh-CN" sz="3200" b="0" i="0" u="none" strike="noStrike" baseline="0">
                  <a:solidFill>
                    <a:srgbClr val="000000"/>
                  </a:solidFill>
                  <a:latin typeface="Arial" panose="020B0604020202020204" pitchFamily="34" charset="0"/>
                  <a:cs typeface="Arial" panose="020B0604020202020204" pitchFamily="34" charset="0"/>
                </a:endParaRPr>
              </a:p>
              <a:p>
                <a:endParaRPr lang="en-US" altLang="zh-CN" b="0" i="0" u="none" strike="noStrike" baseline="0">
                  <a:latin typeface="Arial" panose="020B0604020202020204" pitchFamily="34" charset="0"/>
                </a:endParaRPr>
              </a:p>
              <a:p>
                <a:r>
                  <a:rPr lang="en-US" altLang="zh-CN" b="0" i="0" u="none" strike="noStrike" baseline="0">
                    <a:latin typeface="Arial" panose="020B0604020202020204" pitchFamily="34" charset="0"/>
                  </a:rPr>
                  <a:t>in which </a:t>
                </a:r>
                <a:r>
                  <a:rPr lang="en-US" altLang="zh-CN" i="1">
                    <a:latin typeface="Arial" panose="020B0604020202020204" pitchFamily="34" charset="0"/>
                  </a:rPr>
                  <a:t>f</a:t>
                </a:r>
                <a:r>
                  <a:rPr lang="en-US" altLang="zh-CN" sz="1200" i="1">
                    <a:latin typeface="Arial" panose="020B0604020202020204" pitchFamily="34" charset="0"/>
                  </a:rPr>
                  <a:t>1</a:t>
                </a:r>
                <a:r>
                  <a:rPr lang="en-US" altLang="zh-CN" b="0" i="1" u="none" strike="noStrike" baseline="0">
                    <a:latin typeface="Arial" panose="020B0604020202020204" pitchFamily="34" charset="0"/>
                  </a:rPr>
                  <a:t> </a:t>
                </a:r>
                <a:r>
                  <a:rPr lang="en-US" altLang="zh-CN" b="0" i="0" u="none" strike="noStrike" baseline="0">
                    <a:latin typeface="Arial" panose="020B0604020202020204" pitchFamily="34" charset="0"/>
                  </a:rPr>
                  <a:t>and </a:t>
                </a:r>
                <a:r>
                  <a:rPr lang="en-US" altLang="zh-CN" b="0" i="1" u="none" strike="noStrike" baseline="0">
                    <a:latin typeface="Arial" panose="020B0604020202020204" pitchFamily="34" charset="0"/>
                  </a:rPr>
                  <a:t>d</a:t>
                </a:r>
                <a:r>
                  <a:rPr lang="en-US" altLang="zh-CN" sz="1200" b="0" i="1" u="none" strike="noStrike" baseline="0">
                    <a:latin typeface="Arial" panose="020B0604020202020204" pitchFamily="34" charset="0"/>
                  </a:rPr>
                  <a:t>1kN</a:t>
                </a:r>
                <a:r>
                  <a:rPr lang="en-US" altLang="zh-CN" b="0" i="1" u="none" strike="noStrike" baseline="0">
                    <a:latin typeface="Arial" panose="020B0604020202020204" pitchFamily="34" charset="0"/>
                  </a:rPr>
                  <a:t> </a:t>
                </a:r>
                <a:r>
                  <a:rPr lang="en-US" altLang="zh-CN" b="0" i="0" u="none" strike="noStrike" baseline="0">
                    <a:latin typeface="Arial" panose="020B0604020202020204" pitchFamily="34" charset="0"/>
                  </a:rPr>
                  <a:t>are </a:t>
                </a:r>
                <a:r>
                  <a:rPr lang="en-US" altLang="zh-CN" b="0" i="0" u="none" strike="noStrike" baseline="0">
                    <a:solidFill>
                      <a:srgbClr val="C00000"/>
                    </a:solidFill>
                    <a:latin typeface="Arial" panose="020B0604020202020204" pitchFamily="34" charset="0"/>
                  </a:rPr>
                  <a:t>measured</a:t>
                </a:r>
                <a:r>
                  <a:rPr lang="en-US" altLang="zh-CN" b="0" i="0" u="none" strike="noStrike" baseline="0">
                    <a:latin typeface="Arial" panose="020B0604020202020204" pitchFamily="34" charset="0"/>
                  </a:rPr>
                  <a:t> values</a:t>
                </a:r>
              </a:p>
              <a:p>
                <a:endParaRPr lang="en-US" altLang="zh-CN" b="0" i="0" u="none" strike="noStrike" baseline="0">
                  <a:solidFill>
                    <a:srgbClr val="000000"/>
                  </a:solidFill>
                  <a:latin typeface="Arial" panose="020B0604020202020204" pitchFamily="34" charset="0"/>
                </a:endParaRPr>
              </a:p>
            </p:txBody>
          </p:sp>
        </mc:Choice>
        <mc:Fallback xmlns="">
          <p:sp>
            <p:nvSpPr>
              <p:cNvPr id="16" name="文本框 4">
                <a:extLst>
                  <a:ext uri="{FF2B5EF4-FFF2-40B4-BE49-F238E27FC236}">
                    <a16:creationId xmlns:a16="http://schemas.microsoft.com/office/drawing/2014/main" id="{6BA63D54-99C4-3774-D166-CB41B637AB43}"/>
                  </a:ext>
                </a:extLst>
              </p:cNvPr>
              <p:cNvSpPr txBox="1">
                <a:spLocks noRot="1" noChangeAspect="1" noMove="1" noResize="1" noEditPoints="1" noAdjustHandles="1" noChangeArrowheads="1" noChangeShapeType="1" noTextEdit="1"/>
              </p:cNvSpPr>
              <p:nvPr/>
            </p:nvSpPr>
            <p:spPr>
              <a:xfrm>
                <a:off x="5921276" y="3331368"/>
                <a:ext cx="4324093" cy="2083071"/>
              </a:xfrm>
              <a:prstGeom prst="rect">
                <a:avLst/>
              </a:prstGeom>
              <a:blipFill>
                <a:blip r:embed="rId5"/>
                <a:stretch>
                  <a:fillRect l="-1127" t="-1462" r="-1127"/>
                </a:stretch>
              </a:blipFill>
            </p:spPr>
            <p:txBody>
              <a:bodyPr/>
              <a:lstStyle/>
              <a:p>
                <a:r>
                  <a:rPr lang="en-US">
                    <a:noFill/>
                  </a:rPr>
                  <a:t> </a:t>
                </a:r>
              </a:p>
            </p:txBody>
          </p:sp>
        </mc:Fallback>
      </mc:AlternateContent>
      <p:pic>
        <p:nvPicPr>
          <p:cNvPr id="21" name="Picture 20">
            <a:extLst>
              <a:ext uri="{FF2B5EF4-FFF2-40B4-BE49-F238E27FC236}">
                <a16:creationId xmlns:a16="http://schemas.microsoft.com/office/drawing/2014/main" id="{0FC8B74A-9E08-6B97-9082-605179B10F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01840" y="-176742"/>
            <a:ext cx="1165529" cy="1165529"/>
          </a:xfrm>
          <a:prstGeom prst="rect">
            <a:avLst/>
          </a:prstGeom>
        </p:spPr>
      </p:pic>
      <p:cxnSp>
        <p:nvCxnSpPr>
          <p:cNvPr id="22" name="Straight Connector 21">
            <a:extLst>
              <a:ext uri="{FF2B5EF4-FFF2-40B4-BE49-F238E27FC236}">
                <a16:creationId xmlns:a16="http://schemas.microsoft.com/office/drawing/2014/main" id="{77560727-3247-63E2-0A95-884447AD13E6}"/>
              </a:ext>
            </a:extLst>
          </p:cNvPr>
          <p:cNvCxnSpPr/>
          <p:nvPr/>
        </p:nvCxnSpPr>
        <p:spPr>
          <a:xfrm>
            <a:off x="0" y="838200"/>
            <a:ext cx="12192000" cy="0"/>
          </a:xfrm>
          <a:prstGeom prst="line">
            <a:avLst/>
          </a:prstGeom>
          <a:ln w="28575">
            <a:solidFill>
              <a:srgbClr val="A3794F"/>
            </a:solidFill>
          </a:ln>
        </p:spPr>
        <p:style>
          <a:lnRef idx="1">
            <a:schemeClr val="accent1"/>
          </a:lnRef>
          <a:fillRef idx="0">
            <a:schemeClr val="accent1"/>
          </a:fillRef>
          <a:effectRef idx="0">
            <a:schemeClr val="accent1"/>
          </a:effectRef>
          <a:fontRef idx="minor">
            <a:schemeClr val="tx1"/>
          </a:fontRef>
        </p:style>
      </p:cxnSp>
      <p:graphicFrame>
        <p:nvGraphicFramePr>
          <p:cNvPr id="7" name="Chart 6">
            <a:extLst>
              <a:ext uri="{FF2B5EF4-FFF2-40B4-BE49-F238E27FC236}">
                <a16:creationId xmlns:a16="http://schemas.microsoft.com/office/drawing/2014/main" id="{07D290BE-56BB-3F24-5153-028CBBE7305F}"/>
              </a:ext>
            </a:extLst>
          </p:cNvPr>
          <p:cNvGraphicFramePr>
            <a:graphicFrameLocks/>
          </p:cNvGraphicFramePr>
          <p:nvPr>
            <p:extLst>
              <p:ext uri="{D42A27DB-BD31-4B8C-83A1-F6EECF244321}">
                <p14:modId xmlns:p14="http://schemas.microsoft.com/office/powerpoint/2010/main" val="3512423127"/>
              </p:ext>
            </p:extLst>
          </p:nvPr>
        </p:nvGraphicFramePr>
        <p:xfrm>
          <a:off x="425000" y="2089150"/>
          <a:ext cx="4968876" cy="3930650"/>
        </p:xfrm>
        <a:graphic>
          <a:graphicData uri="http://schemas.openxmlformats.org/drawingml/2006/chart">
            <c:chart xmlns:c="http://schemas.openxmlformats.org/drawingml/2006/chart" xmlns:r="http://schemas.openxmlformats.org/officeDocument/2006/relationships" r:id="rId7"/>
          </a:graphicData>
        </a:graphic>
      </p:graphicFrame>
      <p:sp>
        <p:nvSpPr>
          <p:cNvPr id="2" name="TextBox 1">
            <a:extLst>
              <a:ext uri="{FF2B5EF4-FFF2-40B4-BE49-F238E27FC236}">
                <a16:creationId xmlns:a16="http://schemas.microsoft.com/office/drawing/2014/main" id="{CFBD11E2-4B4F-EEEC-EB43-3D8AF18E3F18}"/>
              </a:ext>
            </a:extLst>
          </p:cNvPr>
          <p:cNvSpPr txBox="1"/>
          <p:nvPr/>
        </p:nvSpPr>
        <p:spPr>
          <a:xfrm>
            <a:off x="5799030" y="2114740"/>
            <a:ext cx="4807726" cy="923330"/>
          </a:xfrm>
          <a:prstGeom prst="rect">
            <a:avLst/>
          </a:prstGeom>
          <a:noFill/>
        </p:spPr>
        <p:txBody>
          <a:bodyPr wrap="none" rtlCol="0">
            <a:spAutoFit/>
          </a:bodyPr>
          <a:lstStyle/>
          <a:p>
            <a:pPr marL="285750" indent="-285750">
              <a:buFont typeface="Arial" panose="020B0604020202020204" pitchFamily="34" charset="0"/>
              <a:buChar char="•"/>
            </a:pPr>
            <a:r>
              <a:rPr lang="en-CA">
                <a:latin typeface="Arial" panose="020B0604020202020204" pitchFamily="34" charset="0"/>
                <a:cs typeface="Arial" panose="020B0604020202020204" pitchFamily="34" charset="0"/>
              </a:rPr>
              <a:t>Measured fundamental natural frequency</a:t>
            </a:r>
          </a:p>
          <a:p>
            <a:pPr marL="285750" indent="-285750">
              <a:buFont typeface="Arial" panose="020B0604020202020204" pitchFamily="34" charset="0"/>
              <a:buChar char="•"/>
            </a:pPr>
            <a:r>
              <a:rPr lang="en-CA">
                <a:latin typeface="Arial" panose="020B0604020202020204" pitchFamily="34" charset="0"/>
                <a:cs typeface="Arial" panose="020B0604020202020204" pitchFamily="34" charset="0"/>
              </a:rPr>
              <a:t>Measured deflection under 1 </a:t>
            </a:r>
            <a:r>
              <a:rPr lang="en-CA" err="1">
                <a:latin typeface="Arial" panose="020B0604020202020204" pitchFamily="34" charset="0"/>
                <a:cs typeface="Arial" panose="020B0604020202020204" pitchFamily="34" charset="0"/>
              </a:rPr>
              <a:t>kN</a:t>
            </a:r>
            <a:r>
              <a:rPr lang="en-CA">
                <a:latin typeface="Arial" panose="020B0604020202020204" pitchFamily="34" charset="0"/>
                <a:cs typeface="Arial" panose="020B0604020202020204" pitchFamily="34" charset="0"/>
              </a:rPr>
              <a:t> point load</a:t>
            </a:r>
          </a:p>
          <a:p>
            <a:pPr marL="285750" indent="-285750">
              <a:buFont typeface="Arial" panose="020B0604020202020204" pitchFamily="34" charset="0"/>
              <a:buChar char="•"/>
            </a:pPr>
            <a:r>
              <a:rPr lang="en-CA">
                <a:latin typeface="Arial" panose="020B0604020202020204" pitchFamily="34" charset="0"/>
                <a:cs typeface="Arial" panose="020B0604020202020204" pitchFamily="34" charset="0"/>
              </a:rPr>
              <a:t>Subjective ratings</a:t>
            </a:r>
          </a:p>
        </p:txBody>
      </p:sp>
      <p:sp>
        <p:nvSpPr>
          <p:cNvPr id="3" name="TextBox 2">
            <a:extLst>
              <a:ext uri="{FF2B5EF4-FFF2-40B4-BE49-F238E27FC236}">
                <a16:creationId xmlns:a16="http://schemas.microsoft.com/office/drawing/2014/main" id="{FEF0AB2D-BB6D-59FF-6836-583A9E117596}"/>
              </a:ext>
            </a:extLst>
          </p:cNvPr>
          <p:cNvSpPr txBox="1"/>
          <p:nvPr/>
        </p:nvSpPr>
        <p:spPr>
          <a:xfrm>
            <a:off x="2216780" y="1956559"/>
            <a:ext cx="1646605" cy="307777"/>
          </a:xfrm>
          <a:prstGeom prst="rect">
            <a:avLst/>
          </a:prstGeom>
          <a:noFill/>
        </p:spPr>
        <p:txBody>
          <a:bodyPr wrap="none" rtlCol="0">
            <a:spAutoFit/>
          </a:bodyPr>
          <a:lstStyle/>
          <a:p>
            <a:r>
              <a:rPr lang="en-CA" sz="1400" b="1">
                <a:latin typeface="Arial" panose="020B0604020202020204" pitchFamily="34" charset="0"/>
                <a:cs typeface="Arial" panose="020B0604020202020204" pitchFamily="34" charset="0"/>
              </a:rPr>
              <a:t>Develop criterion</a:t>
            </a:r>
          </a:p>
        </p:txBody>
      </p:sp>
    </p:spTree>
    <p:extLst>
      <p:ext uri="{BB962C8B-B14F-4D97-AF65-F5344CB8AC3E}">
        <p14:creationId xmlns:p14="http://schemas.microsoft.com/office/powerpoint/2010/main" val="13794647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BB9F9A8-296E-41B2-A187-CBCAD36C7D46}"/>
              </a:ext>
            </a:extLst>
          </p:cNvPr>
          <p:cNvGrpSpPr/>
          <p:nvPr/>
        </p:nvGrpSpPr>
        <p:grpSpPr>
          <a:xfrm>
            <a:off x="0" y="5798157"/>
            <a:ext cx="12191984" cy="646043"/>
            <a:chOff x="-19878" y="5948569"/>
            <a:chExt cx="12211878" cy="646043"/>
          </a:xfrm>
        </p:grpSpPr>
        <p:sp>
          <p:nvSpPr>
            <p:cNvPr id="5" name="Rectangle 4">
              <a:extLst>
                <a:ext uri="{FF2B5EF4-FFF2-40B4-BE49-F238E27FC236}">
                  <a16:creationId xmlns:a16="http://schemas.microsoft.com/office/drawing/2014/main" id="{26D16077-35C2-4CFD-9F71-21739DC1D7AF}"/>
                </a:ext>
              </a:extLst>
            </p:cNvPr>
            <p:cNvSpPr/>
            <p:nvPr/>
          </p:nvSpPr>
          <p:spPr>
            <a:xfrm>
              <a:off x="0" y="5948569"/>
              <a:ext cx="12192000" cy="6062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0DF316EA-5471-497D-B12E-580FB9D7F3DE}"/>
                </a:ext>
              </a:extLst>
            </p:cNvPr>
            <p:cNvSpPr/>
            <p:nvPr/>
          </p:nvSpPr>
          <p:spPr>
            <a:xfrm>
              <a:off x="-19878" y="6472613"/>
              <a:ext cx="6967330" cy="121999"/>
            </a:xfrm>
            <a:prstGeom prst="roundRect">
              <a:avLst/>
            </a:prstGeom>
            <a:solidFill>
              <a:srgbClr val="88AB0D"/>
            </a:solidFill>
            <a:ln>
              <a:solidFill>
                <a:srgbClr val="88AB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a:extLst>
              <a:ext uri="{FF2B5EF4-FFF2-40B4-BE49-F238E27FC236}">
                <a16:creationId xmlns:a16="http://schemas.microsoft.com/office/drawing/2014/main" id="{60F6053E-F314-47A9-AA00-B0C70AE8F8F7}"/>
              </a:ext>
            </a:extLst>
          </p:cNvPr>
          <p:cNvSpPr/>
          <p:nvPr/>
        </p:nvSpPr>
        <p:spPr>
          <a:xfrm>
            <a:off x="0" y="6444200"/>
            <a:ext cx="12161731" cy="413800"/>
          </a:xfrm>
          <a:prstGeom prst="rect">
            <a:avLst/>
          </a:prstGeom>
          <a:solidFill>
            <a:srgbClr val="A3794F"/>
          </a:solidFill>
          <a:ln>
            <a:solidFill>
              <a:srgbClr val="A379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D4CF333E-E8C2-7CD7-D778-ACF02B166338}"/>
              </a:ext>
            </a:extLst>
          </p:cNvPr>
          <p:cNvPicPr>
            <a:picLocks noChangeAspect="1"/>
          </p:cNvPicPr>
          <p:nvPr/>
        </p:nvPicPr>
        <p:blipFill>
          <a:blip r:embed="rId3"/>
          <a:stretch>
            <a:fillRect/>
          </a:stretch>
        </p:blipFill>
        <p:spPr>
          <a:xfrm>
            <a:off x="139760" y="6483955"/>
            <a:ext cx="1220243" cy="333534"/>
          </a:xfrm>
          <a:prstGeom prst="rect">
            <a:avLst/>
          </a:prstGeom>
        </p:spPr>
      </p:pic>
      <p:pic>
        <p:nvPicPr>
          <p:cNvPr id="11" name="Picture 10">
            <a:extLst>
              <a:ext uri="{FF2B5EF4-FFF2-40B4-BE49-F238E27FC236}">
                <a16:creationId xmlns:a16="http://schemas.microsoft.com/office/drawing/2014/main" id="{F38784FA-A0F1-4941-33BF-995BE2A1E866}"/>
              </a:ext>
            </a:extLst>
          </p:cNvPr>
          <p:cNvPicPr>
            <a:picLocks noChangeAspect="1"/>
          </p:cNvPicPr>
          <p:nvPr/>
        </p:nvPicPr>
        <p:blipFill rotWithShape="1">
          <a:blip r:embed="rId4"/>
          <a:srcRect l="23066" t="51971" r="23412" b="26858"/>
          <a:stretch/>
        </p:blipFill>
        <p:spPr>
          <a:xfrm>
            <a:off x="1499763" y="6428821"/>
            <a:ext cx="2083444" cy="431514"/>
          </a:xfrm>
          <a:prstGeom prst="rect">
            <a:avLst/>
          </a:prstGeom>
        </p:spPr>
      </p:pic>
      <p:sp>
        <p:nvSpPr>
          <p:cNvPr id="14" name="标题 12">
            <a:extLst>
              <a:ext uri="{FF2B5EF4-FFF2-40B4-BE49-F238E27FC236}">
                <a16:creationId xmlns:a16="http://schemas.microsoft.com/office/drawing/2014/main" id="{2D205A31-22A7-4A17-366E-472655B912CE}"/>
              </a:ext>
            </a:extLst>
          </p:cNvPr>
          <p:cNvSpPr txBox="1">
            <a:spLocks/>
          </p:cNvSpPr>
          <p:nvPr/>
        </p:nvSpPr>
        <p:spPr>
          <a:xfrm>
            <a:off x="7487" y="168121"/>
            <a:ext cx="12184513" cy="943276"/>
          </a:xfrm>
          <a:prstGeom prst="rect">
            <a:avLst/>
          </a:prstGeom>
        </p:spPr>
        <p:txBody>
          <a:bodyPr/>
          <a:lstStyle>
            <a:lvl1pPr algn="l" defTabSz="914400" rtl="0" eaLnBrk="1" latinLnBrk="0" hangingPunct="1">
              <a:spcBef>
                <a:spcPct val="0"/>
              </a:spcBef>
              <a:buNone/>
              <a:defRPr sz="3000" kern="1200">
                <a:solidFill>
                  <a:schemeClr val="tx1"/>
                </a:solidFill>
                <a:latin typeface="Arial" panose="020B0604020202020204" pitchFamily="34" charset="0"/>
                <a:ea typeface="+mj-ea"/>
                <a:cs typeface="Arial" panose="020B0604020202020204" pitchFamily="34" charset="0"/>
              </a:defRPr>
            </a:lvl1pPr>
          </a:lstStyle>
          <a:p>
            <a:r>
              <a:rPr lang="en-US" altLang="zh-CN" sz="2800"/>
              <a:t>Mass Timber Floor Vibration Design Standard</a:t>
            </a:r>
            <a:endParaRPr lang="en-US" altLang="zh-CN" sz="3600"/>
          </a:p>
        </p:txBody>
      </p:sp>
      <p:sp>
        <p:nvSpPr>
          <p:cNvPr id="15" name="TextBox 14">
            <a:extLst>
              <a:ext uri="{FF2B5EF4-FFF2-40B4-BE49-F238E27FC236}">
                <a16:creationId xmlns:a16="http://schemas.microsoft.com/office/drawing/2014/main" id="{AA570FF2-1A0C-6510-3CBE-D02CDC51CEAC}"/>
              </a:ext>
            </a:extLst>
          </p:cNvPr>
          <p:cNvSpPr txBox="1"/>
          <p:nvPr/>
        </p:nvSpPr>
        <p:spPr>
          <a:xfrm>
            <a:off x="-228600" y="1243988"/>
            <a:ext cx="7245894" cy="1292662"/>
          </a:xfrm>
          <a:prstGeom prst="rect">
            <a:avLst/>
          </a:prstGeom>
          <a:noFill/>
        </p:spPr>
        <p:txBody>
          <a:bodyPr wrap="none" rtlCol="0">
            <a:spAutoFit/>
          </a:bodyPr>
          <a:lstStyle/>
          <a:p>
            <a:pPr marL="800100" lvl="1" indent="-342900">
              <a:buFont typeface="Arial" panose="020B0604020202020204" pitchFamily="34" charset="0"/>
              <a:buChar char="•"/>
            </a:pPr>
            <a:r>
              <a:rPr lang="pt-BR" sz="2000" b="1">
                <a:latin typeface="Arial" panose="020B0604020202020204" pitchFamily="34" charset="0"/>
                <a:cs typeface="Arial" panose="020B0604020202020204" pitchFamily="34" charset="0"/>
              </a:rPr>
              <a:t>Canadian Standard CSA O86-19</a:t>
            </a:r>
          </a:p>
          <a:p>
            <a:pPr lvl="2"/>
            <a:r>
              <a:rPr lang="pt-BR">
                <a:latin typeface="Arial" panose="020B0604020202020204" pitchFamily="34" charset="0"/>
                <a:cs typeface="Arial" panose="020B0604020202020204" pitchFamily="34" charset="0"/>
              </a:rPr>
              <a:t>Performance Criterion </a:t>
            </a:r>
            <a:r>
              <a:rPr lang="pt-BR" sz="1600">
                <a:latin typeface="Arial" panose="020B0604020202020204" pitchFamily="34" charset="0"/>
                <a:cs typeface="Arial" panose="020B0604020202020204" pitchFamily="34" charset="0"/>
              </a:rPr>
              <a:t>(Hu,2000) </a:t>
            </a:r>
            <a:r>
              <a:rPr lang="pt-BR">
                <a:latin typeface="Arial" panose="020B0604020202020204" pitchFamily="34" charset="0"/>
                <a:cs typeface="Arial" panose="020B0604020202020204" pitchFamily="34" charset="0"/>
              </a:rPr>
              <a:t>(Light-framed timber floors):</a:t>
            </a:r>
          </a:p>
          <a:p>
            <a:pPr marL="800100" lvl="1" indent="-342900">
              <a:buFont typeface="Arial" panose="020B0604020202020204" pitchFamily="34" charset="0"/>
              <a:buChar char="•"/>
            </a:pPr>
            <a:endParaRPr lang="pt-BR" sz="200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CA" sz="2000" b="1">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6" name="文本框 4">
                <a:extLst>
                  <a:ext uri="{FF2B5EF4-FFF2-40B4-BE49-F238E27FC236}">
                    <a16:creationId xmlns:a16="http://schemas.microsoft.com/office/drawing/2014/main" id="{6BA63D54-99C4-3774-D166-CB41B637AB43}"/>
                  </a:ext>
                </a:extLst>
              </p:cNvPr>
              <p:cNvSpPr txBox="1"/>
              <p:nvPr/>
            </p:nvSpPr>
            <p:spPr>
              <a:xfrm>
                <a:off x="5921276" y="3331368"/>
                <a:ext cx="4324093" cy="2083071"/>
              </a:xfrm>
              <a:prstGeom prst="rect">
                <a:avLst/>
              </a:prstGeom>
              <a:noFill/>
            </p:spPr>
            <p:txBody>
              <a:bodyPr wrap="square">
                <a:spAutoFit/>
              </a:bodyPr>
              <a:lstStyle/>
              <a:p>
                <a:r>
                  <a:rPr lang="en-US" altLang="zh-CN" b="1">
                    <a:latin typeface="Arial" panose="020B0604020202020204" pitchFamily="34" charset="0"/>
                    <a:cs typeface="Arial" panose="020B0604020202020204" pitchFamily="34" charset="0"/>
                  </a:rPr>
                  <a:t>Logistic regression</a:t>
                </a:r>
              </a:p>
              <a:p>
                <a:endParaRPr lang="en-US" altLang="zh-CN" b="1">
                  <a:latin typeface="Arial" panose="020B0604020202020204" pitchFamily="34" charset="0"/>
                  <a:cs typeface="Arial" panose="020B0604020202020204" pitchFamily="34" charset="0"/>
                </a:endParaRPr>
              </a:p>
              <a:p>
                <a:pPr algn="ctr"/>
                <a14:m>
                  <m:oMathPara xmlns:m="http://schemas.openxmlformats.org/officeDocument/2006/math">
                    <m:oMathParaPr>
                      <m:jc m:val="centerGroup"/>
                    </m:oMathParaPr>
                    <m:oMath xmlns:m="http://schemas.openxmlformats.org/officeDocument/2006/math">
                      <m:f>
                        <m:fPr>
                          <m:ctrlPr>
                            <a:rPr lang="en-US" altLang="zh-CN" i="1">
                              <a:latin typeface="Cambria Math" panose="02040503050406030204" pitchFamily="18" charset="0"/>
                            </a:rPr>
                          </m:ctrlPr>
                        </m:fPr>
                        <m:num>
                          <m:sSub>
                            <m:sSubPr>
                              <m:ctrlPr>
                                <a:rPr lang="en-US" altLang="zh-CN" i="1" smtClean="0">
                                  <a:latin typeface="Cambria Math" panose="02040503050406030204" pitchFamily="18" charset="0"/>
                                </a:rPr>
                              </m:ctrlPr>
                            </m:sSubPr>
                            <m:e>
                              <m:r>
                                <a:rPr lang="en-CA" altLang="zh-CN" b="0" i="1" smtClean="0">
                                  <a:latin typeface="Cambria Math" panose="02040503050406030204" pitchFamily="18" charset="0"/>
                                </a:rPr>
                                <m:t>𝑓</m:t>
                              </m:r>
                            </m:e>
                            <m:sub>
                              <m:r>
                                <a:rPr lang="en-CA" altLang="zh-CN" b="0" i="1" smtClean="0">
                                  <a:latin typeface="Cambria Math" panose="02040503050406030204" pitchFamily="18" charset="0"/>
                                </a:rPr>
                                <m:t>1</m:t>
                              </m:r>
                            </m:sub>
                          </m:sSub>
                        </m:num>
                        <m:den>
                          <m:sSup>
                            <m:sSupPr>
                              <m:ctrlPr>
                                <a:rPr lang="en-US" altLang="zh-CN" i="1" smtClean="0">
                                  <a:latin typeface="Cambria Math" panose="02040503050406030204" pitchFamily="18" charset="0"/>
                                </a:rPr>
                              </m:ctrlPr>
                            </m:sSupPr>
                            <m:e>
                              <m:sSub>
                                <m:sSubPr>
                                  <m:ctrlPr>
                                    <a:rPr lang="en-US" altLang="zh-CN" i="1" smtClean="0">
                                      <a:latin typeface="Cambria Math" panose="02040503050406030204" pitchFamily="18" charset="0"/>
                                    </a:rPr>
                                  </m:ctrlPr>
                                </m:sSubPr>
                                <m:e>
                                  <m:r>
                                    <a:rPr lang="en-CA" altLang="zh-CN" b="0" i="1" smtClean="0">
                                      <a:latin typeface="Cambria Math" panose="02040503050406030204" pitchFamily="18" charset="0"/>
                                    </a:rPr>
                                    <m:t>𝑑</m:t>
                                  </m:r>
                                </m:e>
                                <m:sub>
                                  <m:r>
                                    <a:rPr lang="en-CA" altLang="zh-CN" b="0" i="1" smtClean="0">
                                      <a:latin typeface="Cambria Math" panose="02040503050406030204" pitchFamily="18" charset="0"/>
                                    </a:rPr>
                                    <m:t>1</m:t>
                                  </m:r>
                                  <m:r>
                                    <a:rPr lang="en-CA" altLang="zh-CN" b="0" i="1" smtClean="0">
                                      <a:latin typeface="Cambria Math" panose="02040503050406030204" pitchFamily="18" charset="0"/>
                                    </a:rPr>
                                    <m:t>𝑘𝑁</m:t>
                                  </m:r>
                                </m:sub>
                              </m:sSub>
                            </m:e>
                            <m:sup>
                              <m:r>
                                <a:rPr lang="en-CA" altLang="zh-CN" b="0" i="1" smtClean="0">
                                  <a:latin typeface="Cambria Math" panose="02040503050406030204" pitchFamily="18" charset="0"/>
                                </a:rPr>
                                <m:t>0.39</m:t>
                              </m:r>
                            </m:sup>
                          </m:sSup>
                        </m:den>
                      </m:f>
                      <m:r>
                        <a:rPr lang="en-CA" altLang="zh-CN" dirty="0">
                          <a:latin typeface="Cambria Math" panose="02040503050406030204" pitchFamily="18" charset="0"/>
                          <a:ea typeface="Cambria Math" panose="02040503050406030204" pitchFamily="18" charset="0"/>
                        </a:rPr>
                        <m:t>&gt;</m:t>
                      </m:r>
                      <m:r>
                        <a:rPr lang="en-CA" altLang="zh-CN" b="0" i="0" dirty="0" smtClean="0">
                          <a:latin typeface="Cambria Math" panose="02040503050406030204" pitchFamily="18" charset="0"/>
                          <a:ea typeface="Cambria Math" panose="02040503050406030204" pitchFamily="18" charset="0"/>
                        </a:rPr>
                        <m:t>15.3</m:t>
                      </m:r>
                    </m:oMath>
                  </m:oMathPara>
                </a14:m>
                <a:endParaRPr lang="en-US" altLang="zh-CN" sz="3200" b="0" i="0" u="none" strike="noStrike" baseline="0">
                  <a:solidFill>
                    <a:srgbClr val="000000"/>
                  </a:solidFill>
                  <a:latin typeface="Arial" panose="020B0604020202020204" pitchFamily="34" charset="0"/>
                  <a:cs typeface="Arial" panose="020B0604020202020204" pitchFamily="34" charset="0"/>
                </a:endParaRPr>
              </a:p>
              <a:p>
                <a:endParaRPr lang="en-US" altLang="zh-CN" b="0" i="0" u="none" strike="noStrike" baseline="0">
                  <a:latin typeface="Arial" panose="020B0604020202020204" pitchFamily="34" charset="0"/>
                </a:endParaRPr>
              </a:p>
              <a:p>
                <a:r>
                  <a:rPr lang="en-US" altLang="zh-CN" b="0" i="0" u="none" strike="noStrike" baseline="0">
                    <a:latin typeface="Arial" panose="020B0604020202020204" pitchFamily="34" charset="0"/>
                  </a:rPr>
                  <a:t>in which </a:t>
                </a:r>
                <a:r>
                  <a:rPr lang="en-US" altLang="zh-CN" i="1">
                    <a:latin typeface="Arial" panose="020B0604020202020204" pitchFamily="34" charset="0"/>
                  </a:rPr>
                  <a:t>f</a:t>
                </a:r>
                <a:r>
                  <a:rPr lang="en-US" altLang="zh-CN" sz="1200" i="1">
                    <a:latin typeface="Arial" panose="020B0604020202020204" pitchFamily="34" charset="0"/>
                  </a:rPr>
                  <a:t>1</a:t>
                </a:r>
                <a:r>
                  <a:rPr lang="en-US" altLang="zh-CN" b="0" i="1" u="none" strike="noStrike" baseline="0">
                    <a:latin typeface="Arial" panose="020B0604020202020204" pitchFamily="34" charset="0"/>
                  </a:rPr>
                  <a:t> </a:t>
                </a:r>
                <a:r>
                  <a:rPr lang="en-US" altLang="zh-CN" b="0" i="0" u="none" strike="noStrike" baseline="0">
                    <a:latin typeface="Arial" panose="020B0604020202020204" pitchFamily="34" charset="0"/>
                  </a:rPr>
                  <a:t>and </a:t>
                </a:r>
                <a:r>
                  <a:rPr lang="en-US" altLang="zh-CN" b="0" i="1" u="none" strike="noStrike" baseline="0">
                    <a:latin typeface="Arial" panose="020B0604020202020204" pitchFamily="34" charset="0"/>
                  </a:rPr>
                  <a:t>d</a:t>
                </a:r>
                <a:r>
                  <a:rPr lang="en-US" altLang="zh-CN" sz="1200" b="0" i="1" u="none" strike="noStrike" baseline="0">
                    <a:latin typeface="Arial" panose="020B0604020202020204" pitchFamily="34" charset="0"/>
                  </a:rPr>
                  <a:t>1kN</a:t>
                </a:r>
                <a:r>
                  <a:rPr lang="en-US" altLang="zh-CN" b="0" i="1" u="none" strike="noStrike" baseline="0">
                    <a:latin typeface="Arial" panose="020B0604020202020204" pitchFamily="34" charset="0"/>
                  </a:rPr>
                  <a:t> </a:t>
                </a:r>
                <a:r>
                  <a:rPr lang="en-US" altLang="zh-CN" b="0" i="0" u="none" strike="noStrike" baseline="0">
                    <a:latin typeface="Arial" panose="020B0604020202020204" pitchFamily="34" charset="0"/>
                  </a:rPr>
                  <a:t>are </a:t>
                </a:r>
                <a:r>
                  <a:rPr lang="en-US" altLang="zh-CN" b="0" i="0" u="none" strike="noStrike" baseline="0">
                    <a:solidFill>
                      <a:srgbClr val="C00000"/>
                    </a:solidFill>
                    <a:latin typeface="Arial" panose="020B0604020202020204" pitchFamily="34" charset="0"/>
                  </a:rPr>
                  <a:t>measured</a:t>
                </a:r>
                <a:r>
                  <a:rPr lang="en-US" altLang="zh-CN" b="0" i="0" u="none" strike="noStrike" baseline="0">
                    <a:latin typeface="Arial" panose="020B0604020202020204" pitchFamily="34" charset="0"/>
                  </a:rPr>
                  <a:t> values</a:t>
                </a:r>
              </a:p>
              <a:p>
                <a:endParaRPr lang="en-US" altLang="zh-CN" b="0" i="0" u="none" strike="noStrike" baseline="0">
                  <a:solidFill>
                    <a:srgbClr val="000000"/>
                  </a:solidFill>
                  <a:latin typeface="Arial" panose="020B0604020202020204" pitchFamily="34" charset="0"/>
                </a:endParaRPr>
              </a:p>
            </p:txBody>
          </p:sp>
        </mc:Choice>
        <mc:Fallback xmlns="">
          <p:sp>
            <p:nvSpPr>
              <p:cNvPr id="16" name="文本框 4">
                <a:extLst>
                  <a:ext uri="{FF2B5EF4-FFF2-40B4-BE49-F238E27FC236}">
                    <a16:creationId xmlns:a16="http://schemas.microsoft.com/office/drawing/2014/main" id="{6BA63D54-99C4-3774-D166-CB41B637AB43}"/>
                  </a:ext>
                </a:extLst>
              </p:cNvPr>
              <p:cNvSpPr txBox="1">
                <a:spLocks noRot="1" noChangeAspect="1" noMove="1" noResize="1" noEditPoints="1" noAdjustHandles="1" noChangeArrowheads="1" noChangeShapeType="1" noTextEdit="1"/>
              </p:cNvSpPr>
              <p:nvPr/>
            </p:nvSpPr>
            <p:spPr>
              <a:xfrm>
                <a:off x="5921276" y="3331368"/>
                <a:ext cx="4324093" cy="2083071"/>
              </a:xfrm>
              <a:prstGeom prst="rect">
                <a:avLst/>
              </a:prstGeom>
              <a:blipFill>
                <a:blip r:embed="rId5"/>
                <a:stretch>
                  <a:fillRect l="-1127" t="-1462" r="-1127"/>
                </a:stretch>
              </a:blipFill>
            </p:spPr>
            <p:txBody>
              <a:bodyPr/>
              <a:lstStyle/>
              <a:p>
                <a:r>
                  <a:rPr lang="en-US">
                    <a:noFill/>
                  </a:rPr>
                  <a:t> </a:t>
                </a:r>
              </a:p>
            </p:txBody>
          </p:sp>
        </mc:Fallback>
      </mc:AlternateContent>
      <p:pic>
        <p:nvPicPr>
          <p:cNvPr id="21" name="Picture 20">
            <a:extLst>
              <a:ext uri="{FF2B5EF4-FFF2-40B4-BE49-F238E27FC236}">
                <a16:creationId xmlns:a16="http://schemas.microsoft.com/office/drawing/2014/main" id="{0FC8B74A-9E08-6B97-9082-605179B10F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01840" y="-176742"/>
            <a:ext cx="1165529" cy="1165529"/>
          </a:xfrm>
          <a:prstGeom prst="rect">
            <a:avLst/>
          </a:prstGeom>
        </p:spPr>
      </p:pic>
      <p:cxnSp>
        <p:nvCxnSpPr>
          <p:cNvPr id="22" name="Straight Connector 21">
            <a:extLst>
              <a:ext uri="{FF2B5EF4-FFF2-40B4-BE49-F238E27FC236}">
                <a16:creationId xmlns:a16="http://schemas.microsoft.com/office/drawing/2014/main" id="{77560727-3247-63E2-0A95-884447AD13E6}"/>
              </a:ext>
            </a:extLst>
          </p:cNvPr>
          <p:cNvCxnSpPr/>
          <p:nvPr/>
        </p:nvCxnSpPr>
        <p:spPr>
          <a:xfrm>
            <a:off x="0" y="838200"/>
            <a:ext cx="12192000" cy="0"/>
          </a:xfrm>
          <a:prstGeom prst="line">
            <a:avLst/>
          </a:prstGeom>
          <a:ln w="28575">
            <a:solidFill>
              <a:srgbClr val="A3794F"/>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CFBD11E2-4B4F-EEEC-EB43-3D8AF18E3F18}"/>
              </a:ext>
            </a:extLst>
          </p:cNvPr>
          <p:cNvSpPr txBox="1"/>
          <p:nvPr/>
        </p:nvSpPr>
        <p:spPr>
          <a:xfrm>
            <a:off x="5799030" y="2114740"/>
            <a:ext cx="4807726" cy="923330"/>
          </a:xfrm>
          <a:prstGeom prst="rect">
            <a:avLst/>
          </a:prstGeom>
          <a:noFill/>
        </p:spPr>
        <p:txBody>
          <a:bodyPr wrap="none" rtlCol="0">
            <a:spAutoFit/>
          </a:bodyPr>
          <a:lstStyle/>
          <a:p>
            <a:pPr marL="285750" indent="-285750">
              <a:buFont typeface="Arial" panose="020B0604020202020204" pitchFamily="34" charset="0"/>
              <a:buChar char="•"/>
            </a:pPr>
            <a:r>
              <a:rPr lang="en-CA">
                <a:latin typeface="Arial" panose="020B0604020202020204" pitchFamily="34" charset="0"/>
                <a:cs typeface="Arial" panose="020B0604020202020204" pitchFamily="34" charset="0"/>
              </a:rPr>
              <a:t>Measured fundamental natural frequency</a:t>
            </a:r>
          </a:p>
          <a:p>
            <a:pPr marL="285750" indent="-285750">
              <a:buFont typeface="Arial" panose="020B0604020202020204" pitchFamily="34" charset="0"/>
              <a:buChar char="•"/>
            </a:pPr>
            <a:r>
              <a:rPr lang="en-CA">
                <a:latin typeface="Arial" panose="020B0604020202020204" pitchFamily="34" charset="0"/>
                <a:cs typeface="Arial" panose="020B0604020202020204" pitchFamily="34" charset="0"/>
              </a:rPr>
              <a:t>Measured deflection under 1 </a:t>
            </a:r>
            <a:r>
              <a:rPr lang="en-CA" err="1">
                <a:latin typeface="Arial" panose="020B0604020202020204" pitchFamily="34" charset="0"/>
                <a:cs typeface="Arial" panose="020B0604020202020204" pitchFamily="34" charset="0"/>
              </a:rPr>
              <a:t>kN</a:t>
            </a:r>
            <a:r>
              <a:rPr lang="en-CA">
                <a:latin typeface="Arial" panose="020B0604020202020204" pitchFamily="34" charset="0"/>
                <a:cs typeface="Arial" panose="020B0604020202020204" pitchFamily="34" charset="0"/>
              </a:rPr>
              <a:t> point load</a:t>
            </a:r>
          </a:p>
          <a:p>
            <a:pPr marL="285750" indent="-285750">
              <a:buFont typeface="Arial" panose="020B0604020202020204" pitchFamily="34" charset="0"/>
              <a:buChar char="•"/>
            </a:pPr>
            <a:r>
              <a:rPr lang="en-CA">
                <a:latin typeface="Arial" panose="020B0604020202020204" pitchFamily="34" charset="0"/>
                <a:cs typeface="Arial" panose="020B0604020202020204" pitchFamily="34" charset="0"/>
              </a:rPr>
              <a:t>Subjective ratings</a:t>
            </a:r>
          </a:p>
        </p:txBody>
      </p:sp>
      <p:graphicFrame>
        <p:nvGraphicFramePr>
          <p:cNvPr id="3" name="Chart 2">
            <a:extLst>
              <a:ext uri="{FF2B5EF4-FFF2-40B4-BE49-F238E27FC236}">
                <a16:creationId xmlns:a16="http://schemas.microsoft.com/office/drawing/2014/main" id="{EE055519-D958-5CD5-94D1-21CEB4CAC8C2}"/>
              </a:ext>
            </a:extLst>
          </p:cNvPr>
          <p:cNvGraphicFramePr>
            <a:graphicFrameLocks/>
          </p:cNvGraphicFramePr>
          <p:nvPr>
            <p:extLst>
              <p:ext uri="{D42A27DB-BD31-4B8C-83A1-F6EECF244321}">
                <p14:modId xmlns:p14="http://schemas.microsoft.com/office/powerpoint/2010/main" val="2565005028"/>
              </p:ext>
            </p:extLst>
          </p:nvPr>
        </p:nvGraphicFramePr>
        <p:xfrm>
          <a:off x="425000" y="2129529"/>
          <a:ext cx="4968876" cy="3930650"/>
        </p:xfrm>
        <a:graphic>
          <a:graphicData uri="http://schemas.openxmlformats.org/drawingml/2006/chart">
            <c:chart xmlns:c="http://schemas.openxmlformats.org/drawingml/2006/chart" xmlns:r="http://schemas.openxmlformats.org/officeDocument/2006/relationships" r:id="rId7"/>
          </a:graphicData>
        </a:graphic>
      </p:graphicFrame>
      <p:sp>
        <p:nvSpPr>
          <p:cNvPr id="8" name="TextBox 7">
            <a:extLst>
              <a:ext uri="{FF2B5EF4-FFF2-40B4-BE49-F238E27FC236}">
                <a16:creationId xmlns:a16="http://schemas.microsoft.com/office/drawing/2014/main" id="{556F9C33-CFCF-1B33-628D-7897119EEE15}"/>
              </a:ext>
            </a:extLst>
          </p:cNvPr>
          <p:cNvSpPr txBox="1"/>
          <p:nvPr/>
        </p:nvSpPr>
        <p:spPr>
          <a:xfrm>
            <a:off x="1794813" y="1935885"/>
            <a:ext cx="2499402" cy="307777"/>
          </a:xfrm>
          <a:prstGeom prst="rect">
            <a:avLst/>
          </a:prstGeom>
          <a:noFill/>
        </p:spPr>
        <p:txBody>
          <a:bodyPr wrap="none" rtlCol="0">
            <a:spAutoFit/>
          </a:bodyPr>
          <a:lstStyle/>
          <a:p>
            <a:r>
              <a:rPr lang="en-CA" sz="1400" b="1">
                <a:latin typeface="Arial" panose="020B0604020202020204" pitchFamily="34" charset="0"/>
                <a:cs typeface="Arial" panose="020B0604020202020204" pitchFamily="34" charset="0"/>
              </a:rPr>
              <a:t>New field test data to verify</a:t>
            </a:r>
          </a:p>
        </p:txBody>
      </p:sp>
    </p:spTree>
    <p:extLst>
      <p:ext uri="{BB962C8B-B14F-4D97-AF65-F5344CB8AC3E}">
        <p14:creationId xmlns:p14="http://schemas.microsoft.com/office/powerpoint/2010/main" val="6444507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BB9F9A8-296E-41B2-A187-CBCAD36C7D46}"/>
              </a:ext>
            </a:extLst>
          </p:cNvPr>
          <p:cNvGrpSpPr/>
          <p:nvPr/>
        </p:nvGrpSpPr>
        <p:grpSpPr>
          <a:xfrm>
            <a:off x="0" y="5798157"/>
            <a:ext cx="12191984" cy="646043"/>
            <a:chOff x="-19878" y="5948569"/>
            <a:chExt cx="12211878" cy="646043"/>
          </a:xfrm>
        </p:grpSpPr>
        <p:sp>
          <p:nvSpPr>
            <p:cNvPr id="5" name="Rectangle 4">
              <a:extLst>
                <a:ext uri="{FF2B5EF4-FFF2-40B4-BE49-F238E27FC236}">
                  <a16:creationId xmlns:a16="http://schemas.microsoft.com/office/drawing/2014/main" id="{26D16077-35C2-4CFD-9F71-21739DC1D7AF}"/>
                </a:ext>
              </a:extLst>
            </p:cNvPr>
            <p:cNvSpPr/>
            <p:nvPr/>
          </p:nvSpPr>
          <p:spPr>
            <a:xfrm>
              <a:off x="0" y="5948569"/>
              <a:ext cx="12192000" cy="6062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0DF316EA-5471-497D-B12E-580FB9D7F3DE}"/>
                </a:ext>
              </a:extLst>
            </p:cNvPr>
            <p:cNvSpPr/>
            <p:nvPr/>
          </p:nvSpPr>
          <p:spPr>
            <a:xfrm>
              <a:off x="-19878" y="6472613"/>
              <a:ext cx="6967330" cy="121999"/>
            </a:xfrm>
            <a:prstGeom prst="roundRect">
              <a:avLst/>
            </a:prstGeom>
            <a:solidFill>
              <a:srgbClr val="88AB0D"/>
            </a:solidFill>
            <a:ln>
              <a:solidFill>
                <a:srgbClr val="88AB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a:extLst>
              <a:ext uri="{FF2B5EF4-FFF2-40B4-BE49-F238E27FC236}">
                <a16:creationId xmlns:a16="http://schemas.microsoft.com/office/drawing/2014/main" id="{60F6053E-F314-47A9-AA00-B0C70AE8F8F7}"/>
              </a:ext>
            </a:extLst>
          </p:cNvPr>
          <p:cNvSpPr/>
          <p:nvPr/>
        </p:nvSpPr>
        <p:spPr>
          <a:xfrm>
            <a:off x="0" y="6444200"/>
            <a:ext cx="12161731" cy="413800"/>
          </a:xfrm>
          <a:prstGeom prst="rect">
            <a:avLst/>
          </a:prstGeom>
          <a:solidFill>
            <a:srgbClr val="A3794F"/>
          </a:solidFill>
          <a:ln>
            <a:solidFill>
              <a:srgbClr val="A379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D4CF333E-E8C2-7CD7-D778-ACF02B166338}"/>
              </a:ext>
            </a:extLst>
          </p:cNvPr>
          <p:cNvPicPr>
            <a:picLocks noChangeAspect="1"/>
          </p:cNvPicPr>
          <p:nvPr/>
        </p:nvPicPr>
        <p:blipFill>
          <a:blip r:embed="rId3"/>
          <a:stretch>
            <a:fillRect/>
          </a:stretch>
        </p:blipFill>
        <p:spPr>
          <a:xfrm>
            <a:off x="139760" y="6483955"/>
            <a:ext cx="1220243" cy="333534"/>
          </a:xfrm>
          <a:prstGeom prst="rect">
            <a:avLst/>
          </a:prstGeom>
        </p:spPr>
      </p:pic>
      <p:pic>
        <p:nvPicPr>
          <p:cNvPr id="11" name="Picture 10">
            <a:extLst>
              <a:ext uri="{FF2B5EF4-FFF2-40B4-BE49-F238E27FC236}">
                <a16:creationId xmlns:a16="http://schemas.microsoft.com/office/drawing/2014/main" id="{F38784FA-A0F1-4941-33BF-995BE2A1E866}"/>
              </a:ext>
            </a:extLst>
          </p:cNvPr>
          <p:cNvPicPr>
            <a:picLocks noChangeAspect="1"/>
          </p:cNvPicPr>
          <p:nvPr/>
        </p:nvPicPr>
        <p:blipFill rotWithShape="1">
          <a:blip r:embed="rId4"/>
          <a:srcRect l="23066" t="51971" r="23412" b="26858"/>
          <a:stretch/>
        </p:blipFill>
        <p:spPr>
          <a:xfrm>
            <a:off x="1499763" y="6428821"/>
            <a:ext cx="2083444" cy="431514"/>
          </a:xfrm>
          <a:prstGeom prst="rect">
            <a:avLst/>
          </a:prstGeom>
        </p:spPr>
      </p:pic>
      <p:sp>
        <p:nvSpPr>
          <p:cNvPr id="14" name="标题 12">
            <a:extLst>
              <a:ext uri="{FF2B5EF4-FFF2-40B4-BE49-F238E27FC236}">
                <a16:creationId xmlns:a16="http://schemas.microsoft.com/office/drawing/2014/main" id="{2D205A31-22A7-4A17-366E-472655B912CE}"/>
              </a:ext>
            </a:extLst>
          </p:cNvPr>
          <p:cNvSpPr txBox="1">
            <a:spLocks/>
          </p:cNvSpPr>
          <p:nvPr/>
        </p:nvSpPr>
        <p:spPr>
          <a:xfrm>
            <a:off x="7487" y="168121"/>
            <a:ext cx="12184513" cy="943276"/>
          </a:xfrm>
          <a:prstGeom prst="rect">
            <a:avLst/>
          </a:prstGeom>
        </p:spPr>
        <p:txBody>
          <a:bodyPr/>
          <a:lstStyle>
            <a:lvl1pPr algn="l" defTabSz="914400" rtl="0" eaLnBrk="1" latinLnBrk="0" hangingPunct="1">
              <a:spcBef>
                <a:spcPct val="0"/>
              </a:spcBef>
              <a:buNone/>
              <a:defRPr sz="3000" kern="1200">
                <a:solidFill>
                  <a:schemeClr val="tx1"/>
                </a:solidFill>
                <a:latin typeface="Arial" panose="020B0604020202020204" pitchFamily="34" charset="0"/>
                <a:ea typeface="+mj-ea"/>
                <a:cs typeface="Arial" panose="020B0604020202020204" pitchFamily="34" charset="0"/>
              </a:defRPr>
            </a:lvl1pPr>
          </a:lstStyle>
          <a:p>
            <a:r>
              <a:rPr lang="en-US" altLang="zh-CN" sz="2800"/>
              <a:t>Mass Timber Floor Vibration Design Standard</a:t>
            </a:r>
            <a:endParaRPr lang="en-US" altLang="zh-CN" sz="3600"/>
          </a:p>
        </p:txBody>
      </p:sp>
      <p:pic>
        <p:nvPicPr>
          <p:cNvPr id="21" name="Picture 20">
            <a:extLst>
              <a:ext uri="{FF2B5EF4-FFF2-40B4-BE49-F238E27FC236}">
                <a16:creationId xmlns:a16="http://schemas.microsoft.com/office/drawing/2014/main" id="{0FC8B74A-9E08-6B97-9082-605179B10F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01840" y="-176742"/>
            <a:ext cx="1165529" cy="1165529"/>
          </a:xfrm>
          <a:prstGeom prst="rect">
            <a:avLst/>
          </a:prstGeom>
        </p:spPr>
      </p:pic>
      <p:cxnSp>
        <p:nvCxnSpPr>
          <p:cNvPr id="22" name="Straight Connector 21">
            <a:extLst>
              <a:ext uri="{FF2B5EF4-FFF2-40B4-BE49-F238E27FC236}">
                <a16:creationId xmlns:a16="http://schemas.microsoft.com/office/drawing/2014/main" id="{77560727-3247-63E2-0A95-884447AD13E6}"/>
              </a:ext>
            </a:extLst>
          </p:cNvPr>
          <p:cNvCxnSpPr/>
          <p:nvPr/>
        </p:nvCxnSpPr>
        <p:spPr>
          <a:xfrm>
            <a:off x="0" y="838200"/>
            <a:ext cx="12192000" cy="0"/>
          </a:xfrm>
          <a:prstGeom prst="line">
            <a:avLst/>
          </a:prstGeom>
          <a:ln w="28575">
            <a:solidFill>
              <a:srgbClr val="A3794F"/>
            </a:solidFill>
          </a:ln>
        </p:spPr>
        <p:style>
          <a:lnRef idx="1">
            <a:schemeClr val="accent1"/>
          </a:lnRef>
          <a:fillRef idx="0">
            <a:schemeClr val="accent1"/>
          </a:fillRef>
          <a:effectRef idx="0">
            <a:schemeClr val="accent1"/>
          </a:effectRef>
          <a:fontRef idx="minor">
            <a:schemeClr val="tx1"/>
          </a:fontRef>
        </p:style>
      </p:cxnSp>
      <p:pic>
        <p:nvPicPr>
          <p:cNvPr id="2" name="Picture 1" descr="A picture containing font, diagram, white, line&#10;&#10;Description automatically generated">
            <a:extLst>
              <a:ext uri="{FF2B5EF4-FFF2-40B4-BE49-F238E27FC236}">
                <a16:creationId xmlns:a16="http://schemas.microsoft.com/office/drawing/2014/main" id="{46C3E8C2-C68C-F0E6-DFCA-94F002ABC1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67143" y="3046796"/>
            <a:ext cx="2410496" cy="956443"/>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3AB19BBC-AAD3-E5E1-B303-4CB20DD10BA8}"/>
                  </a:ext>
                </a:extLst>
              </p:cNvPr>
              <p:cNvSpPr txBox="1"/>
              <p:nvPr/>
            </p:nvSpPr>
            <p:spPr>
              <a:xfrm>
                <a:off x="5216934" y="3209189"/>
                <a:ext cx="3185470" cy="67743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CA" sz="2000" i="1" smtClean="0">
                              <a:solidFill>
                                <a:schemeClr val="tx1"/>
                              </a:solidFill>
                              <a:latin typeface="Cambria Math" panose="02040503050406030204" pitchFamily="18" charset="0"/>
                            </a:rPr>
                          </m:ctrlPr>
                        </m:fPr>
                        <m:num>
                          <m:sSub>
                            <m:sSubPr>
                              <m:ctrlPr>
                                <a:rPr lang="en-CA" sz="2000" i="1">
                                  <a:solidFill>
                                    <a:schemeClr val="tx1"/>
                                  </a:solidFill>
                                  <a:latin typeface="Cambria Math" panose="02040503050406030204" pitchFamily="18" charset="0"/>
                                </a:rPr>
                              </m:ctrlPr>
                            </m:sSubPr>
                            <m:e>
                              <m:r>
                                <a:rPr lang="en-CA" sz="2000" i="1">
                                  <a:solidFill>
                                    <a:schemeClr val="tx1"/>
                                  </a:solidFill>
                                  <a:latin typeface="Cambria Math" panose="02040503050406030204" pitchFamily="18" charset="0"/>
                                </a:rPr>
                                <m:t>𝑓</m:t>
                              </m:r>
                            </m:e>
                            <m:sub>
                              <m:r>
                                <a:rPr lang="en-CA" sz="2000" i="0">
                                  <a:solidFill>
                                    <a:schemeClr val="tx1"/>
                                  </a:solidFill>
                                  <a:latin typeface="Cambria Math" panose="02040503050406030204" pitchFamily="18" charset="0"/>
                                </a:rPr>
                                <m:t>1</m:t>
                              </m:r>
                            </m:sub>
                          </m:sSub>
                        </m:num>
                        <m:den>
                          <m:sSup>
                            <m:sSupPr>
                              <m:ctrlPr>
                                <a:rPr lang="en-CA" sz="2000" i="1">
                                  <a:solidFill>
                                    <a:schemeClr val="tx1"/>
                                  </a:solidFill>
                                  <a:latin typeface="Cambria Math" panose="02040503050406030204" pitchFamily="18" charset="0"/>
                                </a:rPr>
                              </m:ctrlPr>
                            </m:sSupPr>
                            <m:e>
                              <m:r>
                                <a:rPr lang="en-CA" sz="2000" i="1">
                                  <a:solidFill>
                                    <a:schemeClr val="tx1"/>
                                  </a:solidFill>
                                  <a:latin typeface="Cambria Math" panose="02040503050406030204" pitchFamily="18" charset="0"/>
                                </a:rPr>
                                <m:t>𝑑</m:t>
                              </m:r>
                            </m:e>
                            <m:sup>
                              <m:r>
                                <a:rPr lang="en-CA" sz="2000" i="0">
                                  <a:solidFill>
                                    <a:schemeClr val="tx1"/>
                                  </a:solidFill>
                                  <a:latin typeface="Cambria Math" panose="02040503050406030204" pitchFamily="18" charset="0"/>
                                </a:rPr>
                                <m:t> 0.7</m:t>
                              </m:r>
                            </m:sup>
                          </m:sSup>
                        </m:den>
                      </m:f>
                      <m:r>
                        <a:rPr lang="en-CA" sz="2000" i="0">
                          <a:solidFill>
                            <a:schemeClr val="tx1"/>
                          </a:solidFill>
                          <a:latin typeface="Cambria Math" panose="02040503050406030204" pitchFamily="18" charset="0"/>
                        </a:rPr>
                        <m:t>≥13.0</m:t>
                      </m:r>
                    </m:oMath>
                  </m:oMathPara>
                </a14:m>
                <a:endParaRPr lang="en-CA" sz="2000" dirty="0">
                  <a:solidFill>
                    <a:schemeClr val="tx1"/>
                  </a:solidFill>
                </a:endParaRPr>
              </a:p>
            </p:txBody>
          </p:sp>
        </mc:Choice>
        <mc:Fallback xmlns="">
          <p:sp>
            <p:nvSpPr>
              <p:cNvPr id="8" name="TextBox 7">
                <a:extLst>
                  <a:ext uri="{FF2B5EF4-FFF2-40B4-BE49-F238E27FC236}">
                    <a16:creationId xmlns:a16="http://schemas.microsoft.com/office/drawing/2014/main" id="{3AB19BBC-AAD3-E5E1-B303-4CB20DD10BA8}"/>
                  </a:ext>
                </a:extLst>
              </p:cNvPr>
              <p:cNvSpPr txBox="1">
                <a:spLocks noRot="1" noChangeAspect="1" noMove="1" noResize="1" noEditPoints="1" noAdjustHandles="1" noChangeArrowheads="1" noChangeShapeType="1" noTextEdit="1"/>
              </p:cNvSpPr>
              <p:nvPr/>
            </p:nvSpPr>
            <p:spPr>
              <a:xfrm>
                <a:off x="5216934" y="3209189"/>
                <a:ext cx="3185470" cy="677430"/>
              </a:xfrm>
              <a:prstGeom prst="rect">
                <a:avLst/>
              </a:prstGeom>
              <a:blipFill>
                <a:blip r:embed="rId7"/>
                <a:stretch>
                  <a:fillRect/>
                </a:stretch>
              </a:blipFill>
            </p:spPr>
            <p:txBody>
              <a:bodyPr/>
              <a:lstStyle/>
              <a:p>
                <a:r>
                  <a:rPr lang="en-CA">
                    <a:noFill/>
                  </a:rPr>
                  <a:t> </a:t>
                </a:r>
              </a:p>
            </p:txBody>
          </p:sp>
        </mc:Fallback>
      </mc:AlternateContent>
      <p:sp>
        <p:nvSpPr>
          <p:cNvPr id="25" name="TextBox 24">
            <a:extLst>
              <a:ext uri="{FF2B5EF4-FFF2-40B4-BE49-F238E27FC236}">
                <a16:creationId xmlns:a16="http://schemas.microsoft.com/office/drawing/2014/main" id="{0D6C0FAF-BDFF-96AF-3564-D9FC9E42D52E}"/>
              </a:ext>
            </a:extLst>
          </p:cNvPr>
          <p:cNvSpPr txBox="1"/>
          <p:nvPr/>
        </p:nvSpPr>
        <p:spPr>
          <a:xfrm>
            <a:off x="-317527" y="1224802"/>
            <a:ext cx="9448800" cy="1538883"/>
          </a:xfrm>
          <a:prstGeom prst="rect">
            <a:avLst/>
          </a:prstGeom>
          <a:noFill/>
        </p:spPr>
        <p:txBody>
          <a:bodyPr wrap="square" rtlCol="0">
            <a:spAutoFit/>
          </a:bodyPr>
          <a:lstStyle/>
          <a:p>
            <a:pPr marL="800100" lvl="1" indent="-342900">
              <a:buFont typeface="Arial" panose="020B0604020202020204" pitchFamily="34" charset="0"/>
              <a:buChar char="•"/>
            </a:pPr>
            <a:r>
              <a:rPr lang="pt-BR" sz="2000" b="1" dirty="0">
                <a:latin typeface="Arial" panose="020B0604020202020204" pitchFamily="34" charset="0"/>
                <a:cs typeface="Arial" panose="020B0604020202020204" pitchFamily="34" charset="0"/>
              </a:rPr>
              <a:t>Canadian Standard CSA O86-19</a:t>
            </a:r>
          </a:p>
          <a:p>
            <a:pPr lvl="2"/>
            <a:r>
              <a:rPr lang="en-CA" dirty="0">
                <a:latin typeface="Arial" panose="020B0604020202020204" pitchFamily="34" charset="0"/>
                <a:cs typeface="Arial" panose="020B0604020202020204" pitchFamily="34" charset="0"/>
              </a:rPr>
              <a:t>CLT </a:t>
            </a:r>
            <a:r>
              <a:rPr lang="en-CA" dirty="0">
                <a:solidFill>
                  <a:srgbClr val="C00000"/>
                </a:solidFill>
                <a:latin typeface="Arial" panose="020B0604020202020204" pitchFamily="34" charset="0"/>
                <a:cs typeface="Arial" panose="020B0604020202020204" pitchFamily="34" charset="0"/>
              </a:rPr>
              <a:t>Vibration-controlled Span Equation</a:t>
            </a:r>
          </a:p>
          <a:p>
            <a:r>
              <a:rPr lang="en-CA" dirty="0">
                <a:solidFill>
                  <a:srgbClr val="C00000"/>
                </a:solidFill>
                <a:latin typeface="Arial" panose="020B0604020202020204" pitchFamily="34" charset="0"/>
                <a:cs typeface="Arial" panose="020B0604020202020204" pitchFamily="34" charset="0"/>
              </a:rPr>
              <a:t>          </a:t>
            </a:r>
          </a:p>
          <a:p>
            <a:r>
              <a:rPr lang="en-CA" dirty="0">
                <a:solidFill>
                  <a:srgbClr val="C00000"/>
                </a:solidFill>
                <a:latin typeface="Arial" panose="020B0604020202020204" pitchFamily="34" charset="0"/>
                <a:cs typeface="Arial" panose="020B0604020202020204" pitchFamily="34" charset="0"/>
              </a:rPr>
              <a:t>         </a:t>
            </a:r>
            <a:r>
              <a:rPr lang="en-CA" dirty="0">
                <a:latin typeface="Arial" panose="020B0604020202020204" pitchFamily="34" charset="0"/>
                <a:cs typeface="Arial" panose="020B0604020202020204" pitchFamily="34" charset="0"/>
              </a:rPr>
              <a:t>Same approach adopted:</a:t>
            </a:r>
            <a:endParaRPr lang="pt-BR"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CA" sz="2000" b="1" dirty="0">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6322553F-4819-CF25-3FAC-2B6FADBF054F}"/>
              </a:ext>
            </a:extLst>
          </p:cNvPr>
          <p:cNvSpPr txBox="1"/>
          <p:nvPr/>
        </p:nvSpPr>
        <p:spPr>
          <a:xfrm>
            <a:off x="9386400" y="4001549"/>
            <a:ext cx="2345972" cy="861774"/>
          </a:xfrm>
          <a:prstGeom prst="rect">
            <a:avLst/>
          </a:prstGeom>
          <a:noFill/>
        </p:spPr>
        <p:txBody>
          <a:bodyPr wrap="square">
            <a:spAutoFit/>
          </a:bodyPr>
          <a:lstStyle/>
          <a:p>
            <a:r>
              <a:rPr lang="en-CA" sz="1600" b="1" dirty="0">
                <a:solidFill>
                  <a:srgbClr val="C00000"/>
                </a:solidFill>
                <a:latin typeface="Arial" panose="020B0604020202020204" pitchFamily="34" charset="0"/>
                <a:cs typeface="Arial" panose="020B0604020202020204" pitchFamily="34" charset="0"/>
              </a:rPr>
              <a:t>Only for :</a:t>
            </a:r>
          </a:p>
          <a:p>
            <a:r>
              <a:rPr lang="en-CA" sz="1600" b="1" dirty="0">
                <a:solidFill>
                  <a:srgbClr val="C00000"/>
                </a:solidFill>
                <a:latin typeface="Arial" panose="020B0604020202020204" pitchFamily="34" charset="0"/>
                <a:cs typeface="Arial" panose="020B0604020202020204" pitchFamily="34" charset="0"/>
              </a:rPr>
              <a:t>1.Bare CLT floor </a:t>
            </a:r>
          </a:p>
          <a:p>
            <a:r>
              <a:rPr lang="en-CA" sz="1600" b="1" dirty="0">
                <a:solidFill>
                  <a:srgbClr val="C00000"/>
                </a:solidFill>
                <a:latin typeface="Arial" panose="020B0604020202020204" pitchFamily="34" charset="0"/>
                <a:cs typeface="Arial" panose="020B0604020202020204" pitchFamily="34" charset="0"/>
              </a:rPr>
              <a:t>2.With rigid support</a:t>
            </a:r>
          </a:p>
        </p:txBody>
      </p:sp>
      <p:sp>
        <p:nvSpPr>
          <p:cNvPr id="27" name="TextBox 26">
            <a:extLst>
              <a:ext uri="{FF2B5EF4-FFF2-40B4-BE49-F238E27FC236}">
                <a16:creationId xmlns:a16="http://schemas.microsoft.com/office/drawing/2014/main" id="{F233A76E-09D3-46B1-C2B0-B595F784B9EB}"/>
              </a:ext>
            </a:extLst>
          </p:cNvPr>
          <p:cNvSpPr txBox="1"/>
          <p:nvPr/>
        </p:nvSpPr>
        <p:spPr>
          <a:xfrm>
            <a:off x="5752770" y="3939630"/>
            <a:ext cx="3147116" cy="307777"/>
          </a:xfrm>
          <a:prstGeom prst="rect">
            <a:avLst/>
          </a:prstGeom>
          <a:noFill/>
        </p:spPr>
        <p:txBody>
          <a:bodyPr wrap="square">
            <a:spAutoFit/>
          </a:bodyPr>
          <a:lstStyle/>
          <a:p>
            <a:r>
              <a:rPr lang="en-CA" sz="1400" dirty="0">
                <a:latin typeface="Arial" panose="020B0604020202020204" pitchFamily="34" charset="0"/>
                <a:cs typeface="Arial" panose="020B0604020202020204" pitchFamily="34" charset="0"/>
              </a:rPr>
              <a:t>Test data from CLT panel</a:t>
            </a:r>
          </a:p>
        </p:txBody>
      </p:sp>
      <p:sp>
        <p:nvSpPr>
          <p:cNvPr id="15" name="Oval 14">
            <a:extLst>
              <a:ext uri="{FF2B5EF4-FFF2-40B4-BE49-F238E27FC236}">
                <a16:creationId xmlns:a16="http://schemas.microsoft.com/office/drawing/2014/main" id="{0F3FF7B5-4985-0D04-1F65-D7BCDF2C6867}"/>
              </a:ext>
            </a:extLst>
          </p:cNvPr>
          <p:cNvSpPr/>
          <p:nvPr/>
        </p:nvSpPr>
        <p:spPr>
          <a:xfrm>
            <a:off x="320376" y="2745757"/>
            <a:ext cx="1402757" cy="606288"/>
          </a:xfrm>
          <a:prstGeom prst="ellipse">
            <a:avLst/>
          </a:prstGeom>
          <a:noFill/>
          <a:ln>
            <a:solidFill>
              <a:srgbClr val="A379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TextBox 15">
            <a:extLst>
              <a:ext uri="{FF2B5EF4-FFF2-40B4-BE49-F238E27FC236}">
                <a16:creationId xmlns:a16="http://schemas.microsoft.com/office/drawing/2014/main" id="{4F1E37AD-AAD7-FBB7-89F1-CA08B7CE9E5D}"/>
              </a:ext>
            </a:extLst>
          </p:cNvPr>
          <p:cNvSpPr txBox="1"/>
          <p:nvPr/>
        </p:nvSpPr>
        <p:spPr>
          <a:xfrm>
            <a:off x="394522" y="2888215"/>
            <a:ext cx="1287532" cy="338554"/>
          </a:xfrm>
          <a:prstGeom prst="rect">
            <a:avLst/>
          </a:prstGeom>
          <a:noFill/>
        </p:spPr>
        <p:txBody>
          <a:bodyPr wrap="none" rtlCol="0">
            <a:spAutoFit/>
          </a:bodyPr>
          <a:lstStyle/>
          <a:p>
            <a:r>
              <a:rPr lang="en-CA" sz="1600">
                <a:latin typeface="Arial" panose="020B0604020202020204" pitchFamily="34" charset="0"/>
                <a:cs typeface="Arial" panose="020B0604020202020204" pitchFamily="34" charset="0"/>
              </a:rPr>
              <a:t>Measured f</a:t>
            </a:r>
            <a:r>
              <a:rPr lang="en-CA" sz="1600" baseline="-25000">
                <a:latin typeface="Arial" panose="020B0604020202020204" pitchFamily="34" charset="0"/>
                <a:cs typeface="Arial" panose="020B0604020202020204" pitchFamily="34" charset="0"/>
              </a:rPr>
              <a:t>1</a:t>
            </a:r>
          </a:p>
        </p:txBody>
      </p:sp>
      <p:sp>
        <p:nvSpPr>
          <p:cNvPr id="17" name="Oval 16">
            <a:extLst>
              <a:ext uri="{FF2B5EF4-FFF2-40B4-BE49-F238E27FC236}">
                <a16:creationId xmlns:a16="http://schemas.microsoft.com/office/drawing/2014/main" id="{7881963A-ECE0-86B7-AF1A-4EA539D952C8}"/>
              </a:ext>
            </a:extLst>
          </p:cNvPr>
          <p:cNvSpPr/>
          <p:nvPr/>
        </p:nvSpPr>
        <p:spPr>
          <a:xfrm>
            <a:off x="3268349" y="2750898"/>
            <a:ext cx="1402757" cy="606288"/>
          </a:xfrm>
          <a:prstGeom prst="ellipse">
            <a:avLst/>
          </a:prstGeom>
          <a:noFill/>
          <a:ln>
            <a:solidFill>
              <a:srgbClr val="A379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TextBox 17">
            <a:extLst>
              <a:ext uri="{FF2B5EF4-FFF2-40B4-BE49-F238E27FC236}">
                <a16:creationId xmlns:a16="http://schemas.microsoft.com/office/drawing/2014/main" id="{0F8FE854-E570-801E-AB21-DC82CC56D545}"/>
              </a:ext>
            </a:extLst>
          </p:cNvPr>
          <p:cNvSpPr txBox="1"/>
          <p:nvPr/>
        </p:nvSpPr>
        <p:spPr>
          <a:xfrm>
            <a:off x="3329072" y="2877519"/>
            <a:ext cx="1342034" cy="338554"/>
          </a:xfrm>
          <a:prstGeom prst="rect">
            <a:avLst/>
          </a:prstGeom>
          <a:noFill/>
        </p:spPr>
        <p:txBody>
          <a:bodyPr wrap="none" rtlCol="0">
            <a:spAutoFit/>
          </a:bodyPr>
          <a:lstStyle/>
          <a:p>
            <a:r>
              <a:rPr lang="en-CA" sz="1600">
                <a:latin typeface="Arial" panose="020B0604020202020204" pitchFamily="34" charset="0"/>
                <a:cs typeface="Arial" panose="020B0604020202020204" pitchFamily="34" charset="0"/>
              </a:rPr>
              <a:t>Calculated f</a:t>
            </a:r>
            <a:r>
              <a:rPr lang="en-CA" sz="1600" baseline="-25000">
                <a:latin typeface="Arial" panose="020B0604020202020204" pitchFamily="34" charset="0"/>
                <a:cs typeface="Arial" panose="020B0604020202020204" pitchFamily="34" charset="0"/>
              </a:rPr>
              <a:t>1</a:t>
            </a:r>
          </a:p>
        </p:txBody>
      </p:sp>
      <p:sp>
        <p:nvSpPr>
          <p:cNvPr id="19" name="Oval 18">
            <a:extLst>
              <a:ext uri="{FF2B5EF4-FFF2-40B4-BE49-F238E27FC236}">
                <a16:creationId xmlns:a16="http://schemas.microsoft.com/office/drawing/2014/main" id="{3EC2B76B-7695-ACE8-136B-9F9E8783B49E}"/>
              </a:ext>
            </a:extLst>
          </p:cNvPr>
          <p:cNvSpPr/>
          <p:nvPr/>
        </p:nvSpPr>
        <p:spPr>
          <a:xfrm>
            <a:off x="293047" y="4014189"/>
            <a:ext cx="1402757" cy="606288"/>
          </a:xfrm>
          <a:prstGeom prst="ellipse">
            <a:avLst/>
          </a:prstGeom>
          <a:noFill/>
          <a:ln>
            <a:solidFill>
              <a:srgbClr val="A379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TextBox 19">
            <a:extLst>
              <a:ext uri="{FF2B5EF4-FFF2-40B4-BE49-F238E27FC236}">
                <a16:creationId xmlns:a16="http://schemas.microsoft.com/office/drawing/2014/main" id="{3FC21A76-F19D-963C-9F2B-403D1F96584B}"/>
              </a:ext>
            </a:extLst>
          </p:cNvPr>
          <p:cNvSpPr txBox="1"/>
          <p:nvPr/>
        </p:nvSpPr>
        <p:spPr>
          <a:xfrm>
            <a:off x="344020" y="4145869"/>
            <a:ext cx="1343638" cy="338554"/>
          </a:xfrm>
          <a:prstGeom prst="rect">
            <a:avLst/>
          </a:prstGeom>
          <a:noFill/>
        </p:spPr>
        <p:txBody>
          <a:bodyPr wrap="none" rtlCol="0">
            <a:spAutoFit/>
          </a:bodyPr>
          <a:lstStyle/>
          <a:p>
            <a:r>
              <a:rPr lang="en-CA" sz="1600">
                <a:latin typeface="Arial" panose="020B0604020202020204" pitchFamily="34" charset="0"/>
                <a:cs typeface="Arial" panose="020B0604020202020204" pitchFamily="34" charset="0"/>
              </a:rPr>
              <a:t>Measured d</a:t>
            </a:r>
            <a:r>
              <a:rPr lang="en-CA" sz="1600" baseline="-25000">
                <a:latin typeface="Arial" panose="020B0604020202020204" pitchFamily="34" charset="0"/>
                <a:cs typeface="Arial" panose="020B0604020202020204" pitchFamily="34" charset="0"/>
              </a:rPr>
              <a:t>1</a:t>
            </a:r>
          </a:p>
        </p:txBody>
      </p:sp>
      <p:sp>
        <p:nvSpPr>
          <p:cNvPr id="28" name="Oval 27">
            <a:extLst>
              <a:ext uri="{FF2B5EF4-FFF2-40B4-BE49-F238E27FC236}">
                <a16:creationId xmlns:a16="http://schemas.microsoft.com/office/drawing/2014/main" id="{D607BE80-F6A9-2123-4917-77949A56CF8D}"/>
              </a:ext>
            </a:extLst>
          </p:cNvPr>
          <p:cNvSpPr/>
          <p:nvPr/>
        </p:nvSpPr>
        <p:spPr>
          <a:xfrm>
            <a:off x="3248980" y="4073581"/>
            <a:ext cx="1402757" cy="606288"/>
          </a:xfrm>
          <a:prstGeom prst="ellipse">
            <a:avLst/>
          </a:prstGeom>
          <a:noFill/>
          <a:ln>
            <a:solidFill>
              <a:srgbClr val="A379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9" name="TextBox 28">
            <a:extLst>
              <a:ext uri="{FF2B5EF4-FFF2-40B4-BE49-F238E27FC236}">
                <a16:creationId xmlns:a16="http://schemas.microsoft.com/office/drawing/2014/main" id="{094FD84E-F1C2-4AFC-2890-D176B0C97D63}"/>
              </a:ext>
            </a:extLst>
          </p:cNvPr>
          <p:cNvSpPr txBox="1"/>
          <p:nvPr/>
        </p:nvSpPr>
        <p:spPr>
          <a:xfrm>
            <a:off x="3306593" y="4202249"/>
            <a:ext cx="1398140" cy="338554"/>
          </a:xfrm>
          <a:prstGeom prst="rect">
            <a:avLst/>
          </a:prstGeom>
          <a:noFill/>
        </p:spPr>
        <p:txBody>
          <a:bodyPr wrap="none" rtlCol="0">
            <a:spAutoFit/>
          </a:bodyPr>
          <a:lstStyle/>
          <a:p>
            <a:r>
              <a:rPr lang="en-CA" sz="1600">
                <a:latin typeface="Arial" panose="020B0604020202020204" pitchFamily="34" charset="0"/>
                <a:cs typeface="Arial" panose="020B0604020202020204" pitchFamily="34" charset="0"/>
              </a:rPr>
              <a:t>Calculated d</a:t>
            </a:r>
            <a:r>
              <a:rPr lang="en-CA" sz="1600" baseline="-25000">
                <a:latin typeface="Arial" panose="020B0604020202020204" pitchFamily="34" charset="0"/>
                <a:cs typeface="Arial" panose="020B0604020202020204" pitchFamily="34" charset="0"/>
              </a:rPr>
              <a:t>1</a:t>
            </a:r>
          </a:p>
        </p:txBody>
      </p:sp>
      <p:sp>
        <p:nvSpPr>
          <p:cNvPr id="30" name="Arrow: Right 29">
            <a:extLst>
              <a:ext uri="{FF2B5EF4-FFF2-40B4-BE49-F238E27FC236}">
                <a16:creationId xmlns:a16="http://schemas.microsoft.com/office/drawing/2014/main" id="{7B64AF05-CD2B-850E-289D-1FF684DE588C}"/>
              </a:ext>
            </a:extLst>
          </p:cNvPr>
          <p:cNvSpPr/>
          <p:nvPr/>
        </p:nvSpPr>
        <p:spPr>
          <a:xfrm rot="2559812">
            <a:off x="1678318" y="3388272"/>
            <a:ext cx="306654" cy="76916"/>
          </a:xfrm>
          <a:prstGeom prst="rightArrow">
            <a:avLst/>
          </a:prstGeom>
          <a:solidFill>
            <a:srgbClr val="A3794F"/>
          </a:solidFill>
          <a:ln>
            <a:solidFill>
              <a:srgbClr val="A379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3" name="Rectangle: Rounded Corners 32">
            <a:extLst>
              <a:ext uri="{FF2B5EF4-FFF2-40B4-BE49-F238E27FC236}">
                <a16:creationId xmlns:a16="http://schemas.microsoft.com/office/drawing/2014/main" id="{45C79117-33DB-AB36-F913-0E54926E6958}"/>
              </a:ext>
            </a:extLst>
          </p:cNvPr>
          <p:cNvSpPr/>
          <p:nvPr/>
        </p:nvSpPr>
        <p:spPr>
          <a:xfrm>
            <a:off x="2057826" y="3369618"/>
            <a:ext cx="1123446" cy="555240"/>
          </a:xfrm>
          <a:prstGeom prst="roundRect">
            <a:avLst/>
          </a:prstGeom>
          <a:noFill/>
          <a:ln>
            <a:solidFill>
              <a:srgbClr val="A379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4" name="TextBox 33">
            <a:extLst>
              <a:ext uri="{FF2B5EF4-FFF2-40B4-BE49-F238E27FC236}">
                <a16:creationId xmlns:a16="http://schemas.microsoft.com/office/drawing/2014/main" id="{B4689D29-E3DF-4517-0540-1F12B6F04D48}"/>
              </a:ext>
            </a:extLst>
          </p:cNvPr>
          <p:cNvSpPr txBox="1"/>
          <p:nvPr/>
        </p:nvSpPr>
        <p:spPr>
          <a:xfrm>
            <a:off x="2025243" y="3379838"/>
            <a:ext cx="1223737" cy="584775"/>
          </a:xfrm>
          <a:prstGeom prst="rect">
            <a:avLst/>
          </a:prstGeom>
          <a:noFill/>
        </p:spPr>
        <p:txBody>
          <a:bodyPr wrap="square" rtlCol="0">
            <a:spAutoFit/>
          </a:bodyPr>
          <a:lstStyle/>
          <a:p>
            <a:pPr algn="ctr"/>
            <a:r>
              <a:rPr lang="en-CA" sz="1600">
                <a:latin typeface="Arial" panose="020B0604020202020204" pitchFamily="34" charset="0"/>
                <a:cs typeface="Arial" panose="020B0604020202020204" pitchFamily="34" charset="0"/>
              </a:rPr>
              <a:t>Subjective Rating</a:t>
            </a:r>
          </a:p>
        </p:txBody>
      </p:sp>
      <p:sp>
        <p:nvSpPr>
          <p:cNvPr id="35" name="Arrow: Right 34">
            <a:extLst>
              <a:ext uri="{FF2B5EF4-FFF2-40B4-BE49-F238E27FC236}">
                <a16:creationId xmlns:a16="http://schemas.microsoft.com/office/drawing/2014/main" id="{0092BAAA-ABFB-29A9-5F00-2A0057E65B69}"/>
              </a:ext>
            </a:extLst>
          </p:cNvPr>
          <p:cNvSpPr/>
          <p:nvPr/>
        </p:nvSpPr>
        <p:spPr>
          <a:xfrm>
            <a:off x="1911737" y="2955161"/>
            <a:ext cx="1287703" cy="101139"/>
          </a:xfrm>
          <a:prstGeom prst="rightArrow">
            <a:avLst/>
          </a:prstGeom>
          <a:solidFill>
            <a:srgbClr val="A3794F"/>
          </a:solidFill>
          <a:ln>
            <a:solidFill>
              <a:srgbClr val="A379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6" name="Arrow: Right 35">
            <a:extLst>
              <a:ext uri="{FF2B5EF4-FFF2-40B4-BE49-F238E27FC236}">
                <a16:creationId xmlns:a16="http://schemas.microsoft.com/office/drawing/2014/main" id="{A568FDDF-47F0-1E11-7355-68DE4A9301C6}"/>
              </a:ext>
            </a:extLst>
          </p:cNvPr>
          <p:cNvSpPr/>
          <p:nvPr/>
        </p:nvSpPr>
        <p:spPr>
          <a:xfrm>
            <a:off x="1890678" y="4322020"/>
            <a:ext cx="1287703" cy="113304"/>
          </a:xfrm>
          <a:prstGeom prst="rightArrow">
            <a:avLst/>
          </a:prstGeom>
          <a:solidFill>
            <a:srgbClr val="A3794F"/>
          </a:solidFill>
          <a:ln>
            <a:solidFill>
              <a:srgbClr val="A379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7" name="Arrow: Right 36">
            <a:extLst>
              <a:ext uri="{FF2B5EF4-FFF2-40B4-BE49-F238E27FC236}">
                <a16:creationId xmlns:a16="http://schemas.microsoft.com/office/drawing/2014/main" id="{85816821-33E4-E474-305E-1AD5F3A6BBD0}"/>
              </a:ext>
            </a:extLst>
          </p:cNvPr>
          <p:cNvSpPr/>
          <p:nvPr/>
        </p:nvSpPr>
        <p:spPr>
          <a:xfrm rot="19381075">
            <a:off x="1668597" y="3851736"/>
            <a:ext cx="306654" cy="76916"/>
          </a:xfrm>
          <a:prstGeom prst="rightArrow">
            <a:avLst/>
          </a:prstGeom>
          <a:solidFill>
            <a:srgbClr val="A3794F"/>
          </a:solidFill>
          <a:ln>
            <a:solidFill>
              <a:srgbClr val="A379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8" name="Plus Sign 37">
            <a:extLst>
              <a:ext uri="{FF2B5EF4-FFF2-40B4-BE49-F238E27FC236}">
                <a16:creationId xmlns:a16="http://schemas.microsoft.com/office/drawing/2014/main" id="{D97D57EF-859C-5026-7D6A-F877F7B8CFAA}"/>
              </a:ext>
            </a:extLst>
          </p:cNvPr>
          <p:cNvSpPr/>
          <p:nvPr/>
        </p:nvSpPr>
        <p:spPr>
          <a:xfrm>
            <a:off x="772086" y="3466225"/>
            <a:ext cx="480187" cy="414759"/>
          </a:xfrm>
          <a:prstGeom prst="mathPlus">
            <a:avLst/>
          </a:prstGeom>
          <a:noFill/>
          <a:ln>
            <a:solidFill>
              <a:srgbClr val="A379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9" name="Plus Sign 38">
            <a:extLst>
              <a:ext uri="{FF2B5EF4-FFF2-40B4-BE49-F238E27FC236}">
                <a16:creationId xmlns:a16="http://schemas.microsoft.com/office/drawing/2014/main" id="{6621826C-21ED-4981-B929-94A8C7347EB6}"/>
              </a:ext>
            </a:extLst>
          </p:cNvPr>
          <p:cNvSpPr/>
          <p:nvPr/>
        </p:nvSpPr>
        <p:spPr>
          <a:xfrm>
            <a:off x="3729633" y="3497289"/>
            <a:ext cx="480187" cy="414759"/>
          </a:xfrm>
          <a:prstGeom prst="mathPlus">
            <a:avLst/>
          </a:prstGeom>
          <a:noFill/>
          <a:ln>
            <a:solidFill>
              <a:srgbClr val="A379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0" name="TextBox 39">
            <a:extLst>
              <a:ext uri="{FF2B5EF4-FFF2-40B4-BE49-F238E27FC236}">
                <a16:creationId xmlns:a16="http://schemas.microsoft.com/office/drawing/2014/main" id="{2A8DA758-AA38-AD39-EA4C-DD382C4D1226}"/>
              </a:ext>
            </a:extLst>
          </p:cNvPr>
          <p:cNvSpPr txBox="1"/>
          <p:nvPr/>
        </p:nvSpPr>
        <p:spPr>
          <a:xfrm>
            <a:off x="2036460" y="2738590"/>
            <a:ext cx="984565" cy="276999"/>
          </a:xfrm>
          <a:prstGeom prst="rect">
            <a:avLst/>
          </a:prstGeom>
          <a:noFill/>
        </p:spPr>
        <p:txBody>
          <a:bodyPr wrap="none" rtlCol="0">
            <a:spAutoFit/>
          </a:bodyPr>
          <a:lstStyle/>
          <a:p>
            <a:r>
              <a:rPr lang="en-CA" sz="1200">
                <a:latin typeface="Arial" panose="020B0604020202020204" pitchFamily="34" charset="0"/>
                <a:cs typeface="Arial" panose="020B0604020202020204" pitchFamily="34" charset="0"/>
              </a:rPr>
              <a:t>Correspond</a:t>
            </a:r>
          </a:p>
        </p:txBody>
      </p:sp>
      <p:sp>
        <p:nvSpPr>
          <p:cNvPr id="41" name="TextBox 40">
            <a:extLst>
              <a:ext uri="{FF2B5EF4-FFF2-40B4-BE49-F238E27FC236}">
                <a16:creationId xmlns:a16="http://schemas.microsoft.com/office/drawing/2014/main" id="{79BB7A54-BEEC-686F-4C5D-525C9DC410A1}"/>
              </a:ext>
            </a:extLst>
          </p:cNvPr>
          <p:cNvSpPr txBox="1"/>
          <p:nvPr/>
        </p:nvSpPr>
        <p:spPr>
          <a:xfrm>
            <a:off x="2005029" y="4373143"/>
            <a:ext cx="984565" cy="276999"/>
          </a:xfrm>
          <a:prstGeom prst="rect">
            <a:avLst/>
          </a:prstGeom>
          <a:noFill/>
        </p:spPr>
        <p:txBody>
          <a:bodyPr wrap="none" rtlCol="0">
            <a:spAutoFit/>
          </a:bodyPr>
          <a:lstStyle/>
          <a:p>
            <a:r>
              <a:rPr lang="en-CA" sz="1200">
                <a:latin typeface="Arial" panose="020B0604020202020204" pitchFamily="34" charset="0"/>
                <a:cs typeface="Arial" panose="020B0604020202020204" pitchFamily="34" charset="0"/>
              </a:rPr>
              <a:t>Correspond</a:t>
            </a:r>
          </a:p>
        </p:txBody>
      </p:sp>
      <p:sp>
        <p:nvSpPr>
          <p:cNvPr id="42" name="Arrow: Right 41">
            <a:extLst>
              <a:ext uri="{FF2B5EF4-FFF2-40B4-BE49-F238E27FC236}">
                <a16:creationId xmlns:a16="http://schemas.microsoft.com/office/drawing/2014/main" id="{826BD9AB-9245-8967-DB2C-4F6A70E6896A}"/>
              </a:ext>
            </a:extLst>
          </p:cNvPr>
          <p:cNvSpPr/>
          <p:nvPr/>
        </p:nvSpPr>
        <p:spPr>
          <a:xfrm rot="12339945">
            <a:off x="3215600" y="3963091"/>
            <a:ext cx="306654" cy="76916"/>
          </a:xfrm>
          <a:prstGeom prst="righ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rgbClr val="C00000"/>
              </a:solidFill>
            </a:endParaRPr>
          </a:p>
        </p:txBody>
      </p:sp>
      <p:sp>
        <p:nvSpPr>
          <p:cNvPr id="43" name="Arrow: Right 42">
            <a:extLst>
              <a:ext uri="{FF2B5EF4-FFF2-40B4-BE49-F238E27FC236}">
                <a16:creationId xmlns:a16="http://schemas.microsoft.com/office/drawing/2014/main" id="{335CF519-C822-9499-2532-207CE3351364}"/>
              </a:ext>
            </a:extLst>
          </p:cNvPr>
          <p:cNvSpPr/>
          <p:nvPr/>
        </p:nvSpPr>
        <p:spPr>
          <a:xfrm rot="8723006">
            <a:off x="3217447" y="3380902"/>
            <a:ext cx="306654" cy="76916"/>
          </a:xfrm>
          <a:prstGeom prst="righ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rgbClr val="C00000"/>
              </a:solidFill>
            </a:endParaRPr>
          </a:p>
        </p:txBody>
      </p:sp>
      <p:sp>
        <p:nvSpPr>
          <p:cNvPr id="44" name="TextBox 43">
            <a:extLst>
              <a:ext uri="{FF2B5EF4-FFF2-40B4-BE49-F238E27FC236}">
                <a16:creationId xmlns:a16="http://schemas.microsoft.com/office/drawing/2014/main" id="{6A2D7FB2-D14E-1F77-5E94-1A9EC320CC51}"/>
              </a:ext>
            </a:extLst>
          </p:cNvPr>
          <p:cNvSpPr txBox="1"/>
          <p:nvPr/>
        </p:nvSpPr>
        <p:spPr>
          <a:xfrm>
            <a:off x="5477812" y="2606387"/>
            <a:ext cx="1608133" cy="338554"/>
          </a:xfrm>
          <a:prstGeom prst="rect">
            <a:avLst/>
          </a:prstGeom>
          <a:noFill/>
        </p:spPr>
        <p:txBody>
          <a:bodyPr wrap="none" rtlCol="0">
            <a:spAutoFit/>
          </a:bodyPr>
          <a:lstStyle/>
          <a:p>
            <a:r>
              <a:rPr lang="en-CA" sz="1600" dirty="0">
                <a:latin typeface="Arial" panose="020B0604020202020204" pitchFamily="34" charset="0"/>
                <a:cs typeface="Arial" panose="020B0604020202020204" pitchFamily="34" charset="0"/>
              </a:rPr>
              <a:t>Design criterion</a:t>
            </a:r>
          </a:p>
        </p:txBody>
      </p:sp>
      <p:sp>
        <p:nvSpPr>
          <p:cNvPr id="3" name="Arrow: Right 2">
            <a:extLst>
              <a:ext uri="{FF2B5EF4-FFF2-40B4-BE49-F238E27FC236}">
                <a16:creationId xmlns:a16="http://schemas.microsoft.com/office/drawing/2014/main" id="{0AABD957-299C-36F5-EE1E-4CFED6CA2B36}"/>
              </a:ext>
            </a:extLst>
          </p:cNvPr>
          <p:cNvSpPr/>
          <p:nvPr/>
        </p:nvSpPr>
        <p:spPr>
          <a:xfrm>
            <a:off x="7779440" y="3556874"/>
            <a:ext cx="1287703" cy="113304"/>
          </a:xfrm>
          <a:prstGeom prst="rightArrow">
            <a:avLst/>
          </a:prstGeom>
          <a:solidFill>
            <a:srgbClr val="A3794F"/>
          </a:solidFill>
          <a:ln>
            <a:solidFill>
              <a:srgbClr val="A379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TextBox 6">
            <a:extLst>
              <a:ext uri="{FF2B5EF4-FFF2-40B4-BE49-F238E27FC236}">
                <a16:creationId xmlns:a16="http://schemas.microsoft.com/office/drawing/2014/main" id="{39855BA4-94E0-DC5D-A880-0A2ABD09A4C2}"/>
              </a:ext>
            </a:extLst>
          </p:cNvPr>
          <p:cNvSpPr txBox="1"/>
          <p:nvPr/>
        </p:nvSpPr>
        <p:spPr>
          <a:xfrm>
            <a:off x="7835042" y="3295803"/>
            <a:ext cx="1113190" cy="338554"/>
          </a:xfrm>
          <a:prstGeom prst="rect">
            <a:avLst/>
          </a:prstGeom>
          <a:noFill/>
        </p:spPr>
        <p:txBody>
          <a:bodyPr wrap="none" rtlCol="0">
            <a:spAutoFit/>
          </a:bodyPr>
          <a:lstStyle/>
          <a:p>
            <a:r>
              <a:rPr lang="en-CA" sz="1600" dirty="0">
                <a:latin typeface="Arial" panose="020B0604020202020204" pitchFamily="34" charset="0"/>
                <a:cs typeface="Arial" panose="020B0604020202020204" pitchFamily="34" charset="0"/>
              </a:rPr>
              <a:t>Transform</a:t>
            </a:r>
          </a:p>
        </p:txBody>
      </p:sp>
    </p:spTree>
    <p:extLst>
      <p:ext uri="{BB962C8B-B14F-4D97-AF65-F5344CB8AC3E}">
        <p14:creationId xmlns:p14="http://schemas.microsoft.com/office/powerpoint/2010/main" val="22610107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BB9F9A8-296E-41B2-A187-CBCAD36C7D46}"/>
              </a:ext>
            </a:extLst>
          </p:cNvPr>
          <p:cNvGrpSpPr/>
          <p:nvPr/>
        </p:nvGrpSpPr>
        <p:grpSpPr>
          <a:xfrm>
            <a:off x="0" y="5798157"/>
            <a:ext cx="12191984" cy="646043"/>
            <a:chOff x="-19878" y="5948569"/>
            <a:chExt cx="12211878" cy="646043"/>
          </a:xfrm>
        </p:grpSpPr>
        <p:sp>
          <p:nvSpPr>
            <p:cNvPr id="5" name="Rectangle 4">
              <a:extLst>
                <a:ext uri="{FF2B5EF4-FFF2-40B4-BE49-F238E27FC236}">
                  <a16:creationId xmlns:a16="http://schemas.microsoft.com/office/drawing/2014/main" id="{26D16077-35C2-4CFD-9F71-21739DC1D7AF}"/>
                </a:ext>
              </a:extLst>
            </p:cNvPr>
            <p:cNvSpPr/>
            <p:nvPr/>
          </p:nvSpPr>
          <p:spPr>
            <a:xfrm>
              <a:off x="0" y="5948569"/>
              <a:ext cx="12192000" cy="6062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0DF316EA-5471-497D-B12E-580FB9D7F3DE}"/>
                </a:ext>
              </a:extLst>
            </p:cNvPr>
            <p:cNvSpPr/>
            <p:nvPr/>
          </p:nvSpPr>
          <p:spPr>
            <a:xfrm>
              <a:off x="-19878" y="6472613"/>
              <a:ext cx="6967330" cy="121999"/>
            </a:xfrm>
            <a:prstGeom prst="roundRect">
              <a:avLst/>
            </a:prstGeom>
            <a:solidFill>
              <a:srgbClr val="88AB0D"/>
            </a:solidFill>
            <a:ln>
              <a:solidFill>
                <a:srgbClr val="88AB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a:extLst>
              <a:ext uri="{FF2B5EF4-FFF2-40B4-BE49-F238E27FC236}">
                <a16:creationId xmlns:a16="http://schemas.microsoft.com/office/drawing/2014/main" id="{60F6053E-F314-47A9-AA00-B0C70AE8F8F7}"/>
              </a:ext>
            </a:extLst>
          </p:cNvPr>
          <p:cNvSpPr/>
          <p:nvPr/>
        </p:nvSpPr>
        <p:spPr>
          <a:xfrm>
            <a:off x="0" y="6444200"/>
            <a:ext cx="12161731" cy="413800"/>
          </a:xfrm>
          <a:prstGeom prst="rect">
            <a:avLst/>
          </a:prstGeom>
          <a:solidFill>
            <a:srgbClr val="A3794F"/>
          </a:solidFill>
          <a:ln>
            <a:solidFill>
              <a:srgbClr val="A379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D4CF333E-E8C2-7CD7-D778-ACF02B166338}"/>
              </a:ext>
            </a:extLst>
          </p:cNvPr>
          <p:cNvPicPr>
            <a:picLocks noChangeAspect="1"/>
          </p:cNvPicPr>
          <p:nvPr/>
        </p:nvPicPr>
        <p:blipFill>
          <a:blip r:embed="rId3"/>
          <a:stretch>
            <a:fillRect/>
          </a:stretch>
        </p:blipFill>
        <p:spPr>
          <a:xfrm>
            <a:off x="139760" y="6483955"/>
            <a:ext cx="1220243" cy="333534"/>
          </a:xfrm>
          <a:prstGeom prst="rect">
            <a:avLst/>
          </a:prstGeom>
        </p:spPr>
      </p:pic>
      <p:pic>
        <p:nvPicPr>
          <p:cNvPr id="11" name="Picture 10">
            <a:extLst>
              <a:ext uri="{FF2B5EF4-FFF2-40B4-BE49-F238E27FC236}">
                <a16:creationId xmlns:a16="http://schemas.microsoft.com/office/drawing/2014/main" id="{F38784FA-A0F1-4941-33BF-995BE2A1E866}"/>
              </a:ext>
            </a:extLst>
          </p:cNvPr>
          <p:cNvPicPr>
            <a:picLocks noChangeAspect="1"/>
          </p:cNvPicPr>
          <p:nvPr/>
        </p:nvPicPr>
        <p:blipFill rotWithShape="1">
          <a:blip r:embed="rId4"/>
          <a:srcRect l="23066" t="51971" r="23412" b="26858"/>
          <a:stretch/>
        </p:blipFill>
        <p:spPr>
          <a:xfrm>
            <a:off x="1499763" y="6428821"/>
            <a:ext cx="2083444" cy="431514"/>
          </a:xfrm>
          <a:prstGeom prst="rect">
            <a:avLst/>
          </a:prstGeom>
        </p:spPr>
      </p:pic>
      <p:sp>
        <p:nvSpPr>
          <p:cNvPr id="14" name="标题 12">
            <a:extLst>
              <a:ext uri="{FF2B5EF4-FFF2-40B4-BE49-F238E27FC236}">
                <a16:creationId xmlns:a16="http://schemas.microsoft.com/office/drawing/2014/main" id="{2D205A31-22A7-4A17-366E-472655B912CE}"/>
              </a:ext>
            </a:extLst>
          </p:cNvPr>
          <p:cNvSpPr txBox="1">
            <a:spLocks/>
          </p:cNvSpPr>
          <p:nvPr/>
        </p:nvSpPr>
        <p:spPr>
          <a:xfrm>
            <a:off x="7487" y="168121"/>
            <a:ext cx="12184513" cy="943276"/>
          </a:xfrm>
          <a:prstGeom prst="rect">
            <a:avLst/>
          </a:prstGeom>
        </p:spPr>
        <p:txBody>
          <a:bodyPr/>
          <a:lstStyle>
            <a:lvl1pPr algn="l" defTabSz="914400" rtl="0" eaLnBrk="1" latinLnBrk="0" hangingPunct="1">
              <a:spcBef>
                <a:spcPct val="0"/>
              </a:spcBef>
              <a:buNone/>
              <a:defRPr sz="3000" kern="1200">
                <a:solidFill>
                  <a:schemeClr val="tx1"/>
                </a:solidFill>
                <a:latin typeface="Arial" panose="020B0604020202020204" pitchFamily="34" charset="0"/>
                <a:ea typeface="+mj-ea"/>
                <a:cs typeface="Arial" panose="020B0604020202020204" pitchFamily="34" charset="0"/>
              </a:defRPr>
            </a:lvl1pPr>
          </a:lstStyle>
          <a:p>
            <a:r>
              <a:rPr lang="en-US" altLang="zh-CN" sz="2800"/>
              <a:t>Mass Timber Floor Vibration Design Standard</a:t>
            </a:r>
            <a:endParaRPr lang="en-US" altLang="zh-CN" sz="3600"/>
          </a:p>
        </p:txBody>
      </p:sp>
      <p:pic>
        <p:nvPicPr>
          <p:cNvPr id="21" name="Picture 20">
            <a:extLst>
              <a:ext uri="{FF2B5EF4-FFF2-40B4-BE49-F238E27FC236}">
                <a16:creationId xmlns:a16="http://schemas.microsoft.com/office/drawing/2014/main" id="{0FC8B74A-9E08-6B97-9082-605179B10F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01840" y="-176742"/>
            <a:ext cx="1165529" cy="1165529"/>
          </a:xfrm>
          <a:prstGeom prst="rect">
            <a:avLst/>
          </a:prstGeom>
        </p:spPr>
      </p:pic>
      <p:cxnSp>
        <p:nvCxnSpPr>
          <p:cNvPr id="22" name="Straight Connector 21">
            <a:extLst>
              <a:ext uri="{FF2B5EF4-FFF2-40B4-BE49-F238E27FC236}">
                <a16:creationId xmlns:a16="http://schemas.microsoft.com/office/drawing/2014/main" id="{77560727-3247-63E2-0A95-884447AD13E6}"/>
              </a:ext>
            </a:extLst>
          </p:cNvPr>
          <p:cNvCxnSpPr/>
          <p:nvPr/>
        </p:nvCxnSpPr>
        <p:spPr>
          <a:xfrm>
            <a:off x="0" y="838200"/>
            <a:ext cx="12192000" cy="0"/>
          </a:xfrm>
          <a:prstGeom prst="line">
            <a:avLst/>
          </a:prstGeom>
          <a:ln w="28575">
            <a:solidFill>
              <a:srgbClr val="A3794F"/>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6BA631B6-0FE0-2474-1677-E133777988BE}"/>
              </a:ext>
            </a:extLst>
          </p:cNvPr>
          <p:cNvSpPr txBox="1"/>
          <p:nvPr/>
        </p:nvSpPr>
        <p:spPr>
          <a:xfrm>
            <a:off x="190505" y="951055"/>
            <a:ext cx="12076864" cy="400110"/>
          </a:xfrm>
          <a:prstGeom prst="rect">
            <a:avLst/>
          </a:prstGeom>
          <a:noFill/>
        </p:spPr>
        <p:txBody>
          <a:bodyPr wrap="square" rtlCol="0">
            <a:spAutoFit/>
          </a:bodyPr>
          <a:lstStyle/>
          <a:p>
            <a:pPr marL="342900" indent="-342900">
              <a:buFont typeface="Arial" panose="020B0604020202020204" pitchFamily="34" charset="0"/>
              <a:buChar char="•"/>
            </a:pPr>
            <a:r>
              <a:rPr lang="en-CA" sz="2000" b="1" dirty="0">
                <a:latin typeface="Arial" panose="020B0604020202020204" pitchFamily="34" charset="0"/>
                <a:cs typeface="Arial" panose="020B0604020202020204" pitchFamily="34" charset="0"/>
              </a:rPr>
              <a:t>Response-based Design Method </a:t>
            </a:r>
            <a:r>
              <a:rPr lang="en-CA" dirty="0">
                <a:latin typeface="Arial" panose="020B0604020202020204" pitchFamily="34" charset="0"/>
                <a:cs typeface="Arial" panose="020B0604020202020204" pitchFamily="34" charset="0"/>
              </a:rPr>
              <a:t>(Eurocode5, AISC DG11, US Mass Timber Floor Vibration Design Guide )</a:t>
            </a:r>
            <a:endParaRPr lang="en-CA" sz="2000"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DBA25040-E8BA-78D4-826F-A3D1BE2EE471}"/>
              </a:ext>
            </a:extLst>
          </p:cNvPr>
          <p:cNvSpPr txBox="1"/>
          <p:nvPr/>
        </p:nvSpPr>
        <p:spPr>
          <a:xfrm>
            <a:off x="643721" y="2353811"/>
            <a:ext cx="6057492" cy="707886"/>
          </a:xfrm>
          <a:prstGeom prst="rect">
            <a:avLst/>
          </a:prstGeom>
          <a:noFill/>
        </p:spPr>
        <p:txBody>
          <a:bodyPr wrap="none" rtlCol="0">
            <a:spAutoFit/>
          </a:bodyPr>
          <a:lstStyle/>
          <a:p>
            <a:pPr marL="342900" indent="-342900">
              <a:buFont typeface="Arial" panose="020B0604020202020204" pitchFamily="34" charset="0"/>
              <a:buChar char="•"/>
            </a:pPr>
            <a:r>
              <a:rPr lang="en-CA" sz="2000" dirty="0">
                <a:solidFill>
                  <a:srgbClr val="C00000"/>
                </a:solidFill>
                <a:latin typeface="Arial" panose="020B0604020202020204" pitchFamily="34" charset="0"/>
                <a:cs typeface="Arial" panose="020B0604020202020204" pitchFamily="34" charset="0"/>
              </a:rPr>
              <a:t>Peak acceleration calculation</a:t>
            </a:r>
          </a:p>
          <a:p>
            <a:pPr marL="342900" indent="-342900">
              <a:buFont typeface="Arial" panose="020B0604020202020204" pitchFamily="34" charset="0"/>
              <a:buChar char="•"/>
            </a:pPr>
            <a:r>
              <a:rPr lang="en-CA" sz="2000" dirty="0">
                <a:solidFill>
                  <a:srgbClr val="C00000"/>
                </a:solidFill>
                <a:latin typeface="Arial" panose="020B0604020202020204" pitchFamily="34" charset="0"/>
                <a:cs typeface="Arial" panose="020B0604020202020204" pitchFamily="34" charset="0"/>
              </a:rPr>
              <a:t>Different tolerance limit for different occupancies</a:t>
            </a:r>
          </a:p>
        </p:txBody>
      </p:sp>
      <p:sp>
        <p:nvSpPr>
          <p:cNvPr id="2" name="TextBox 1">
            <a:extLst>
              <a:ext uri="{FF2B5EF4-FFF2-40B4-BE49-F238E27FC236}">
                <a16:creationId xmlns:a16="http://schemas.microsoft.com/office/drawing/2014/main" id="{1A9FB5F1-B82C-61C2-90BB-C8A65B92CAEA}"/>
              </a:ext>
            </a:extLst>
          </p:cNvPr>
          <p:cNvSpPr txBox="1"/>
          <p:nvPr/>
        </p:nvSpPr>
        <p:spPr>
          <a:xfrm>
            <a:off x="0" y="1696549"/>
            <a:ext cx="5777992" cy="707886"/>
          </a:xfrm>
          <a:prstGeom prst="rect">
            <a:avLst/>
          </a:prstGeom>
          <a:noFill/>
        </p:spPr>
        <p:txBody>
          <a:bodyPr wrap="none" rtlCol="0">
            <a:spAutoFit/>
          </a:bodyPr>
          <a:lstStyle/>
          <a:p>
            <a:pPr lvl="1"/>
            <a:r>
              <a:rPr lang="en-CA" sz="2000" dirty="0">
                <a:latin typeface="Arial" panose="020B0604020202020204" pitchFamily="34" charset="0"/>
                <a:cs typeface="Arial" panose="020B0604020202020204" pitchFamily="34" charset="0"/>
              </a:rPr>
              <a:t>1. AISC DG11 (steel-framed structure) (2016)</a:t>
            </a:r>
          </a:p>
          <a:p>
            <a:pPr marL="342900" indent="-342900">
              <a:buFont typeface="Arial" panose="020B0604020202020204" pitchFamily="34" charset="0"/>
              <a:buChar char="•"/>
            </a:pPr>
            <a:endParaRPr lang="en-CA" sz="2000" b="1" dirty="0">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4EA33662-C76B-80DD-F796-8C5B036A0E05}"/>
              </a:ext>
            </a:extLst>
          </p:cNvPr>
          <p:cNvGrpSpPr/>
          <p:nvPr/>
        </p:nvGrpSpPr>
        <p:grpSpPr>
          <a:xfrm>
            <a:off x="7081464" y="1658866"/>
            <a:ext cx="4345614" cy="4494729"/>
            <a:chOff x="99254" y="1825137"/>
            <a:chExt cx="4345614" cy="4494729"/>
          </a:xfrm>
        </p:grpSpPr>
        <p:pic>
          <p:nvPicPr>
            <p:cNvPr id="15" name="Picture 14">
              <a:extLst>
                <a:ext uri="{FF2B5EF4-FFF2-40B4-BE49-F238E27FC236}">
                  <a16:creationId xmlns:a16="http://schemas.microsoft.com/office/drawing/2014/main" id="{3E879923-FDC9-8080-64F0-88CC0C591CAF}"/>
                </a:ext>
              </a:extLst>
            </p:cNvPr>
            <p:cNvPicPr>
              <a:picLocks noChangeAspect="1"/>
            </p:cNvPicPr>
            <p:nvPr/>
          </p:nvPicPr>
          <p:blipFill>
            <a:blip r:embed="rId6"/>
            <a:stretch>
              <a:fillRect/>
            </a:stretch>
          </p:blipFill>
          <p:spPr>
            <a:xfrm>
              <a:off x="99254" y="1825137"/>
              <a:ext cx="4345614" cy="4494729"/>
            </a:xfrm>
            <a:prstGeom prst="rect">
              <a:avLst/>
            </a:prstGeom>
          </p:spPr>
        </p:pic>
        <p:sp>
          <p:nvSpPr>
            <p:cNvPr id="3" name="Oval 2">
              <a:extLst>
                <a:ext uri="{FF2B5EF4-FFF2-40B4-BE49-F238E27FC236}">
                  <a16:creationId xmlns:a16="http://schemas.microsoft.com/office/drawing/2014/main" id="{7A37E8CC-E138-BBF6-0FE0-977859239597}"/>
                </a:ext>
              </a:extLst>
            </p:cNvPr>
            <p:cNvSpPr/>
            <p:nvPr/>
          </p:nvSpPr>
          <p:spPr>
            <a:xfrm>
              <a:off x="1441170" y="3240783"/>
              <a:ext cx="1855382" cy="665331"/>
            </a:xfrm>
            <a:prstGeom prst="ellipse">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spTree>
    <p:extLst>
      <p:ext uri="{BB962C8B-B14F-4D97-AF65-F5344CB8AC3E}">
        <p14:creationId xmlns:p14="http://schemas.microsoft.com/office/powerpoint/2010/main" val="8865777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XT-GENERATION WOOD CONSTRUCTION_2024_General" id="{D53BE321-E970-44B3-A42C-A76A41E46515}" vid="{69E8FBAF-7226-4A50-81B6-8EC066BDC31C}"/>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NEXT-GENERATION WOOD CONSTRUCTION_2024_General</Template>
  <TotalTime>497</TotalTime>
  <Words>2815</Words>
  <Application>Microsoft Office PowerPoint</Application>
  <PresentationFormat>Widescreen</PresentationFormat>
  <Paragraphs>353</Paragraphs>
  <Slides>23</Slides>
  <Notes>18</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23</vt:i4>
      </vt:variant>
    </vt:vector>
  </HeadingPairs>
  <TitlesOfParts>
    <vt:vector size="31" baseType="lpstr">
      <vt:lpstr>Aptos</vt:lpstr>
      <vt:lpstr>Aptos Display</vt:lpstr>
      <vt:lpstr>Arial</vt:lpstr>
      <vt:lpstr>Calibri</vt:lpstr>
      <vt:lpstr>Calibri Light</vt:lpstr>
      <vt:lpstr>Cambria Math</vt:lpstr>
      <vt:lpstr>Office Theme</vt:lpstr>
      <vt:lpstr>Custom Design</vt:lpstr>
      <vt:lpstr>PowerPoint Presentation</vt:lpstr>
      <vt:lpstr>PowerPoint Presentation</vt:lpstr>
      <vt:lpstr> </vt:lpstr>
      <vt:lpstr> </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Chenyue Guo</dc:creator>
  <cp:lastModifiedBy>Chenyue Guo</cp:lastModifiedBy>
  <cp:revision>2</cp:revision>
  <dcterms:created xsi:type="dcterms:W3CDTF">2024-05-03T19:36:31Z</dcterms:created>
  <dcterms:modified xsi:type="dcterms:W3CDTF">2024-05-12T02:03:15Z</dcterms:modified>
</cp:coreProperties>
</file>