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67" r:id="rId3"/>
    <p:sldId id="316" r:id="rId4"/>
    <p:sldId id="335" r:id="rId5"/>
    <p:sldId id="336" r:id="rId6"/>
    <p:sldId id="326" r:id="rId7"/>
    <p:sldId id="325" r:id="rId8"/>
    <p:sldId id="324" r:id="rId9"/>
    <p:sldId id="323" r:id="rId10"/>
    <p:sldId id="320" r:id="rId11"/>
    <p:sldId id="322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264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A70"/>
    <a:srgbClr val="05A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61C1E1-7DC9-4AB4-94FD-19F730FE8595}" v="38" dt="2024-11-11T21:11:49.9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53" autoAdjust="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3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lena Sapkovskaja" userId="bcea4113-9c49-449d-9a86-1d3eb1427b20" providerId="ADAL" clId="{BB61C1E1-7DC9-4AB4-94FD-19F730FE8595}"/>
    <pc:docChg chg="undo custSel addSld delSld modSld sldOrd">
      <pc:chgData name="Jelena Sapkovskaja" userId="bcea4113-9c49-449d-9a86-1d3eb1427b20" providerId="ADAL" clId="{BB61C1E1-7DC9-4AB4-94FD-19F730FE8595}" dt="2024-11-12T16:23:47.211" v="1294" actId="1076"/>
      <pc:docMkLst>
        <pc:docMk/>
      </pc:docMkLst>
      <pc:sldChg chg="modSp mod">
        <pc:chgData name="Jelena Sapkovskaja" userId="bcea4113-9c49-449d-9a86-1d3eb1427b20" providerId="ADAL" clId="{BB61C1E1-7DC9-4AB4-94FD-19F730FE8595}" dt="2024-11-11T21:03:28.367" v="1148" actId="14100"/>
        <pc:sldMkLst>
          <pc:docMk/>
          <pc:sldMk cId="631107438" sldId="256"/>
        </pc:sldMkLst>
        <pc:spChg chg="mod">
          <ac:chgData name="Jelena Sapkovskaja" userId="bcea4113-9c49-449d-9a86-1d3eb1427b20" providerId="ADAL" clId="{BB61C1E1-7DC9-4AB4-94FD-19F730FE8595}" dt="2024-11-11T21:03:28.367" v="1148" actId="14100"/>
          <ac:spMkLst>
            <pc:docMk/>
            <pc:sldMk cId="631107438" sldId="256"/>
            <ac:spMk id="4" creationId="{00D5A85B-3F22-5F4A-B99A-E85F7814FEC9}"/>
          </ac:spMkLst>
        </pc:spChg>
        <pc:spChg chg="mod">
          <ac:chgData name="Jelena Sapkovskaja" userId="bcea4113-9c49-449d-9a86-1d3eb1427b20" providerId="ADAL" clId="{BB61C1E1-7DC9-4AB4-94FD-19F730FE8595}" dt="2024-11-11T18:49:49.391" v="115" actId="404"/>
          <ac:spMkLst>
            <pc:docMk/>
            <pc:sldMk cId="631107438" sldId="256"/>
            <ac:spMk id="5" creationId="{6ED10DEC-A7D6-8945-A385-EB9EEB48D404}"/>
          </ac:spMkLst>
        </pc:spChg>
      </pc:sldChg>
      <pc:sldChg chg="del">
        <pc:chgData name="Jelena Sapkovskaja" userId="bcea4113-9c49-449d-9a86-1d3eb1427b20" providerId="ADAL" clId="{BB61C1E1-7DC9-4AB4-94FD-19F730FE8595}" dt="2024-11-11T20:57:07.333" v="1058" actId="47"/>
        <pc:sldMkLst>
          <pc:docMk/>
          <pc:sldMk cId="462224454" sldId="257"/>
        </pc:sldMkLst>
      </pc:sldChg>
      <pc:sldChg chg="addSp delSp modSp del mod ord">
        <pc:chgData name="Jelena Sapkovskaja" userId="bcea4113-9c49-449d-9a86-1d3eb1427b20" providerId="ADAL" clId="{BB61C1E1-7DC9-4AB4-94FD-19F730FE8595}" dt="2024-11-11T20:42:43.531" v="677" actId="47"/>
        <pc:sldMkLst>
          <pc:docMk/>
          <pc:sldMk cId="858368927" sldId="258"/>
        </pc:sldMkLst>
        <pc:spChg chg="mod">
          <ac:chgData name="Jelena Sapkovskaja" userId="bcea4113-9c49-449d-9a86-1d3eb1427b20" providerId="ADAL" clId="{BB61C1E1-7DC9-4AB4-94FD-19F730FE8595}" dt="2024-11-11T19:01:53.435" v="120" actId="20577"/>
          <ac:spMkLst>
            <pc:docMk/>
            <pc:sldMk cId="858368927" sldId="258"/>
            <ac:spMk id="2" creationId="{EA6F2150-7155-C944-A713-9EF6877F75B8}"/>
          </ac:spMkLst>
        </pc:spChg>
        <pc:spChg chg="mod">
          <ac:chgData name="Jelena Sapkovskaja" userId="bcea4113-9c49-449d-9a86-1d3eb1427b20" providerId="ADAL" clId="{BB61C1E1-7DC9-4AB4-94FD-19F730FE8595}" dt="2024-11-11T19:01:48.553" v="119" actId="20577"/>
          <ac:spMkLst>
            <pc:docMk/>
            <pc:sldMk cId="858368927" sldId="258"/>
            <ac:spMk id="3" creationId="{ED81F72C-F67C-3A4B-B524-0DAC6136B19D}"/>
          </ac:spMkLst>
        </pc:spChg>
        <pc:spChg chg="add del mod">
          <ac:chgData name="Jelena Sapkovskaja" userId="bcea4113-9c49-449d-9a86-1d3eb1427b20" providerId="ADAL" clId="{BB61C1E1-7DC9-4AB4-94FD-19F730FE8595}" dt="2024-11-11T19:02:13.365" v="122" actId="478"/>
          <ac:spMkLst>
            <pc:docMk/>
            <pc:sldMk cId="858368927" sldId="258"/>
            <ac:spMk id="5" creationId="{61B40C23-F569-4E9F-BB6C-D630004F005B}"/>
          </ac:spMkLst>
        </pc:spChg>
        <pc:spChg chg="add del mod">
          <ac:chgData name="Jelena Sapkovskaja" userId="bcea4113-9c49-449d-9a86-1d3eb1427b20" providerId="ADAL" clId="{BB61C1E1-7DC9-4AB4-94FD-19F730FE8595}" dt="2024-11-11T19:02:15.587" v="124" actId="478"/>
          <ac:spMkLst>
            <pc:docMk/>
            <pc:sldMk cId="858368927" sldId="258"/>
            <ac:spMk id="6" creationId="{620C324D-3E26-478C-BA95-DFFEF6BE4B9B}"/>
          </ac:spMkLst>
        </pc:spChg>
        <pc:spChg chg="add mod">
          <ac:chgData name="Jelena Sapkovskaja" userId="bcea4113-9c49-449d-9a86-1d3eb1427b20" providerId="ADAL" clId="{BB61C1E1-7DC9-4AB4-94FD-19F730FE8595}" dt="2024-11-11T19:01:38.163" v="118"/>
          <ac:spMkLst>
            <pc:docMk/>
            <pc:sldMk cId="858368927" sldId="258"/>
            <ac:spMk id="7" creationId="{0F20774B-5288-4645-AE72-E5152FE940D4}"/>
          </ac:spMkLst>
        </pc:spChg>
        <pc:spChg chg="add mod">
          <ac:chgData name="Jelena Sapkovskaja" userId="bcea4113-9c49-449d-9a86-1d3eb1427b20" providerId="ADAL" clId="{BB61C1E1-7DC9-4AB4-94FD-19F730FE8595}" dt="2024-11-11T19:18:58.288" v="366" actId="1076"/>
          <ac:spMkLst>
            <pc:docMk/>
            <pc:sldMk cId="858368927" sldId="258"/>
            <ac:spMk id="8" creationId="{AC02EC9E-1915-35C6-5C07-E8B12796CF12}"/>
          </ac:spMkLst>
        </pc:spChg>
        <pc:spChg chg="add mod">
          <ac:chgData name="Jelena Sapkovskaja" userId="bcea4113-9c49-449d-9a86-1d3eb1427b20" providerId="ADAL" clId="{BB61C1E1-7DC9-4AB4-94FD-19F730FE8595}" dt="2024-11-11T19:18:54.691" v="365" actId="1076"/>
          <ac:spMkLst>
            <pc:docMk/>
            <pc:sldMk cId="858368927" sldId="258"/>
            <ac:spMk id="9" creationId="{58C5AE3B-CF3F-75D2-1C54-99D385ECCC6F}"/>
          </ac:spMkLst>
        </pc:spChg>
        <pc:spChg chg="add mod">
          <ac:chgData name="Jelena Sapkovskaja" userId="bcea4113-9c49-449d-9a86-1d3eb1427b20" providerId="ADAL" clId="{BB61C1E1-7DC9-4AB4-94FD-19F730FE8595}" dt="2024-11-11T19:19:00.338" v="367" actId="1076"/>
          <ac:spMkLst>
            <pc:docMk/>
            <pc:sldMk cId="858368927" sldId="258"/>
            <ac:spMk id="10" creationId="{2E959820-79DB-4D25-4195-A211974D11F8}"/>
          </ac:spMkLst>
        </pc:spChg>
      </pc:sldChg>
      <pc:sldChg chg="del">
        <pc:chgData name="Jelena Sapkovskaja" userId="bcea4113-9c49-449d-9a86-1d3eb1427b20" providerId="ADAL" clId="{BB61C1E1-7DC9-4AB4-94FD-19F730FE8595}" dt="2024-11-11T20:51:29.969" v="961" actId="47"/>
        <pc:sldMkLst>
          <pc:docMk/>
          <pc:sldMk cId="886783570" sldId="262"/>
        </pc:sldMkLst>
      </pc:sldChg>
      <pc:sldChg chg="del">
        <pc:chgData name="Jelena Sapkovskaja" userId="bcea4113-9c49-449d-9a86-1d3eb1427b20" providerId="ADAL" clId="{BB61C1E1-7DC9-4AB4-94FD-19F730FE8595}" dt="2024-11-11T20:51:31.616" v="962" actId="47"/>
        <pc:sldMkLst>
          <pc:docMk/>
          <pc:sldMk cId="2145752707" sldId="263"/>
        </pc:sldMkLst>
      </pc:sldChg>
      <pc:sldChg chg="addSp modSp mod">
        <pc:chgData name="Jelena Sapkovskaja" userId="bcea4113-9c49-449d-9a86-1d3eb1427b20" providerId="ADAL" clId="{BB61C1E1-7DC9-4AB4-94FD-19F730FE8595}" dt="2024-11-11T21:02:52.776" v="1146" actId="1076"/>
        <pc:sldMkLst>
          <pc:docMk/>
          <pc:sldMk cId="1687959202" sldId="264"/>
        </pc:sldMkLst>
        <pc:spChg chg="mod">
          <ac:chgData name="Jelena Sapkovskaja" userId="bcea4113-9c49-449d-9a86-1d3eb1427b20" providerId="ADAL" clId="{BB61C1E1-7DC9-4AB4-94FD-19F730FE8595}" dt="2024-11-11T21:02:52.776" v="1146" actId="1076"/>
          <ac:spMkLst>
            <pc:docMk/>
            <pc:sldMk cId="1687959202" sldId="264"/>
            <ac:spMk id="2" creationId="{FC817B4B-9E3B-9D42-8FEA-C93212EB6D31}"/>
          </ac:spMkLst>
        </pc:spChg>
        <pc:spChg chg="add mod">
          <ac:chgData name="Jelena Sapkovskaja" userId="bcea4113-9c49-449d-9a86-1d3eb1427b20" providerId="ADAL" clId="{BB61C1E1-7DC9-4AB4-94FD-19F730FE8595}" dt="2024-11-11T21:02:31.790" v="1144" actId="1076"/>
          <ac:spMkLst>
            <pc:docMk/>
            <pc:sldMk cId="1687959202" sldId="264"/>
            <ac:spMk id="3" creationId="{94C3659C-2C14-43D0-1908-510DAA435DA0}"/>
          </ac:spMkLst>
        </pc:spChg>
      </pc:sldChg>
      <pc:sldChg chg="del">
        <pc:chgData name="Jelena Sapkovskaja" userId="bcea4113-9c49-449d-9a86-1d3eb1427b20" providerId="ADAL" clId="{BB61C1E1-7DC9-4AB4-94FD-19F730FE8595}" dt="2024-11-11T20:51:40.984" v="965" actId="47"/>
        <pc:sldMkLst>
          <pc:docMk/>
          <pc:sldMk cId="1967529450" sldId="265"/>
        </pc:sldMkLst>
      </pc:sldChg>
      <pc:sldChg chg="del">
        <pc:chgData name="Jelena Sapkovskaja" userId="bcea4113-9c49-449d-9a86-1d3eb1427b20" providerId="ADAL" clId="{BB61C1E1-7DC9-4AB4-94FD-19F730FE8595}" dt="2024-11-11T20:51:37.894" v="964" actId="47"/>
        <pc:sldMkLst>
          <pc:docMk/>
          <pc:sldMk cId="1313047585" sldId="266"/>
        </pc:sldMkLst>
      </pc:sldChg>
      <pc:sldChg chg="addSp delSp modSp add del mod">
        <pc:chgData name="Jelena Sapkovskaja" userId="bcea4113-9c49-449d-9a86-1d3eb1427b20" providerId="ADAL" clId="{BB61C1E1-7DC9-4AB4-94FD-19F730FE8595}" dt="2024-11-11T20:58:32.776" v="1066" actId="1076"/>
        <pc:sldMkLst>
          <pc:docMk/>
          <pc:sldMk cId="2047172961" sldId="267"/>
        </pc:sldMkLst>
        <pc:spChg chg="del mod">
          <ac:chgData name="Jelena Sapkovskaja" userId="bcea4113-9c49-449d-9a86-1d3eb1427b20" providerId="ADAL" clId="{BB61C1E1-7DC9-4AB4-94FD-19F730FE8595}" dt="2024-11-11T20:58:29.426" v="1065" actId="478"/>
          <ac:spMkLst>
            <pc:docMk/>
            <pc:sldMk cId="2047172961" sldId="267"/>
            <ac:spMk id="3" creationId="{00000000-0000-0000-0000-000000000000}"/>
          </ac:spMkLst>
        </pc:spChg>
        <pc:spChg chg="mod">
          <ac:chgData name="Jelena Sapkovskaja" userId="bcea4113-9c49-449d-9a86-1d3eb1427b20" providerId="ADAL" clId="{BB61C1E1-7DC9-4AB4-94FD-19F730FE8595}" dt="2024-11-11T20:58:21.955" v="1062" actId="20577"/>
          <ac:spMkLst>
            <pc:docMk/>
            <pc:sldMk cId="2047172961" sldId="267"/>
            <ac:spMk id="4" creationId="{EA6F2150-7155-C944-A713-9EF6877F75B8}"/>
          </ac:spMkLst>
        </pc:spChg>
        <pc:spChg chg="mod">
          <ac:chgData name="Jelena Sapkovskaja" userId="bcea4113-9c49-449d-9a86-1d3eb1427b20" providerId="ADAL" clId="{BB61C1E1-7DC9-4AB4-94FD-19F730FE8595}" dt="2024-11-11T20:58:19.788" v="1061" actId="27636"/>
          <ac:spMkLst>
            <pc:docMk/>
            <pc:sldMk cId="2047172961" sldId="267"/>
            <ac:spMk id="5" creationId="{ED81F72C-F67C-3A4B-B524-0DAC6136B19D}"/>
          </ac:spMkLst>
        </pc:spChg>
        <pc:spChg chg="mod">
          <ac:chgData name="Jelena Sapkovskaja" userId="bcea4113-9c49-449d-9a86-1d3eb1427b20" providerId="ADAL" clId="{BB61C1E1-7DC9-4AB4-94FD-19F730FE8595}" dt="2024-11-11T20:58:24.190" v="1063"/>
          <ac:spMkLst>
            <pc:docMk/>
            <pc:sldMk cId="2047172961" sldId="267"/>
            <ac:spMk id="13" creationId="{08733F8C-B239-D604-45C3-7277B4B54A5E}"/>
          </ac:spMkLst>
        </pc:spChg>
        <pc:spChg chg="mod">
          <ac:chgData name="Jelena Sapkovskaja" userId="bcea4113-9c49-449d-9a86-1d3eb1427b20" providerId="ADAL" clId="{BB61C1E1-7DC9-4AB4-94FD-19F730FE8595}" dt="2024-11-11T20:58:24.190" v="1063"/>
          <ac:spMkLst>
            <pc:docMk/>
            <pc:sldMk cId="2047172961" sldId="267"/>
            <ac:spMk id="15" creationId="{6B572DD2-CDE8-1EA0-3604-738DA06A6F65}"/>
          </ac:spMkLst>
        </pc:spChg>
        <pc:spChg chg="mod">
          <ac:chgData name="Jelena Sapkovskaja" userId="bcea4113-9c49-449d-9a86-1d3eb1427b20" providerId="ADAL" clId="{BB61C1E1-7DC9-4AB4-94FD-19F730FE8595}" dt="2024-11-11T20:58:24.190" v="1063"/>
          <ac:spMkLst>
            <pc:docMk/>
            <pc:sldMk cId="2047172961" sldId="267"/>
            <ac:spMk id="17" creationId="{118A7DA4-37F1-C9AC-AC6B-EE0AB78B0AD7}"/>
          </ac:spMkLst>
        </pc:spChg>
        <pc:spChg chg="add mod">
          <ac:chgData name="Jelena Sapkovskaja" userId="bcea4113-9c49-449d-9a86-1d3eb1427b20" providerId="ADAL" clId="{BB61C1E1-7DC9-4AB4-94FD-19F730FE8595}" dt="2024-11-11T20:58:24.190" v="1063"/>
          <ac:spMkLst>
            <pc:docMk/>
            <pc:sldMk cId="2047172961" sldId="267"/>
            <ac:spMk id="19" creationId="{B3FA0F87-F41B-D735-5EA9-648387EA3DD1}"/>
          </ac:spMkLst>
        </pc:spChg>
        <pc:spChg chg="add mod">
          <ac:chgData name="Jelena Sapkovskaja" userId="bcea4113-9c49-449d-9a86-1d3eb1427b20" providerId="ADAL" clId="{BB61C1E1-7DC9-4AB4-94FD-19F730FE8595}" dt="2024-11-11T20:58:24.190" v="1063"/>
          <ac:spMkLst>
            <pc:docMk/>
            <pc:sldMk cId="2047172961" sldId="267"/>
            <ac:spMk id="20" creationId="{F204B14D-8B86-94E3-AE0D-0149536823DE}"/>
          </ac:spMkLst>
        </pc:spChg>
        <pc:spChg chg="add mod">
          <ac:chgData name="Jelena Sapkovskaja" userId="bcea4113-9c49-449d-9a86-1d3eb1427b20" providerId="ADAL" clId="{BB61C1E1-7DC9-4AB4-94FD-19F730FE8595}" dt="2024-11-11T20:58:24.190" v="1063"/>
          <ac:spMkLst>
            <pc:docMk/>
            <pc:sldMk cId="2047172961" sldId="267"/>
            <ac:spMk id="21" creationId="{99EF4AE2-6066-96F1-EE20-9562FB506D4E}"/>
          </ac:spMkLst>
        </pc:spChg>
        <pc:spChg chg="add mod">
          <ac:chgData name="Jelena Sapkovskaja" userId="bcea4113-9c49-449d-9a86-1d3eb1427b20" providerId="ADAL" clId="{BB61C1E1-7DC9-4AB4-94FD-19F730FE8595}" dt="2024-11-11T20:58:24.190" v="1063"/>
          <ac:spMkLst>
            <pc:docMk/>
            <pc:sldMk cId="2047172961" sldId="267"/>
            <ac:spMk id="22" creationId="{2E26C866-A8B8-2D06-AC31-C985B230F634}"/>
          </ac:spMkLst>
        </pc:spChg>
        <pc:spChg chg="add mod">
          <ac:chgData name="Jelena Sapkovskaja" userId="bcea4113-9c49-449d-9a86-1d3eb1427b20" providerId="ADAL" clId="{BB61C1E1-7DC9-4AB4-94FD-19F730FE8595}" dt="2024-11-11T20:58:24.190" v="1063"/>
          <ac:spMkLst>
            <pc:docMk/>
            <pc:sldMk cId="2047172961" sldId="267"/>
            <ac:spMk id="24" creationId="{31A9A973-BB9F-5CF0-B9D1-EFA756CA6DB0}"/>
          </ac:spMkLst>
        </pc:spChg>
        <pc:spChg chg="add mod">
          <ac:chgData name="Jelena Sapkovskaja" userId="bcea4113-9c49-449d-9a86-1d3eb1427b20" providerId="ADAL" clId="{BB61C1E1-7DC9-4AB4-94FD-19F730FE8595}" dt="2024-11-11T20:58:24.190" v="1063"/>
          <ac:spMkLst>
            <pc:docMk/>
            <pc:sldMk cId="2047172961" sldId="267"/>
            <ac:spMk id="25" creationId="{A15B76D3-986B-8CB4-4B17-6AD34240B69E}"/>
          </ac:spMkLst>
        </pc:spChg>
        <pc:spChg chg="add mod">
          <ac:chgData name="Jelena Sapkovskaja" userId="bcea4113-9c49-449d-9a86-1d3eb1427b20" providerId="ADAL" clId="{BB61C1E1-7DC9-4AB4-94FD-19F730FE8595}" dt="2024-11-11T20:58:24.190" v="1063"/>
          <ac:spMkLst>
            <pc:docMk/>
            <pc:sldMk cId="2047172961" sldId="267"/>
            <ac:spMk id="26" creationId="{63D42F49-EC06-5FBB-C89E-C1A2548A24B7}"/>
          </ac:spMkLst>
        </pc:spChg>
        <pc:spChg chg="add mod">
          <ac:chgData name="Jelena Sapkovskaja" userId="bcea4113-9c49-449d-9a86-1d3eb1427b20" providerId="ADAL" clId="{BB61C1E1-7DC9-4AB4-94FD-19F730FE8595}" dt="2024-11-11T20:58:24.190" v="1063"/>
          <ac:spMkLst>
            <pc:docMk/>
            <pc:sldMk cId="2047172961" sldId="267"/>
            <ac:spMk id="27" creationId="{FB53AF39-FB25-18E4-1848-7D2117E552F8}"/>
          </ac:spMkLst>
        </pc:spChg>
        <pc:grpChg chg="add mod">
          <ac:chgData name="Jelena Sapkovskaja" userId="bcea4113-9c49-449d-9a86-1d3eb1427b20" providerId="ADAL" clId="{BB61C1E1-7DC9-4AB4-94FD-19F730FE8595}" dt="2024-11-11T20:58:32.776" v="1066" actId="1076"/>
          <ac:grpSpMkLst>
            <pc:docMk/>
            <pc:sldMk cId="2047172961" sldId="267"/>
            <ac:grpSpMk id="6" creationId="{203B3CEF-AF0D-F1A4-C7E8-30FB13C2417D}"/>
          </ac:grpSpMkLst>
        </pc:grpChg>
        <pc:picChg chg="mod">
          <ac:chgData name="Jelena Sapkovskaja" userId="bcea4113-9c49-449d-9a86-1d3eb1427b20" providerId="ADAL" clId="{BB61C1E1-7DC9-4AB4-94FD-19F730FE8595}" dt="2024-11-11T20:58:24.190" v="1063"/>
          <ac:picMkLst>
            <pc:docMk/>
            <pc:sldMk cId="2047172961" sldId="267"/>
            <ac:picMk id="7" creationId="{EA164B91-8835-5E44-E437-E6900A774CB5}"/>
          </ac:picMkLst>
        </pc:picChg>
        <pc:picChg chg="mod">
          <ac:chgData name="Jelena Sapkovskaja" userId="bcea4113-9c49-449d-9a86-1d3eb1427b20" providerId="ADAL" clId="{BB61C1E1-7DC9-4AB4-94FD-19F730FE8595}" dt="2024-11-11T20:58:24.190" v="1063"/>
          <ac:picMkLst>
            <pc:docMk/>
            <pc:sldMk cId="2047172961" sldId="267"/>
            <ac:picMk id="12" creationId="{BCAE59E1-84B1-87BB-17F9-C34C87004347}"/>
          </ac:picMkLst>
        </pc:picChg>
        <pc:picChg chg="mod">
          <ac:chgData name="Jelena Sapkovskaja" userId="bcea4113-9c49-449d-9a86-1d3eb1427b20" providerId="ADAL" clId="{BB61C1E1-7DC9-4AB4-94FD-19F730FE8595}" dt="2024-11-11T20:58:24.190" v="1063"/>
          <ac:picMkLst>
            <pc:docMk/>
            <pc:sldMk cId="2047172961" sldId="267"/>
            <ac:picMk id="14" creationId="{4D411B34-594E-ABA8-8E9C-B625EE75FE2F}"/>
          </ac:picMkLst>
        </pc:picChg>
        <pc:picChg chg="mod">
          <ac:chgData name="Jelena Sapkovskaja" userId="bcea4113-9c49-449d-9a86-1d3eb1427b20" providerId="ADAL" clId="{BB61C1E1-7DC9-4AB4-94FD-19F730FE8595}" dt="2024-11-11T20:58:24.190" v="1063"/>
          <ac:picMkLst>
            <pc:docMk/>
            <pc:sldMk cId="2047172961" sldId="267"/>
            <ac:picMk id="16" creationId="{2BC94116-2226-7789-6C00-09B65625C827}"/>
          </ac:picMkLst>
        </pc:picChg>
        <pc:picChg chg="mod">
          <ac:chgData name="Jelena Sapkovskaja" userId="bcea4113-9c49-449d-9a86-1d3eb1427b20" providerId="ADAL" clId="{BB61C1E1-7DC9-4AB4-94FD-19F730FE8595}" dt="2024-11-11T20:58:24.190" v="1063"/>
          <ac:picMkLst>
            <pc:docMk/>
            <pc:sldMk cId="2047172961" sldId="267"/>
            <ac:picMk id="18" creationId="{EB58B598-82D3-F4E3-86FE-BE655C78D939}"/>
          </ac:picMkLst>
        </pc:picChg>
        <pc:picChg chg="add mod">
          <ac:chgData name="Jelena Sapkovskaja" userId="bcea4113-9c49-449d-9a86-1d3eb1427b20" providerId="ADAL" clId="{BB61C1E1-7DC9-4AB4-94FD-19F730FE8595}" dt="2024-11-11T20:58:24.190" v="1063"/>
          <ac:picMkLst>
            <pc:docMk/>
            <pc:sldMk cId="2047172961" sldId="267"/>
            <ac:picMk id="23" creationId="{BA07B2FD-B4A9-D21E-29DF-759574B883E6}"/>
          </ac:picMkLst>
        </pc:picChg>
        <pc:picChg chg="add mod">
          <ac:chgData name="Jelena Sapkovskaja" userId="bcea4113-9c49-449d-9a86-1d3eb1427b20" providerId="ADAL" clId="{BB61C1E1-7DC9-4AB4-94FD-19F730FE8595}" dt="2024-11-11T20:58:24.190" v="1063"/>
          <ac:picMkLst>
            <pc:docMk/>
            <pc:sldMk cId="2047172961" sldId="267"/>
            <ac:picMk id="28" creationId="{0EB48089-7BC7-4D60-0FC3-A05C5B249B14}"/>
          </ac:picMkLst>
        </pc:picChg>
        <pc:picChg chg="add mod">
          <ac:chgData name="Jelena Sapkovskaja" userId="bcea4113-9c49-449d-9a86-1d3eb1427b20" providerId="ADAL" clId="{BB61C1E1-7DC9-4AB4-94FD-19F730FE8595}" dt="2024-11-11T20:58:24.190" v="1063"/>
          <ac:picMkLst>
            <pc:docMk/>
            <pc:sldMk cId="2047172961" sldId="267"/>
            <ac:picMk id="29" creationId="{27B1CD52-9C06-0FA7-BC41-6B3461E482F9}"/>
          </ac:picMkLst>
        </pc:picChg>
        <pc:picChg chg="add mod">
          <ac:chgData name="Jelena Sapkovskaja" userId="bcea4113-9c49-449d-9a86-1d3eb1427b20" providerId="ADAL" clId="{BB61C1E1-7DC9-4AB4-94FD-19F730FE8595}" dt="2024-11-11T20:58:24.190" v="1063"/>
          <ac:picMkLst>
            <pc:docMk/>
            <pc:sldMk cId="2047172961" sldId="267"/>
            <ac:picMk id="30" creationId="{DA0EF18F-91B7-A7EB-5200-920327A6C636}"/>
          </ac:picMkLst>
        </pc:picChg>
        <pc:cxnChg chg="mod">
          <ac:chgData name="Jelena Sapkovskaja" userId="bcea4113-9c49-449d-9a86-1d3eb1427b20" providerId="ADAL" clId="{BB61C1E1-7DC9-4AB4-94FD-19F730FE8595}" dt="2024-11-11T20:58:24.190" v="1063"/>
          <ac:cxnSpMkLst>
            <pc:docMk/>
            <pc:sldMk cId="2047172961" sldId="267"/>
            <ac:cxnSpMk id="8" creationId="{7467A87F-92D6-8AF2-FD9C-6C8A6EC702E4}"/>
          </ac:cxnSpMkLst>
        </pc:cxnChg>
        <pc:cxnChg chg="mod">
          <ac:chgData name="Jelena Sapkovskaja" userId="bcea4113-9c49-449d-9a86-1d3eb1427b20" providerId="ADAL" clId="{BB61C1E1-7DC9-4AB4-94FD-19F730FE8595}" dt="2024-11-11T20:58:24.190" v="1063"/>
          <ac:cxnSpMkLst>
            <pc:docMk/>
            <pc:sldMk cId="2047172961" sldId="267"/>
            <ac:cxnSpMk id="9" creationId="{D441BCDC-1721-6B8D-9630-5C9398769BA8}"/>
          </ac:cxnSpMkLst>
        </pc:cxnChg>
        <pc:cxnChg chg="mod">
          <ac:chgData name="Jelena Sapkovskaja" userId="bcea4113-9c49-449d-9a86-1d3eb1427b20" providerId="ADAL" clId="{BB61C1E1-7DC9-4AB4-94FD-19F730FE8595}" dt="2024-11-11T20:58:24.190" v="1063"/>
          <ac:cxnSpMkLst>
            <pc:docMk/>
            <pc:sldMk cId="2047172961" sldId="267"/>
            <ac:cxnSpMk id="10" creationId="{277E0BA6-F426-463F-DAD3-BA4A7B25D410}"/>
          </ac:cxnSpMkLst>
        </pc:cxnChg>
        <pc:cxnChg chg="mod">
          <ac:chgData name="Jelena Sapkovskaja" userId="bcea4113-9c49-449d-9a86-1d3eb1427b20" providerId="ADAL" clId="{BB61C1E1-7DC9-4AB4-94FD-19F730FE8595}" dt="2024-11-11T20:58:24.190" v="1063"/>
          <ac:cxnSpMkLst>
            <pc:docMk/>
            <pc:sldMk cId="2047172961" sldId="267"/>
            <ac:cxnSpMk id="11" creationId="{7C3A4C65-D0CD-35E6-0142-638E1FED49EF}"/>
          </ac:cxnSpMkLst>
        </pc:cxnChg>
      </pc:sldChg>
      <pc:sldChg chg="add del">
        <pc:chgData name="Jelena Sapkovskaja" userId="bcea4113-9c49-449d-9a86-1d3eb1427b20" providerId="ADAL" clId="{BB61C1E1-7DC9-4AB4-94FD-19F730FE8595}" dt="2024-11-11T21:00:16.007" v="1073" actId="47"/>
        <pc:sldMkLst>
          <pc:docMk/>
          <pc:sldMk cId="2800464410" sldId="288"/>
        </pc:sldMkLst>
      </pc:sldChg>
      <pc:sldChg chg="add del setBg">
        <pc:chgData name="Jelena Sapkovskaja" userId="bcea4113-9c49-449d-9a86-1d3eb1427b20" providerId="ADAL" clId="{BB61C1E1-7DC9-4AB4-94FD-19F730FE8595}" dt="2024-11-11T20:50:41.842" v="930" actId="47"/>
        <pc:sldMkLst>
          <pc:docMk/>
          <pc:sldMk cId="504872945" sldId="299"/>
        </pc:sldMkLst>
      </pc:sldChg>
      <pc:sldChg chg="add del">
        <pc:chgData name="Jelena Sapkovskaja" userId="bcea4113-9c49-449d-9a86-1d3eb1427b20" providerId="ADAL" clId="{BB61C1E1-7DC9-4AB4-94FD-19F730FE8595}" dt="2024-11-11T18:46:56.109" v="3" actId="47"/>
        <pc:sldMkLst>
          <pc:docMk/>
          <pc:sldMk cId="2499720006" sldId="313"/>
        </pc:sldMkLst>
      </pc:sldChg>
      <pc:sldChg chg="add del">
        <pc:chgData name="Jelena Sapkovskaja" userId="bcea4113-9c49-449d-9a86-1d3eb1427b20" providerId="ADAL" clId="{BB61C1E1-7DC9-4AB4-94FD-19F730FE8595}" dt="2024-11-11T20:51:27.375" v="960" actId="47"/>
        <pc:sldMkLst>
          <pc:docMk/>
          <pc:sldMk cId="776625121" sldId="314"/>
        </pc:sldMkLst>
      </pc:sldChg>
      <pc:sldChg chg="modSp add del mod ord">
        <pc:chgData name="Jelena Sapkovskaja" userId="bcea4113-9c49-449d-9a86-1d3eb1427b20" providerId="ADAL" clId="{BB61C1E1-7DC9-4AB4-94FD-19F730FE8595}" dt="2024-11-11T20:58:40.542" v="1067" actId="47"/>
        <pc:sldMkLst>
          <pc:docMk/>
          <pc:sldMk cId="1798897881" sldId="315"/>
        </pc:sldMkLst>
        <pc:grpChg chg="mod">
          <ac:chgData name="Jelena Sapkovskaja" userId="bcea4113-9c49-449d-9a86-1d3eb1427b20" providerId="ADAL" clId="{BB61C1E1-7DC9-4AB4-94FD-19F730FE8595}" dt="2024-11-11T18:47:04.848" v="6" actId="1076"/>
          <ac:grpSpMkLst>
            <pc:docMk/>
            <pc:sldMk cId="1798897881" sldId="315"/>
            <ac:grpSpMk id="3" creationId="{7501C272-21CE-2D2E-6106-0D591E99DAA3}"/>
          </ac:grpSpMkLst>
        </pc:grpChg>
      </pc:sldChg>
      <pc:sldChg chg="modSp add mod ord">
        <pc:chgData name="Jelena Sapkovskaja" userId="bcea4113-9c49-449d-9a86-1d3eb1427b20" providerId="ADAL" clId="{BB61C1E1-7DC9-4AB4-94FD-19F730FE8595}" dt="2024-11-11T18:47:38.518" v="13"/>
        <pc:sldMkLst>
          <pc:docMk/>
          <pc:sldMk cId="1812424641" sldId="316"/>
        </pc:sldMkLst>
        <pc:spChg chg="mod">
          <ac:chgData name="Jelena Sapkovskaja" userId="bcea4113-9c49-449d-9a86-1d3eb1427b20" providerId="ADAL" clId="{BB61C1E1-7DC9-4AB4-94FD-19F730FE8595}" dt="2024-11-11T18:47:24.010" v="8" actId="1076"/>
          <ac:spMkLst>
            <pc:docMk/>
            <pc:sldMk cId="1812424641" sldId="316"/>
            <ac:spMk id="3" creationId="{476DAB05-3D4F-2E0B-D2E1-6C7A73C84432}"/>
          </ac:spMkLst>
        </pc:spChg>
        <pc:graphicFrameChg chg="mod">
          <ac:chgData name="Jelena Sapkovskaja" userId="bcea4113-9c49-449d-9a86-1d3eb1427b20" providerId="ADAL" clId="{BB61C1E1-7DC9-4AB4-94FD-19F730FE8595}" dt="2024-11-11T18:47:27.049" v="9" actId="1076"/>
          <ac:graphicFrameMkLst>
            <pc:docMk/>
            <pc:sldMk cId="1812424641" sldId="316"/>
            <ac:graphicFrameMk id="4" creationId="{311A10F5-E5DE-5F59-FE3D-736ECE33D4E0}"/>
          </ac:graphicFrameMkLst>
        </pc:graphicFrameChg>
        <pc:graphicFrameChg chg="mod">
          <ac:chgData name="Jelena Sapkovskaja" userId="bcea4113-9c49-449d-9a86-1d3eb1427b20" providerId="ADAL" clId="{BB61C1E1-7DC9-4AB4-94FD-19F730FE8595}" dt="2024-11-11T18:47:33.776" v="11" actId="1076"/>
          <ac:graphicFrameMkLst>
            <pc:docMk/>
            <pc:sldMk cId="1812424641" sldId="316"/>
            <ac:graphicFrameMk id="5" creationId="{69F65CB6-F1B6-EBB7-BD1F-194D5163C41F}"/>
          </ac:graphicFrameMkLst>
        </pc:graphicFrameChg>
        <pc:graphicFrameChg chg="mod">
          <ac:chgData name="Jelena Sapkovskaja" userId="bcea4113-9c49-449d-9a86-1d3eb1427b20" providerId="ADAL" clId="{BB61C1E1-7DC9-4AB4-94FD-19F730FE8595}" dt="2024-11-11T18:47:31.361" v="10" actId="1076"/>
          <ac:graphicFrameMkLst>
            <pc:docMk/>
            <pc:sldMk cId="1812424641" sldId="316"/>
            <ac:graphicFrameMk id="6" creationId="{CB8BC4F8-08F4-7498-C1D9-A4C9BBE5013A}"/>
          </ac:graphicFrameMkLst>
        </pc:graphicFrameChg>
      </pc:sldChg>
      <pc:sldChg chg="addSp modSp new del mod">
        <pc:chgData name="Jelena Sapkovskaja" userId="bcea4113-9c49-449d-9a86-1d3eb1427b20" providerId="ADAL" clId="{BB61C1E1-7DC9-4AB4-94FD-19F730FE8595}" dt="2024-11-11T20:40:40.683" v="600" actId="47"/>
        <pc:sldMkLst>
          <pc:docMk/>
          <pc:sldMk cId="934674414" sldId="317"/>
        </pc:sldMkLst>
        <pc:spChg chg="mod">
          <ac:chgData name="Jelena Sapkovskaja" userId="bcea4113-9c49-449d-9a86-1d3eb1427b20" providerId="ADAL" clId="{BB61C1E1-7DC9-4AB4-94FD-19F730FE8595}" dt="2024-11-11T19:10:34.486" v="241" actId="20577"/>
          <ac:spMkLst>
            <pc:docMk/>
            <pc:sldMk cId="934674414" sldId="317"/>
            <ac:spMk id="2" creationId="{7DF935A4-C54E-FC15-A935-070D69A1D066}"/>
          </ac:spMkLst>
        </pc:spChg>
        <pc:spChg chg="add mod">
          <ac:chgData name="Jelena Sapkovskaja" userId="bcea4113-9c49-449d-9a86-1d3eb1427b20" providerId="ADAL" clId="{BB61C1E1-7DC9-4AB4-94FD-19F730FE8595}" dt="2024-11-11T19:23:08.749" v="478" actId="1076"/>
          <ac:spMkLst>
            <pc:docMk/>
            <pc:sldMk cId="934674414" sldId="317"/>
            <ac:spMk id="4" creationId="{CE99B370-3E34-4A92-BFC2-1EF383E5FF04}"/>
          </ac:spMkLst>
        </pc:spChg>
        <pc:spChg chg="add mod">
          <ac:chgData name="Jelena Sapkovskaja" userId="bcea4113-9c49-449d-9a86-1d3eb1427b20" providerId="ADAL" clId="{BB61C1E1-7DC9-4AB4-94FD-19F730FE8595}" dt="2024-11-11T19:23:14.650" v="480" actId="1076"/>
          <ac:spMkLst>
            <pc:docMk/>
            <pc:sldMk cId="934674414" sldId="317"/>
            <ac:spMk id="5" creationId="{D475BF82-F9D0-47C3-B97A-28B53F7631D2}"/>
          </ac:spMkLst>
        </pc:spChg>
        <pc:spChg chg="add mod">
          <ac:chgData name="Jelena Sapkovskaja" userId="bcea4113-9c49-449d-9a86-1d3eb1427b20" providerId="ADAL" clId="{BB61C1E1-7DC9-4AB4-94FD-19F730FE8595}" dt="2024-11-11T19:23:11.474" v="479" actId="1076"/>
          <ac:spMkLst>
            <pc:docMk/>
            <pc:sldMk cId="934674414" sldId="317"/>
            <ac:spMk id="6" creationId="{49CD746E-2076-460C-AA53-9E5D251A09C9}"/>
          </ac:spMkLst>
        </pc:spChg>
      </pc:sldChg>
      <pc:sldChg chg="addSp delSp modSp new del mod">
        <pc:chgData name="Jelena Sapkovskaja" userId="bcea4113-9c49-449d-9a86-1d3eb1427b20" providerId="ADAL" clId="{BB61C1E1-7DC9-4AB4-94FD-19F730FE8595}" dt="2024-11-11T20:42:02.355" v="665" actId="47"/>
        <pc:sldMkLst>
          <pc:docMk/>
          <pc:sldMk cId="3754960874" sldId="318"/>
        </pc:sldMkLst>
        <pc:spChg chg="add del mod">
          <ac:chgData name="Jelena Sapkovskaja" userId="bcea4113-9c49-449d-9a86-1d3eb1427b20" providerId="ADAL" clId="{BB61C1E1-7DC9-4AB4-94FD-19F730FE8595}" dt="2024-11-11T19:13:42.984" v="251" actId="478"/>
          <ac:spMkLst>
            <pc:docMk/>
            <pc:sldMk cId="3754960874" sldId="318"/>
            <ac:spMk id="3" creationId="{977F6929-A9D9-9DF7-24AA-2AF7EADFD4C2}"/>
          </ac:spMkLst>
        </pc:spChg>
        <pc:spChg chg="add del mod">
          <ac:chgData name="Jelena Sapkovskaja" userId="bcea4113-9c49-449d-9a86-1d3eb1427b20" providerId="ADAL" clId="{BB61C1E1-7DC9-4AB4-94FD-19F730FE8595}" dt="2024-11-11T19:13:45.412" v="252" actId="478"/>
          <ac:spMkLst>
            <pc:docMk/>
            <pc:sldMk cId="3754960874" sldId="318"/>
            <ac:spMk id="4" creationId="{CF3FDA7F-2B9B-E8EF-0B11-D4D05FACDB39}"/>
          </ac:spMkLst>
        </pc:spChg>
        <pc:spChg chg="add del mod">
          <ac:chgData name="Jelena Sapkovskaja" userId="bcea4113-9c49-449d-9a86-1d3eb1427b20" providerId="ADAL" clId="{BB61C1E1-7DC9-4AB4-94FD-19F730FE8595}" dt="2024-11-11T19:14:26.884" v="258" actId="478"/>
          <ac:spMkLst>
            <pc:docMk/>
            <pc:sldMk cId="3754960874" sldId="318"/>
            <ac:spMk id="5" creationId="{135A883C-F328-4BDD-9D85-AC1F74438B8F}"/>
          </ac:spMkLst>
        </pc:spChg>
        <pc:spChg chg="add del mod">
          <ac:chgData name="Jelena Sapkovskaja" userId="bcea4113-9c49-449d-9a86-1d3eb1427b20" providerId="ADAL" clId="{BB61C1E1-7DC9-4AB4-94FD-19F730FE8595}" dt="2024-11-11T19:14:26.884" v="258" actId="478"/>
          <ac:spMkLst>
            <pc:docMk/>
            <pc:sldMk cId="3754960874" sldId="318"/>
            <ac:spMk id="6" creationId="{8D88A37E-8DC3-4C65-9D28-482FF2AEC88A}"/>
          </ac:spMkLst>
        </pc:spChg>
        <pc:spChg chg="add del mod">
          <ac:chgData name="Jelena Sapkovskaja" userId="bcea4113-9c49-449d-9a86-1d3eb1427b20" providerId="ADAL" clId="{BB61C1E1-7DC9-4AB4-94FD-19F730FE8595}" dt="2024-11-11T19:14:26.884" v="258" actId="478"/>
          <ac:spMkLst>
            <pc:docMk/>
            <pc:sldMk cId="3754960874" sldId="318"/>
            <ac:spMk id="7" creationId="{2BC3BBA7-0845-40EF-994C-988AA5B7675C}"/>
          </ac:spMkLst>
        </pc:spChg>
        <pc:spChg chg="add mod">
          <ac:chgData name="Jelena Sapkovskaja" userId="bcea4113-9c49-449d-9a86-1d3eb1427b20" providerId="ADAL" clId="{BB61C1E1-7DC9-4AB4-94FD-19F730FE8595}" dt="2024-11-11T19:23:56.691" v="486" actId="1076"/>
          <ac:spMkLst>
            <pc:docMk/>
            <pc:sldMk cId="3754960874" sldId="318"/>
            <ac:spMk id="8" creationId="{135A883C-F328-4BDD-9D85-AC1F74438B8F}"/>
          </ac:spMkLst>
        </pc:spChg>
        <pc:spChg chg="add mod">
          <ac:chgData name="Jelena Sapkovskaja" userId="bcea4113-9c49-449d-9a86-1d3eb1427b20" providerId="ADAL" clId="{BB61C1E1-7DC9-4AB4-94FD-19F730FE8595}" dt="2024-11-11T19:23:54.579" v="485" actId="1076"/>
          <ac:spMkLst>
            <pc:docMk/>
            <pc:sldMk cId="3754960874" sldId="318"/>
            <ac:spMk id="9" creationId="{8D88A37E-8DC3-4C65-9D28-482FF2AEC88A}"/>
          </ac:spMkLst>
        </pc:spChg>
        <pc:spChg chg="add mod">
          <ac:chgData name="Jelena Sapkovskaja" userId="bcea4113-9c49-449d-9a86-1d3eb1427b20" providerId="ADAL" clId="{BB61C1E1-7DC9-4AB4-94FD-19F730FE8595}" dt="2024-11-11T19:23:59.978" v="487" actId="1076"/>
          <ac:spMkLst>
            <pc:docMk/>
            <pc:sldMk cId="3754960874" sldId="318"/>
            <ac:spMk id="10" creationId="{2BC3BBA7-0845-40EF-994C-988AA5B7675C}"/>
          </ac:spMkLst>
        </pc:spChg>
      </pc:sldChg>
      <pc:sldChg chg="addSp delSp modSp new del mod">
        <pc:chgData name="Jelena Sapkovskaja" userId="bcea4113-9c49-449d-9a86-1d3eb1427b20" providerId="ADAL" clId="{BB61C1E1-7DC9-4AB4-94FD-19F730FE8595}" dt="2024-11-11T20:41:08.321" v="623" actId="47"/>
        <pc:sldMkLst>
          <pc:docMk/>
          <pc:sldMk cId="3923821448" sldId="319"/>
        </pc:sldMkLst>
        <pc:spChg chg="del">
          <ac:chgData name="Jelena Sapkovskaja" userId="bcea4113-9c49-449d-9a86-1d3eb1427b20" providerId="ADAL" clId="{BB61C1E1-7DC9-4AB4-94FD-19F730FE8595}" dt="2024-11-11T19:16:52.008" v="321" actId="478"/>
          <ac:spMkLst>
            <pc:docMk/>
            <pc:sldMk cId="3923821448" sldId="319"/>
            <ac:spMk id="2" creationId="{9E6D6C01-DC19-137A-9672-34E094C831A4}"/>
          </ac:spMkLst>
        </pc:spChg>
        <pc:spChg chg="add">
          <ac:chgData name="Jelena Sapkovskaja" userId="bcea4113-9c49-449d-9a86-1d3eb1427b20" providerId="ADAL" clId="{BB61C1E1-7DC9-4AB4-94FD-19F730FE8595}" dt="2024-11-11T20:40:45.255" v="601" actId="22"/>
          <ac:spMkLst>
            <pc:docMk/>
            <pc:sldMk cId="3923821448" sldId="319"/>
            <ac:spMk id="3" creationId="{BA454F92-F773-FC8E-456D-4ACFC65A555F}"/>
          </ac:spMkLst>
        </pc:spChg>
        <pc:spChg chg="del">
          <ac:chgData name="Jelena Sapkovskaja" userId="bcea4113-9c49-449d-9a86-1d3eb1427b20" providerId="ADAL" clId="{BB61C1E1-7DC9-4AB4-94FD-19F730FE8595}" dt="2024-11-11T19:16:53.944" v="322" actId="478"/>
          <ac:spMkLst>
            <pc:docMk/>
            <pc:sldMk cId="3923821448" sldId="319"/>
            <ac:spMk id="3" creationId="{ED6EC651-A687-AB79-3893-4E188941C04A}"/>
          </ac:spMkLst>
        </pc:spChg>
        <pc:spChg chg="add mod">
          <ac:chgData name="Jelena Sapkovskaja" userId="bcea4113-9c49-449d-9a86-1d3eb1427b20" providerId="ADAL" clId="{BB61C1E1-7DC9-4AB4-94FD-19F730FE8595}" dt="2024-11-11T19:24:15.580" v="491" actId="1076"/>
          <ac:spMkLst>
            <pc:docMk/>
            <pc:sldMk cId="3923821448" sldId="319"/>
            <ac:spMk id="5" creationId="{5B6E40A4-5B68-4D1E-B6FC-2243B8EA71BE}"/>
          </ac:spMkLst>
        </pc:spChg>
        <pc:spChg chg="add mod">
          <ac:chgData name="Jelena Sapkovskaja" userId="bcea4113-9c49-449d-9a86-1d3eb1427b20" providerId="ADAL" clId="{BB61C1E1-7DC9-4AB4-94FD-19F730FE8595}" dt="2024-11-11T19:24:13.883" v="490" actId="1076"/>
          <ac:spMkLst>
            <pc:docMk/>
            <pc:sldMk cId="3923821448" sldId="319"/>
            <ac:spMk id="6" creationId="{CC2542FA-EB6A-408C-B61B-7C7EBD8E3629}"/>
          </ac:spMkLst>
        </pc:spChg>
        <pc:spChg chg="add mod">
          <ac:chgData name="Jelena Sapkovskaja" userId="bcea4113-9c49-449d-9a86-1d3eb1427b20" providerId="ADAL" clId="{BB61C1E1-7DC9-4AB4-94FD-19F730FE8595}" dt="2024-11-11T19:24:17.923" v="492" actId="1076"/>
          <ac:spMkLst>
            <pc:docMk/>
            <pc:sldMk cId="3923821448" sldId="319"/>
            <ac:spMk id="7" creationId="{A080757A-8B45-433B-A751-0AC4B469A5E6}"/>
          </ac:spMkLst>
        </pc:spChg>
      </pc:sldChg>
      <pc:sldChg chg="addSp delSp new add del mod">
        <pc:chgData name="Jelena Sapkovskaja" userId="bcea4113-9c49-449d-9a86-1d3eb1427b20" providerId="ADAL" clId="{BB61C1E1-7DC9-4AB4-94FD-19F730FE8595}" dt="2024-11-11T19:10:39.146" v="244" actId="47"/>
        <pc:sldMkLst>
          <pc:docMk/>
          <pc:sldMk cId="1730066695" sldId="320"/>
        </pc:sldMkLst>
        <pc:spChg chg="add del">
          <ac:chgData name="Jelena Sapkovskaja" userId="bcea4113-9c49-449d-9a86-1d3eb1427b20" providerId="ADAL" clId="{BB61C1E1-7DC9-4AB4-94FD-19F730FE8595}" dt="2024-11-11T19:10:35.229" v="243" actId="478"/>
          <ac:spMkLst>
            <pc:docMk/>
            <pc:sldMk cId="1730066695" sldId="320"/>
            <ac:spMk id="3" creationId="{EEDA70A5-78DC-B64D-2347-00A13E06C811}"/>
          </ac:spMkLst>
        </pc:spChg>
      </pc:sldChg>
      <pc:sldChg chg="addSp delSp modSp new mod">
        <pc:chgData name="Jelena Sapkovskaja" userId="bcea4113-9c49-449d-9a86-1d3eb1427b20" providerId="ADAL" clId="{BB61C1E1-7DC9-4AB4-94FD-19F730FE8595}" dt="2024-11-11T22:00:40.874" v="1268" actId="1076"/>
        <pc:sldMkLst>
          <pc:docMk/>
          <pc:sldMk cId="3232282540" sldId="320"/>
        </pc:sldMkLst>
        <pc:spChg chg="del">
          <ac:chgData name="Jelena Sapkovskaja" userId="bcea4113-9c49-449d-9a86-1d3eb1427b20" providerId="ADAL" clId="{BB61C1E1-7DC9-4AB4-94FD-19F730FE8595}" dt="2024-11-11T21:42:41.987" v="1237" actId="478"/>
          <ac:spMkLst>
            <pc:docMk/>
            <pc:sldMk cId="3232282540" sldId="320"/>
            <ac:spMk id="2" creationId="{8126B416-801E-D428-6994-7EAE076BA33C}"/>
          </ac:spMkLst>
        </pc:spChg>
        <pc:spChg chg="add mod">
          <ac:chgData name="Jelena Sapkovskaja" userId="bcea4113-9c49-449d-9a86-1d3eb1427b20" providerId="ADAL" clId="{BB61C1E1-7DC9-4AB4-94FD-19F730FE8595}" dt="2024-11-11T20:32:04.086" v="499" actId="14100"/>
          <ac:spMkLst>
            <pc:docMk/>
            <pc:sldMk cId="3232282540" sldId="320"/>
            <ac:spMk id="4" creationId="{FE1EF2D2-5439-1F39-B2A7-E25241BE8FD9}"/>
          </ac:spMkLst>
        </pc:spChg>
        <pc:spChg chg="add mod">
          <ac:chgData name="Jelena Sapkovskaja" userId="bcea4113-9c49-449d-9a86-1d3eb1427b20" providerId="ADAL" clId="{BB61C1E1-7DC9-4AB4-94FD-19F730FE8595}" dt="2024-11-11T22:00:40.874" v="1268" actId="1076"/>
          <ac:spMkLst>
            <pc:docMk/>
            <pc:sldMk cId="3232282540" sldId="320"/>
            <ac:spMk id="5" creationId="{11730719-4805-2E3E-293F-796812278120}"/>
          </ac:spMkLst>
        </pc:spChg>
        <pc:spChg chg="add mod">
          <ac:chgData name="Jelena Sapkovskaja" userId="bcea4113-9c49-449d-9a86-1d3eb1427b20" providerId="ADAL" clId="{BB61C1E1-7DC9-4AB4-94FD-19F730FE8595}" dt="2024-11-11T20:32:10.464" v="503" actId="403"/>
          <ac:spMkLst>
            <pc:docMk/>
            <pc:sldMk cId="3232282540" sldId="320"/>
            <ac:spMk id="6" creationId="{5B9E0DAD-6D9F-82E1-8077-687F55CABACC}"/>
          </ac:spMkLst>
        </pc:spChg>
      </pc:sldChg>
      <pc:sldChg chg="new del ord">
        <pc:chgData name="Jelena Sapkovskaja" userId="bcea4113-9c49-449d-9a86-1d3eb1427b20" providerId="ADAL" clId="{BB61C1E1-7DC9-4AB4-94FD-19F730FE8595}" dt="2024-11-11T20:56:57.134" v="1057" actId="47"/>
        <pc:sldMkLst>
          <pc:docMk/>
          <pc:sldMk cId="1951702814" sldId="321"/>
        </pc:sldMkLst>
      </pc:sldChg>
      <pc:sldChg chg="delSp modSp add mod ord">
        <pc:chgData name="Jelena Sapkovskaja" userId="bcea4113-9c49-449d-9a86-1d3eb1427b20" providerId="ADAL" clId="{BB61C1E1-7DC9-4AB4-94FD-19F730FE8595}" dt="2024-11-11T22:22:17.365" v="1288" actId="478"/>
        <pc:sldMkLst>
          <pc:docMk/>
          <pc:sldMk cId="1522687194" sldId="322"/>
        </pc:sldMkLst>
        <pc:spChg chg="del">
          <ac:chgData name="Jelena Sapkovskaja" userId="bcea4113-9c49-449d-9a86-1d3eb1427b20" providerId="ADAL" clId="{BB61C1E1-7DC9-4AB4-94FD-19F730FE8595}" dt="2024-11-11T22:22:17.365" v="1288" actId="478"/>
          <ac:spMkLst>
            <pc:docMk/>
            <pc:sldMk cId="1522687194" sldId="322"/>
            <ac:spMk id="2" creationId="{28073A2A-F736-3339-76EE-59B48ABAFB14}"/>
          </ac:spMkLst>
        </pc:spChg>
        <pc:spChg chg="mod">
          <ac:chgData name="Jelena Sapkovskaja" userId="bcea4113-9c49-449d-9a86-1d3eb1427b20" providerId="ADAL" clId="{BB61C1E1-7DC9-4AB4-94FD-19F730FE8595}" dt="2024-11-11T20:44:09.511" v="731" actId="1076"/>
          <ac:spMkLst>
            <pc:docMk/>
            <pc:sldMk cId="1522687194" sldId="322"/>
            <ac:spMk id="5" creationId="{0B62875D-5354-B473-271C-F07419335156}"/>
          </ac:spMkLst>
        </pc:spChg>
        <pc:spChg chg="mod">
          <ac:chgData name="Jelena Sapkovskaja" userId="bcea4113-9c49-449d-9a86-1d3eb1427b20" providerId="ADAL" clId="{BB61C1E1-7DC9-4AB4-94FD-19F730FE8595}" dt="2024-11-11T20:35:34.393" v="556" actId="20577"/>
          <ac:spMkLst>
            <pc:docMk/>
            <pc:sldMk cId="1522687194" sldId="322"/>
            <ac:spMk id="6" creationId="{2D19243F-D09D-0BCE-431F-516CBF9284C4}"/>
          </ac:spMkLst>
        </pc:spChg>
      </pc:sldChg>
      <pc:sldChg chg="delSp modSp add mod">
        <pc:chgData name="Jelena Sapkovskaja" userId="bcea4113-9c49-449d-9a86-1d3eb1427b20" providerId="ADAL" clId="{BB61C1E1-7DC9-4AB4-94FD-19F730FE8595}" dt="2024-11-11T21:53:03.457" v="1261" actId="1076"/>
        <pc:sldMkLst>
          <pc:docMk/>
          <pc:sldMk cId="3122509136" sldId="323"/>
        </pc:sldMkLst>
        <pc:spChg chg="del">
          <ac:chgData name="Jelena Sapkovskaja" userId="bcea4113-9c49-449d-9a86-1d3eb1427b20" providerId="ADAL" clId="{BB61C1E1-7DC9-4AB4-94FD-19F730FE8595}" dt="2024-11-11T21:40:16.194" v="1236" actId="478"/>
          <ac:spMkLst>
            <pc:docMk/>
            <pc:sldMk cId="3122509136" sldId="323"/>
            <ac:spMk id="2" creationId="{1A6CEFB0-9831-9D5D-0102-BBCD000CA0E8}"/>
          </ac:spMkLst>
        </pc:spChg>
        <pc:spChg chg="mod">
          <ac:chgData name="Jelena Sapkovskaja" userId="bcea4113-9c49-449d-9a86-1d3eb1427b20" providerId="ADAL" clId="{BB61C1E1-7DC9-4AB4-94FD-19F730FE8595}" dt="2024-11-11T21:53:03.457" v="1261" actId="1076"/>
          <ac:spMkLst>
            <pc:docMk/>
            <pc:sldMk cId="3122509136" sldId="323"/>
            <ac:spMk id="5" creationId="{A7F37E80-2443-6765-1E5A-2F6CA7A9590C}"/>
          </ac:spMkLst>
        </pc:spChg>
        <pc:spChg chg="mod">
          <ac:chgData name="Jelena Sapkovskaja" userId="bcea4113-9c49-449d-9a86-1d3eb1427b20" providerId="ADAL" clId="{BB61C1E1-7DC9-4AB4-94FD-19F730FE8595}" dt="2024-11-11T20:40:02.980" v="590" actId="20577"/>
          <ac:spMkLst>
            <pc:docMk/>
            <pc:sldMk cId="3122509136" sldId="323"/>
            <ac:spMk id="6" creationId="{58BE3066-4ED2-58EB-ECD8-B19BC32AB58C}"/>
          </ac:spMkLst>
        </pc:spChg>
      </pc:sldChg>
      <pc:sldChg chg="delSp modSp add mod">
        <pc:chgData name="Jelena Sapkovskaja" userId="bcea4113-9c49-449d-9a86-1d3eb1427b20" providerId="ADAL" clId="{BB61C1E1-7DC9-4AB4-94FD-19F730FE8595}" dt="2024-11-12T16:14:31.755" v="1293" actId="1076"/>
        <pc:sldMkLst>
          <pc:docMk/>
          <pc:sldMk cId="2448493990" sldId="324"/>
        </pc:sldMkLst>
        <pc:spChg chg="del">
          <ac:chgData name="Jelena Sapkovskaja" userId="bcea4113-9c49-449d-9a86-1d3eb1427b20" providerId="ADAL" clId="{BB61C1E1-7DC9-4AB4-94FD-19F730FE8595}" dt="2024-11-11T21:17:32.490" v="1163" actId="478"/>
          <ac:spMkLst>
            <pc:docMk/>
            <pc:sldMk cId="2448493990" sldId="324"/>
            <ac:spMk id="2" creationId="{CC46B3E2-91CB-413E-2BA7-766949755090}"/>
          </ac:spMkLst>
        </pc:spChg>
        <pc:spChg chg="mod">
          <ac:chgData name="Jelena Sapkovskaja" userId="bcea4113-9c49-449d-9a86-1d3eb1427b20" providerId="ADAL" clId="{BB61C1E1-7DC9-4AB4-94FD-19F730FE8595}" dt="2024-11-12T16:14:31.755" v="1293" actId="1076"/>
          <ac:spMkLst>
            <pc:docMk/>
            <pc:sldMk cId="2448493990" sldId="324"/>
            <ac:spMk id="5" creationId="{6BE927DA-22F5-6E5F-461A-68DFB499AACC}"/>
          </ac:spMkLst>
        </pc:spChg>
        <pc:spChg chg="mod">
          <ac:chgData name="Jelena Sapkovskaja" userId="bcea4113-9c49-449d-9a86-1d3eb1427b20" providerId="ADAL" clId="{BB61C1E1-7DC9-4AB4-94FD-19F730FE8595}" dt="2024-11-11T20:40:56.004" v="604" actId="20577"/>
          <ac:spMkLst>
            <pc:docMk/>
            <pc:sldMk cId="2448493990" sldId="324"/>
            <ac:spMk id="6" creationId="{AB73D7CC-E1A8-02C7-5491-70599C536AEB}"/>
          </ac:spMkLst>
        </pc:spChg>
      </pc:sldChg>
      <pc:sldChg chg="delSp modSp add mod">
        <pc:chgData name="Jelena Sapkovskaja" userId="bcea4113-9c49-449d-9a86-1d3eb1427b20" providerId="ADAL" clId="{BB61C1E1-7DC9-4AB4-94FD-19F730FE8595}" dt="2024-11-11T21:17:26.618" v="1162" actId="478"/>
        <pc:sldMkLst>
          <pc:docMk/>
          <pc:sldMk cId="627765001" sldId="325"/>
        </pc:sldMkLst>
        <pc:spChg chg="del">
          <ac:chgData name="Jelena Sapkovskaja" userId="bcea4113-9c49-449d-9a86-1d3eb1427b20" providerId="ADAL" clId="{BB61C1E1-7DC9-4AB4-94FD-19F730FE8595}" dt="2024-11-11T21:17:26.618" v="1162" actId="478"/>
          <ac:spMkLst>
            <pc:docMk/>
            <pc:sldMk cId="627765001" sldId="325"/>
            <ac:spMk id="2" creationId="{CE6D702D-2D2A-3C11-2590-3A25A914D7AD}"/>
          </ac:spMkLst>
        </pc:spChg>
        <pc:spChg chg="mod">
          <ac:chgData name="Jelena Sapkovskaja" userId="bcea4113-9c49-449d-9a86-1d3eb1427b20" providerId="ADAL" clId="{BB61C1E1-7DC9-4AB4-94FD-19F730FE8595}" dt="2024-11-11T20:41:59.950" v="664" actId="1076"/>
          <ac:spMkLst>
            <pc:docMk/>
            <pc:sldMk cId="627765001" sldId="325"/>
            <ac:spMk id="5" creationId="{FA7A6BC7-B1F0-47D9-5CD9-BE887889EBE8}"/>
          </ac:spMkLst>
        </pc:spChg>
        <pc:spChg chg="mod">
          <ac:chgData name="Jelena Sapkovskaja" userId="bcea4113-9c49-449d-9a86-1d3eb1427b20" providerId="ADAL" clId="{BB61C1E1-7DC9-4AB4-94FD-19F730FE8595}" dt="2024-11-11T20:41:34.540" v="627" actId="20577"/>
          <ac:spMkLst>
            <pc:docMk/>
            <pc:sldMk cId="627765001" sldId="325"/>
            <ac:spMk id="6" creationId="{561479C6-E43F-E5DD-0F32-4ACD7C2D9DB3}"/>
          </ac:spMkLst>
        </pc:spChg>
      </pc:sldChg>
      <pc:sldChg chg="delSp modSp add mod">
        <pc:chgData name="Jelena Sapkovskaja" userId="bcea4113-9c49-449d-9a86-1d3eb1427b20" providerId="ADAL" clId="{BB61C1E1-7DC9-4AB4-94FD-19F730FE8595}" dt="2024-11-12T16:12:28.822" v="1292" actId="478"/>
        <pc:sldMkLst>
          <pc:docMk/>
          <pc:sldMk cId="2928668319" sldId="326"/>
        </pc:sldMkLst>
        <pc:spChg chg="del">
          <ac:chgData name="Jelena Sapkovskaja" userId="bcea4113-9c49-449d-9a86-1d3eb1427b20" providerId="ADAL" clId="{BB61C1E1-7DC9-4AB4-94FD-19F730FE8595}" dt="2024-11-12T16:12:28.822" v="1292" actId="478"/>
          <ac:spMkLst>
            <pc:docMk/>
            <pc:sldMk cId="2928668319" sldId="326"/>
            <ac:spMk id="2" creationId="{B25E8B57-42EE-83A2-BB08-40227EA4316D}"/>
          </ac:spMkLst>
        </pc:spChg>
        <pc:spChg chg="mod">
          <ac:chgData name="Jelena Sapkovskaja" userId="bcea4113-9c49-449d-9a86-1d3eb1427b20" providerId="ADAL" clId="{BB61C1E1-7DC9-4AB4-94FD-19F730FE8595}" dt="2024-11-11T20:53:16.016" v="991" actId="20577"/>
          <ac:spMkLst>
            <pc:docMk/>
            <pc:sldMk cId="2928668319" sldId="326"/>
            <ac:spMk id="5" creationId="{2881E4AE-7882-9C25-88D6-D884A219700B}"/>
          </ac:spMkLst>
        </pc:spChg>
        <pc:spChg chg="mod">
          <ac:chgData name="Jelena Sapkovskaja" userId="bcea4113-9c49-449d-9a86-1d3eb1427b20" providerId="ADAL" clId="{BB61C1E1-7DC9-4AB4-94FD-19F730FE8595}" dt="2024-11-11T20:42:10.539" v="668" actId="20577"/>
          <ac:spMkLst>
            <pc:docMk/>
            <pc:sldMk cId="2928668319" sldId="326"/>
            <ac:spMk id="6" creationId="{CA5895DF-EAB9-63FB-7750-86F3A6CEB1F6}"/>
          </ac:spMkLst>
        </pc:spChg>
      </pc:sldChg>
      <pc:sldChg chg="delSp modSp add mod ord">
        <pc:chgData name="Jelena Sapkovskaja" userId="bcea4113-9c49-449d-9a86-1d3eb1427b20" providerId="ADAL" clId="{BB61C1E1-7DC9-4AB4-94FD-19F730FE8595}" dt="2024-11-11T22:01:26.074" v="1276" actId="1076"/>
        <pc:sldMkLst>
          <pc:docMk/>
          <pc:sldMk cId="1546749560" sldId="327"/>
        </pc:sldMkLst>
        <pc:spChg chg="del">
          <ac:chgData name="Jelena Sapkovskaja" userId="bcea4113-9c49-449d-9a86-1d3eb1427b20" providerId="ADAL" clId="{BB61C1E1-7DC9-4AB4-94FD-19F730FE8595}" dt="2024-11-11T22:00:15.825" v="1263" actId="478"/>
          <ac:spMkLst>
            <pc:docMk/>
            <pc:sldMk cId="1546749560" sldId="327"/>
            <ac:spMk id="2" creationId="{B8106B1F-050C-9FC2-17CB-35E62386394D}"/>
          </ac:spMkLst>
        </pc:spChg>
        <pc:spChg chg="mod">
          <ac:chgData name="Jelena Sapkovskaja" userId="bcea4113-9c49-449d-9a86-1d3eb1427b20" providerId="ADAL" clId="{BB61C1E1-7DC9-4AB4-94FD-19F730FE8595}" dt="2024-11-11T22:01:26.074" v="1276" actId="1076"/>
          <ac:spMkLst>
            <pc:docMk/>
            <pc:sldMk cId="1546749560" sldId="327"/>
            <ac:spMk id="5" creationId="{E3EBD575-E17A-8796-7210-71B7C2B0853D}"/>
          </ac:spMkLst>
        </pc:spChg>
        <pc:spChg chg="mod">
          <ac:chgData name="Jelena Sapkovskaja" userId="bcea4113-9c49-449d-9a86-1d3eb1427b20" providerId="ADAL" clId="{BB61C1E1-7DC9-4AB4-94FD-19F730FE8595}" dt="2024-11-11T20:43:46.091" v="723" actId="20577"/>
          <ac:spMkLst>
            <pc:docMk/>
            <pc:sldMk cId="1546749560" sldId="327"/>
            <ac:spMk id="6" creationId="{50B27398-2666-F3DE-0516-D3DBCCCFA183}"/>
          </ac:spMkLst>
        </pc:spChg>
      </pc:sldChg>
      <pc:sldChg chg="delSp modSp add mod ord">
        <pc:chgData name="Jelena Sapkovskaja" userId="bcea4113-9c49-449d-9a86-1d3eb1427b20" providerId="ADAL" clId="{BB61C1E1-7DC9-4AB4-94FD-19F730FE8595}" dt="2024-11-12T16:23:47.211" v="1294" actId="1076"/>
        <pc:sldMkLst>
          <pc:docMk/>
          <pc:sldMk cId="315108516" sldId="328"/>
        </pc:sldMkLst>
        <pc:spChg chg="del">
          <ac:chgData name="Jelena Sapkovskaja" userId="bcea4113-9c49-449d-9a86-1d3eb1427b20" providerId="ADAL" clId="{BB61C1E1-7DC9-4AB4-94FD-19F730FE8595}" dt="2024-11-11T22:00:19.430" v="1264" actId="478"/>
          <ac:spMkLst>
            <pc:docMk/>
            <pc:sldMk cId="315108516" sldId="328"/>
            <ac:spMk id="2" creationId="{A9B3E254-9051-6169-BEC1-498E958EEAEE}"/>
          </ac:spMkLst>
        </pc:spChg>
        <pc:spChg chg="mod">
          <ac:chgData name="Jelena Sapkovskaja" userId="bcea4113-9c49-449d-9a86-1d3eb1427b20" providerId="ADAL" clId="{BB61C1E1-7DC9-4AB4-94FD-19F730FE8595}" dt="2024-11-12T16:23:47.211" v="1294" actId="1076"/>
          <ac:spMkLst>
            <pc:docMk/>
            <pc:sldMk cId="315108516" sldId="328"/>
            <ac:spMk id="5" creationId="{B95DE4EA-2B69-E57E-6962-D0A4FC5223FF}"/>
          </ac:spMkLst>
        </pc:spChg>
        <pc:spChg chg="mod">
          <ac:chgData name="Jelena Sapkovskaja" userId="bcea4113-9c49-449d-9a86-1d3eb1427b20" providerId="ADAL" clId="{BB61C1E1-7DC9-4AB4-94FD-19F730FE8595}" dt="2024-11-11T20:44:33.469" v="738" actId="20577"/>
          <ac:spMkLst>
            <pc:docMk/>
            <pc:sldMk cId="315108516" sldId="328"/>
            <ac:spMk id="6" creationId="{98C4CA12-DAD5-8F3C-F16A-84BD214891C4}"/>
          </ac:spMkLst>
        </pc:spChg>
      </pc:sldChg>
      <pc:sldChg chg="new del">
        <pc:chgData name="Jelena Sapkovskaja" userId="bcea4113-9c49-449d-9a86-1d3eb1427b20" providerId="ADAL" clId="{BB61C1E1-7DC9-4AB4-94FD-19F730FE8595}" dt="2024-11-11T20:47:58.243" v="838" actId="47"/>
        <pc:sldMkLst>
          <pc:docMk/>
          <pc:sldMk cId="77207361" sldId="329"/>
        </pc:sldMkLst>
      </pc:sldChg>
      <pc:sldChg chg="delSp modSp add mod ord">
        <pc:chgData name="Jelena Sapkovskaja" userId="bcea4113-9c49-449d-9a86-1d3eb1427b20" providerId="ADAL" clId="{BB61C1E1-7DC9-4AB4-94FD-19F730FE8595}" dt="2024-11-11T22:01:39.309" v="1279" actId="478"/>
        <pc:sldMkLst>
          <pc:docMk/>
          <pc:sldMk cId="4030691298" sldId="329"/>
        </pc:sldMkLst>
        <pc:spChg chg="del mod">
          <ac:chgData name="Jelena Sapkovskaja" userId="bcea4113-9c49-449d-9a86-1d3eb1427b20" providerId="ADAL" clId="{BB61C1E1-7DC9-4AB4-94FD-19F730FE8595}" dt="2024-11-11T22:01:39.309" v="1279" actId="478"/>
          <ac:spMkLst>
            <pc:docMk/>
            <pc:sldMk cId="4030691298" sldId="329"/>
            <ac:spMk id="2" creationId="{C1299BA6-C2F3-5C72-FF8B-9F702696E3A9}"/>
          </ac:spMkLst>
        </pc:spChg>
        <pc:spChg chg="mod">
          <ac:chgData name="Jelena Sapkovskaja" userId="bcea4113-9c49-449d-9a86-1d3eb1427b20" providerId="ADAL" clId="{BB61C1E1-7DC9-4AB4-94FD-19F730FE8595}" dt="2024-11-11T22:01:00.297" v="1272" actId="1076"/>
          <ac:spMkLst>
            <pc:docMk/>
            <pc:sldMk cId="4030691298" sldId="329"/>
            <ac:spMk id="5" creationId="{CD75DC46-6EA8-ED6A-A887-FB6C24FD3174}"/>
          </ac:spMkLst>
        </pc:spChg>
        <pc:spChg chg="mod">
          <ac:chgData name="Jelena Sapkovskaja" userId="bcea4113-9c49-449d-9a86-1d3eb1427b20" providerId="ADAL" clId="{BB61C1E1-7DC9-4AB4-94FD-19F730FE8595}" dt="2024-11-11T20:48:18.804" v="843" actId="20577"/>
          <ac:spMkLst>
            <pc:docMk/>
            <pc:sldMk cId="4030691298" sldId="329"/>
            <ac:spMk id="6" creationId="{D59BDF59-A550-ED50-355C-8CE27A3B1F57}"/>
          </ac:spMkLst>
        </pc:spChg>
      </pc:sldChg>
      <pc:sldChg chg="delSp modSp add mod ord">
        <pc:chgData name="Jelena Sapkovskaja" userId="bcea4113-9c49-449d-9a86-1d3eb1427b20" providerId="ADAL" clId="{BB61C1E1-7DC9-4AB4-94FD-19F730FE8595}" dt="2024-11-11T22:01:10.346" v="1274" actId="1076"/>
        <pc:sldMkLst>
          <pc:docMk/>
          <pc:sldMk cId="2796368571" sldId="330"/>
        </pc:sldMkLst>
        <pc:spChg chg="del">
          <ac:chgData name="Jelena Sapkovskaja" userId="bcea4113-9c49-449d-9a86-1d3eb1427b20" providerId="ADAL" clId="{BB61C1E1-7DC9-4AB4-94FD-19F730FE8595}" dt="2024-11-11T21:29:01.460" v="1184" actId="478"/>
          <ac:spMkLst>
            <pc:docMk/>
            <pc:sldMk cId="2796368571" sldId="330"/>
            <ac:spMk id="2" creationId="{4BDDEC07-296E-6C82-FDC1-1E40D1064435}"/>
          </ac:spMkLst>
        </pc:spChg>
        <pc:spChg chg="mod">
          <ac:chgData name="Jelena Sapkovskaja" userId="bcea4113-9c49-449d-9a86-1d3eb1427b20" providerId="ADAL" clId="{BB61C1E1-7DC9-4AB4-94FD-19F730FE8595}" dt="2024-11-11T22:01:10.346" v="1274" actId="1076"/>
          <ac:spMkLst>
            <pc:docMk/>
            <pc:sldMk cId="2796368571" sldId="330"/>
            <ac:spMk id="5" creationId="{DBC0AA9B-CA53-27EA-DE86-6A98A76E2926}"/>
          </ac:spMkLst>
        </pc:spChg>
        <pc:spChg chg="mod">
          <ac:chgData name="Jelena Sapkovskaja" userId="bcea4113-9c49-449d-9a86-1d3eb1427b20" providerId="ADAL" clId="{BB61C1E1-7DC9-4AB4-94FD-19F730FE8595}" dt="2024-11-11T20:48:57.198" v="874" actId="20577"/>
          <ac:spMkLst>
            <pc:docMk/>
            <pc:sldMk cId="2796368571" sldId="330"/>
            <ac:spMk id="6" creationId="{BE59E091-9883-BA48-F2BE-6A63F1A80C5A}"/>
          </ac:spMkLst>
        </pc:spChg>
      </pc:sldChg>
      <pc:sldChg chg="delSp modSp add mod ord">
        <pc:chgData name="Jelena Sapkovskaja" userId="bcea4113-9c49-449d-9a86-1d3eb1427b20" providerId="ADAL" clId="{BB61C1E1-7DC9-4AB4-94FD-19F730FE8595}" dt="2024-11-11T22:21:10.334" v="1280" actId="478"/>
        <pc:sldMkLst>
          <pc:docMk/>
          <pc:sldMk cId="2727922048" sldId="331"/>
        </pc:sldMkLst>
        <pc:spChg chg="del">
          <ac:chgData name="Jelena Sapkovskaja" userId="bcea4113-9c49-449d-9a86-1d3eb1427b20" providerId="ADAL" clId="{BB61C1E1-7DC9-4AB4-94FD-19F730FE8595}" dt="2024-11-11T22:21:10.334" v="1280" actId="478"/>
          <ac:spMkLst>
            <pc:docMk/>
            <pc:sldMk cId="2727922048" sldId="331"/>
            <ac:spMk id="2" creationId="{2B15B2C7-F805-32DE-0654-CB9D27DB79BE}"/>
          </ac:spMkLst>
        </pc:spChg>
        <pc:spChg chg="mod">
          <ac:chgData name="Jelena Sapkovskaja" userId="bcea4113-9c49-449d-9a86-1d3eb1427b20" providerId="ADAL" clId="{BB61C1E1-7DC9-4AB4-94FD-19F730FE8595}" dt="2024-11-11T20:50:09.606" v="917" actId="1076"/>
          <ac:spMkLst>
            <pc:docMk/>
            <pc:sldMk cId="2727922048" sldId="331"/>
            <ac:spMk id="5" creationId="{2375C034-5011-EFEA-1606-C3389BF1966C}"/>
          </ac:spMkLst>
        </pc:spChg>
        <pc:spChg chg="mod">
          <ac:chgData name="Jelena Sapkovskaja" userId="bcea4113-9c49-449d-9a86-1d3eb1427b20" providerId="ADAL" clId="{BB61C1E1-7DC9-4AB4-94FD-19F730FE8595}" dt="2024-11-11T20:49:43.326" v="901" actId="20577"/>
          <ac:spMkLst>
            <pc:docMk/>
            <pc:sldMk cId="2727922048" sldId="331"/>
            <ac:spMk id="6" creationId="{8564EFA6-715C-3032-F4C7-8E9392F2ADC8}"/>
          </ac:spMkLst>
        </pc:spChg>
      </pc:sldChg>
      <pc:sldChg chg="delSp modSp add mod ord">
        <pc:chgData name="Jelena Sapkovskaja" userId="bcea4113-9c49-449d-9a86-1d3eb1427b20" providerId="ADAL" clId="{BB61C1E1-7DC9-4AB4-94FD-19F730FE8595}" dt="2024-11-11T22:21:29.187" v="1282" actId="1076"/>
        <pc:sldMkLst>
          <pc:docMk/>
          <pc:sldMk cId="826259632" sldId="332"/>
        </pc:sldMkLst>
        <pc:spChg chg="del">
          <ac:chgData name="Jelena Sapkovskaja" userId="bcea4113-9c49-449d-9a86-1d3eb1427b20" providerId="ADAL" clId="{BB61C1E1-7DC9-4AB4-94FD-19F730FE8595}" dt="2024-11-11T22:21:26.392" v="1281" actId="478"/>
          <ac:spMkLst>
            <pc:docMk/>
            <pc:sldMk cId="826259632" sldId="332"/>
            <ac:spMk id="2" creationId="{23351051-EA54-C040-9803-AA5285A83516}"/>
          </ac:spMkLst>
        </pc:spChg>
        <pc:spChg chg="mod">
          <ac:chgData name="Jelena Sapkovskaja" userId="bcea4113-9c49-449d-9a86-1d3eb1427b20" providerId="ADAL" clId="{BB61C1E1-7DC9-4AB4-94FD-19F730FE8595}" dt="2024-11-11T22:21:29.187" v="1282" actId="1076"/>
          <ac:spMkLst>
            <pc:docMk/>
            <pc:sldMk cId="826259632" sldId="332"/>
            <ac:spMk id="5" creationId="{8C84F020-DFA5-DE75-E504-3E9E5B4A6ED7}"/>
          </ac:spMkLst>
        </pc:spChg>
        <pc:spChg chg="mod">
          <ac:chgData name="Jelena Sapkovskaja" userId="bcea4113-9c49-449d-9a86-1d3eb1427b20" providerId="ADAL" clId="{BB61C1E1-7DC9-4AB4-94FD-19F730FE8595}" dt="2024-11-11T20:50:17.589" v="920" actId="20577"/>
          <ac:spMkLst>
            <pc:docMk/>
            <pc:sldMk cId="826259632" sldId="332"/>
            <ac:spMk id="6" creationId="{5EB3CE24-BCA9-C01F-44AD-7ED0886D135F}"/>
          </ac:spMkLst>
        </pc:spChg>
      </pc:sldChg>
      <pc:sldChg chg="delSp modSp add mod">
        <pc:chgData name="Jelena Sapkovskaja" userId="bcea4113-9c49-449d-9a86-1d3eb1427b20" providerId="ADAL" clId="{BB61C1E1-7DC9-4AB4-94FD-19F730FE8595}" dt="2024-11-11T22:21:45.815" v="1285" actId="478"/>
        <pc:sldMkLst>
          <pc:docMk/>
          <pc:sldMk cId="3022010136" sldId="333"/>
        </pc:sldMkLst>
        <pc:spChg chg="del">
          <ac:chgData name="Jelena Sapkovskaja" userId="bcea4113-9c49-449d-9a86-1d3eb1427b20" providerId="ADAL" clId="{BB61C1E1-7DC9-4AB4-94FD-19F730FE8595}" dt="2024-11-11T22:21:45.815" v="1285" actId="478"/>
          <ac:spMkLst>
            <pc:docMk/>
            <pc:sldMk cId="3022010136" sldId="333"/>
            <ac:spMk id="2" creationId="{FFB35E61-6EB1-FB82-0B5C-512706153E9F}"/>
          </ac:spMkLst>
        </pc:spChg>
        <pc:spChg chg="mod">
          <ac:chgData name="Jelena Sapkovskaja" userId="bcea4113-9c49-449d-9a86-1d3eb1427b20" providerId="ADAL" clId="{BB61C1E1-7DC9-4AB4-94FD-19F730FE8595}" dt="2024-11-11T22:21:43.515" v="1284" actId="1076"/>
          <ac:spMkLst>
            <pc:docMk/>
            <pc:sldMk cId="3022010136" sldId="333"/>
            <ac:spMk id="5" creationId="{90A8E4A0-24FC-1517-FA9E-181CA3C823C5}"/>
          </ac:spMkLst>
        </pc:spChg>
        <pc:spChg chg="mod">
          <ac:chgData name="Jelena Sapkovskaja" userId="bcea4113-9c49-449d-9a86-1d3eb1427b20" providerId="ADAL" clId="{BB61C1E1-7DC9-4AB4-94FD-19F730FE8595}" dt="2024-11-11T20:50:49.174" v="933" actId="20577"/>
          <ac:spMkLst>
            <pc:docMk/>
            <pc:sldMk cId="3022010136" sldId="333"/>
            <ac:spMk id="6" creationId="{5CE80801-B75A-AB41-9EB1-1957E3CAB9DE}"/>
          </ac:spMkLst>
        </pc:spChg>
      </pc:sldChg>
      <pc:sldChg chg="delSp modSp add mod ord">
        <pc:chgData name="Jelena Sapkovskaja" userId="bcea4113-9c49-449d-9a86-1d3eb1427b20" providerId="ADAL" clId="{BB61C1E1-7DC9-4AB4-94FD-19F730FE8595}" dt="2024-11-11T22:22:04.419" v="1287" actId="1076"/>
        <pc:sldMkLst>
          <pc:docMk/>
          <pc:sldMk cId="3825692926" sldId="334"/>
        </pc:sldMkLst>
        <pc:spChg chg="del">
          <ac:chgData name="Jelena Sapkovskaja" userId="bcea4113-9c49-449d-9a86-1d3eb1427b20" providerId="ADAL" clId="{BB61C1E1-7DC9-4AB4-94FD-19F730FE8595}" dt="2024-11-11T22:22:00.315" v="1286" actId="478"/>
          <ac:spMkLst>
            <pc:docMk/>
            <pc:sldMk cId="3825692926" sldId="334"/>
            <ac:spMk id="2" creationId="{09DABF30-ED5A-E83C-157C-32EB2DB66966}"/>
          </ac:spMkLst>
        </pc:spChg>
        <pc:spChg chg="mod">
          <ac:chgData name="Jelena Sapkovskaja" userId="bcea4113-9c49-449d-9a86-1d3eb1427b20" providerId="ADAL" clId="{BB61C1E1-7DC9-4AB4-94FD-19F730FE8595}" dt="2024-11-11T22:22:04.419" v="1287" actId="1076"/>
          <ac:spMkLst>
            <pc:docMk/>
            <pc:sldMk cId="3825692926" sldId="334"/>
            <ac:spMk id="5" creationId="{DC00EF93-1395-103E-6879-87CB66FE7DD3}"/>
          </ac:spMkLst>
        </pc:spChg>
        <pc:spChg chg="mod">
          <ac:chgData name="Jelena Sapkovskaja" userId="bcea4113-9c49-449d-9a86-1d3eb1427b20" providerId="ADAL" clId="{BB61C1E1-7DC9-4AB4-94FD-19F730FE8595}" dt="2024-11-11T20:51:48.196" v="968" actId="20577"/>
          <ac:spMkLst>
            <pc:docMk/>
            <pc:sldMk cId="3825692926" sldId="334"/>
            <ac:spMk id="6" creationId="{88F9B28F-DD9C-2A25-C02E-F7407C66F626}"/>
          </ac:spMkLst>
        </pc:spChg>
      </pc:sldChg>
      <pc:sldChg chg="addSp delSp modSp add mod modAnim">
        <pc:chgData name="Jelena Sapkovskaja" userId="bcea4113-9c49-449d-9a86-1d3eb1427b20" providerId="ADAL" clId="{BB61C1E1-7DC9-4AB4-94FD-19F730FE8595}" dt="2024-11-11T21:00:06.436" v="1072"/>
        <pc:sldMkLst>
          <pc:docMk/>
          <pc:sldMk cId="2169999640" sldId="335"/>
        </pc:sldMkLst>
        <pc:spChg chg="del">
          <ac:chgData name="Jelena Sapkovskaja" userId="bcea4113-9c49-449d-9a86-1d3eb1427b20" providerId="ADAL" clId="{BB61C1E1-7DC9-4AB4-94FD-19F730FE8595}" dt="2024-11-11T20:59:40.540" v="1071" actId="478"/>
          <ac:spMkLst>
            <pc:docMk/>
            <pc:sldMk cId="2169999640" sldId="335"/>
            <ac:spMk id="3" creationId="{00000000-0000-0000-0000-000000000000}"/>
          </ac:spMkLst>
        </pc:spChg>
        <pc:spChg chg="del">
          <ac:chgData name="Jelena Sapkovskaja" userId="bcea4113-9c49-449d-9a86-1d3eb1427b20" providerId="ADAL" clId="{BB61C1E1-7DC9-4AB4-94FD-19F730FE8595}" dt="2024-11-11T20:59:38.256" v="1070" actId="478"/>
          <ac:spMkLst>
            <pc:docMk/>
            <pc:sldMk cId="2169999640" sldId="335"/>
            <ac:spMk id="4" creationId="{EA6F2150-7155-C944-A713-9EF6877F75B8}"/>
          </ac:spMkLst>
        </pc:spChg>
        <pc:spChg chg="del">
          <ac:chgData name="Jelena Sapkovskaja" userId="bcea4113-9c49-449d-9a86-1d3eb1427b20" providerId="ADAL" clId="{BB61C1E1-7DC9-4AB4-94FD-19F730FE8595}" dt="2024-11-11T20:59:36.444" v="1069" actId="478"/>
          <ac:spMkLst>
            <pc:docMk/>
            <pc:sldMk cId="2169999640" sldId="335"/>
            <ac:spMk id="5" creationId="{ED81F72C-F67C-3A4B-B524-0DAC6136B19D}"/>
          </ac:spMkLst>
        </pc:spChg>
        <pc:spChg chg="mod">
          <ac:chgData name="Jelena Sapkovskaja" userId="bcea4113-9c49-449d-9a86-1d3eb1427b20" providerId="ADAL" clId="{BB61C1E1-7DC9-4AB4-94FD-19F730FE8595}" dt="2024-11-11T21:00:06.436" v="1072"/>
          <ac:spMkLst>
            <pc:docMk/>
            <pc:sldMk cId="2169999640" sldId="335"/>
            <ac:spMk id="8" creationId="{4C852E4A-CFA4-238F-1B02-CF0411C10740}"/>
          </ac:spMkLst>
        </pc:spChg>
        <pc:spChg chg="mod">
          <ac:chgData name="Jelena Sapkovskaja" userId="bcea4113-9c49-449d-9a86-1d3eb1427b20" providerId="ADAL" clId="{BB61C1E1-7DC9-4AB4-94FD-19F730FE8595}" dt="2024-11-11T21:00:06.436" v="1072"/>
          <ac:spMkLst>
            <pc:docMk/>
            <pc:sldMk cId="2169999640" sldId="335"/>
            <ac:spMk id="11" creationId="{AF07A3E4-F9E4-E573-F45A-4D19B3EC1754}"/>
          </ac:spMkLst>
        </pc:spChg>
        <pc:spChg chg="mod">
          <ac:chgData name="Jelena Sapkovskaja" userId="bcea4113-9c49-449d-9a86-1d3eb1427b20" providerId="ADAL" clId="{BB61C1E1-7DC9-4AB4-94FD-19F730FE8595}" dt="2024-11-11T21:00:06.436" v="1072"/>
          <ac:spMkLst>
            <pc:docMk/>
            <pc:sldMk cId="2169999640" sldId="335"/>
            <ac:spMk id="14" creationId="{BA4E56EE-17A2-0112-67F6-B2EE470CE615}"/>
          </ac:spMkLst>
        </pc:spChg>
        <pc:spChg chg="mod">
          <ac:chgData name="Jelena Sapkovskaja" userId="bcea4113-9c49-449d-9a86-1d3eb1427b20" providerId="ADAL" clId="{BB61C1E1-7DC9-4AB4-94FD-19F730FE8595}" dt="2024-11-11T21:00:06.436" v="1072"/>
          <ac:spMkLst>
            <pc:docMk/>
            <pc:sldMk cId="2169999640" sldId="335"/>
            <ac:spMk id="17" creationId="{1BD21E1D-F490-AB23-1FF6-4A72748C14A7}"/>
          </ac:spMkLst>
        </pc:spChg>
        <pc:spChg chg="mod">
          <ac:chgData name="Jelena Sapkovskaja" userId="bcea4113-9c49-449d-9a86-1d3eb1427b20" providerId="ADAL" clId="{BB61C1E1-7DC9-4AB4-94FD-19F730FE8595}" dt="2024-11-11T21:00:06.436" v="1072"/>
          <ac:spMkLst>
            <pc:docMk/>
            <pc:sldMk cId="2169999640" sldId="335"/>
            <ac:spMk id="20" creationId="{8CA70684-E209-4A49-347E-02D70263586C}"/>
          </ac:spMkLst>
        </pc:spChg>
        <pc:spChg chg="mod">
          <ac:chgData name="Jelena Sapkovskaja" userId="bcea4113-9c49-449d-9a86-1d3eb1427b20" providerId="ADAL" clId="{BB61C1E1-7DC9-4AB4-94FD-19F730FE8595}" dt="2024-11-11T21:00:06.436" v="1072"/>
          <ac:spMkLst>
            <pc:docMk/>
            <pc:sldMk cId="2169999640" sldId="335"/>
            <ac:spMk id="23" creationId="{65A9A395-DA9D-1235-E7E6-FE6D9A4B4B4F}"/>
          </ac:spMkLst>
        </pc:spChg>
        <pc:spChg chg="mod">
          <ac:chgData name="Jelena Sapkovskaja" userId="bcea4113-9c49-449d-9a86-1d3eb1427b20" providerId="ADAL" clId="{BB61C1E1-7DC9-4AB4-94FD-19F730FE8595}" dt="2024-11-11T21:00:06.436" v="1072"/>
          <ac:spMkLst>
            <pc:docMk/>
            <pc:sldMk cId="2169999640" sldId="335"/>
            <ac:spMk id="26" creationId="{27551B3A-C0D4-D8D0-C73F-83CF7082885B}"/>
          </ac:spMkLst>
        </pc:spChg>
        <pc:spChg chg="add mod">
          <ac:chgData name="Jelena Sapkovskaja" userId="bcea4113-9c49-449d-9a86-1d3eb1427b20" providerId="ADAL" clId="{BB61C1E1-7DC9-4AB4-94FD-19F730FE8595}" dt="2024-11-11T21:00:06.436" v="1072"/>
          <ac:spMkLst>
            <pc:docMk/>
            <pc:sldMk cId="2169999640" sldId="335"/>
            <ac:spMk id="28" creationId="{3ACA68E0-107E-985E-A30C-5B5A96D00B7B}"/>
          </ac:spMkLst>
        </pc:spChg>
        <pc:spChg chg="add mod">
          <ac:chgData name="Jelena Sapkovskaja" userId="bcea4113-9c49-449d-9a86-1d3eb1427b20" providerId="ADAL" clId="{BB61C1E1-7DC9-4AB4-94FD-19F730FE8595}" dt="2024-11-11T21:00:06.436" v="1072"/>
          <ac:spMkLst>
            <pc:docMk/>
            <pc:sldMk cId="2169999640" sldId="335"/>
            <ac:spMk id="29" creationId="{6D1A5EA0-53FB-58A0-9328-B5541B3C86AD}"/>
          </ac:spMkLst>
        </pc:spChg>
        <pc:spChg chg="add mod">
          <ac:chgData name="Jelena Sapkovskaja" userId="bcea4113-9c49-449d-9a86-1d3eb1427b20" providerId="ADAL" clId="{BB61C1E1-7DC9-4AB4-94FD-19F730FE8595}" dt="2024-11-11T21:00:06.436" v="1072"/>
          <ac:spMkLst>
            <pc:docMk/>
            <pc:sldMk cId="2169999640" sldId="335"/>
            <ac:spMk id="30" creationId="{256CF16D-B500-AEC9-1373-64CE2E487CA0}"/>
          </ac:spMkLst>
        </pc:spChg>
        <pc:spChg chg="mod">
          <ac:chgData name="Jelena Sapkovskaja" userId="bcea4113-9c49-449d-9a86-1d3eb1427b20" providerId="ADAL" clId="{BB61C1E1-7DC9-4AB4-94FD-19F730FE8595}" dt="2024-11-11T21:00:06.436" v="1072"/>
          <ac:spMkLst>
            <pc:docMk/>
            <pc:sldMk cId="2169999640" sldId="335"/>
            <ac:spMk id="32" creationId="{0239D84E-5A57-4B44-B405-AF4BD2AF76FB}"/>
          </ac:spMkLst>
        </pc:spChg>
        <pc:spChg chg="mod">
          <ac:chgData name="Jelena Sapkovskaja" userId="bcea4113-9c49-449d-9a86-1d3eb1427b20" providerId="ADAL" clId="{BB61C1E1-7DC9-4AB4-94FD-19F730FE8595}" dt="2024-11-11T21:00:06.436" v="1072"/>
          <ac:spMkLst>
            <pc:docMk/>
            <pc:sldMk cId="2169999640" sldId="335"/>
            <ac:spMk id="35" creationId="{75853E41-7807-D12C-B11C-CEDA8B734D43}"/>
          </ac:spMkLst>
        </pc:spChg>
        <pc:grpChg chg="add mod">
          <ac:chgData name="Jelena Sapkovskaja" userId="bcea4113-9c49-449d-9a86-1d3eb1427b20" providerId="ADAL" clId="{BB61C1E1-7DC9-4AB4-94FD-19F730FE8595}" dt="2024-11-11T21:00:06.436" v="1072"/>
          <ac:grpSpMkLst>
            <pc:docMk/>
            <pc:sldMk cId="2169999640" sldId="335"/>
            <ac:grpSpMk id="7" creationId="{0FCEAA08-F81B-99CD-F587-3DB71E39E6C0}"/>
          </ac:grpSpMkLst>
        </pc:grpChg>
        <pc:grpChg chg="add mod">
          <ac:chgData name="Jelena Sapkovskaja" userId="bcea4113-9c49-449d-9a86-1d3eb1427b20" providerId="ADAL" clId="{BB61C1E1-7DC9-4AB4-94FD-19F730FE8595}" dt="2024-11-11T21:00:06.436" v="1072"/>
          <ac:grpSpMkLst>
            <pc:docMk/>
            <pc:sldMk cId="2169999640" sldId="335"/>
            <ac:grpSpMk id="10" creationId="{F331229C-0E35-021D-12DE-8ACFDE73FCBD}"/>
          </ac:grpSpMkLst>
        </pc:grpChg>
        <pc:grpChg chg="add mod">
          <ac:chgData name="Jelena Sapkovskaja" userId="bcea4113-9c49-449d-9a86-1d3eb1427b20" providerId="ADAL" clId="{BB61C1E1-7DC9-4AB4-94FD-19F730FE8595}" dt="2024-11-11T21:00:06.436" v="1072"/>
          <ac:grpSpMkLst>
            <pc:docMk/>
            <pc:sldMk cId="2169999640" sldId="335"/>
            <ac:grpSpMk id="13" creationId="{508329E6-D9EF-252C-EA57-BCD0ABC8303F}"/>
          </ac:grpSpMkLst>
        </pc:grpChg>
        <pc:grpChg chg="add mod">
          <ac:chgData name="Jelena Sapkovskaja" userId="bcea4113-9c49-449d-9a86-1d3eb1427b20" providerId="ADAL" clId="{BB61C1E1-7DC9-4AB4-94FD-19F730FE8595}" dt="2024-11-11T21:00:06.436" v="1072"/>
          <ac:grpSpMkLst>
            <pc:docMk/>
            <pc:sldMk cId="2169999640" sldId="335"/>
            <ac:grpSpMk id="16" creationId="{E98583CB-D749-1D20-D901-0427AD357EDC}"/>
          </ac:grpSpMkLst>
        </pc:grpChg>
        <pc:grpChg chg="add mod">
          <ac:chgData name="Jelena Sapkovskaja" userId="bcea4113-9c49-449d-9a86-1d3eb1427b20" providerId="ADAL" clId="{BB61C1E1-7DC9-4AB4-94FD-19F730FE8595}" dt="2024-11-11T21:00:06.436" v="1072"/>
          <ac:grpSpMkLst>
            <pc:docMk/>
            <pc:sldMk cId="2169999640" sldId="335"/>
            <ac:grpSpMk id="19" creationId="{2EB09E05-F405-1D82-FF86-3BAFB85EA57F}"/>
          </ac:grpSpMkLst>
        </pc:grpChg>
        <pc:grpChg chg="add mod">
          <ac:chgData name="Jelena Sapkovskaja" userId="bcea4113-9c49-449d-9a86-1d3eb1427b20" providerId="ADAL" clId="{BB61C1E1-7DC9-4AB4-94FD-19F730FE8595}" dt="2024-11-11T21:00:06.436" v="1072"/>
          <ac:grpSpMkLst>
            <pc:docMk/>
            <pc:sldMk cId="2169999640" sldId="335"/>
            <ac:grpSpMk id="22" creationId="{3E863AB7-9414-C845-09D5-7FB16BDABEC8}"/>
          </ac:grpSpMkLst>
        </pc:grpChg>
        <pc:grpChg chg="add mod">
          <ac:chgData name="Jelena Sapkovskaja" userId="bcea4113-9c49-449d-9a86-1d3eb1427b20" providerId="ADAL" clId="{BB61C1E1-7DC9-4AB4-94FD-19F730FE8595}" dt="2024-11-11T21:00:06.436" v="1072"/>
          <ac:grpSpMkLst>
            <pc:docMk/>
            <pc:sldMk cId="2169999640" sldId="335"/>
            <ac:grpSpMk id="25" creationId="{37173D93-F053-EE17-5AF3-6952F4ADD929}"/>
          </ac:grpSpMkLst>
        </pc:grpChg>
        <pc:grpChg chg="add mod">
          <ac:chgData name="Jelena Sapkovskaja" userId="bcea4113-9c49-449d-9a86-1d3eb1427b20" providerId="ADAL" clId="{BB61C1E1-7DC9-4AB4-94FD-19F730FE8595}" dt="2024-11-11T21:00:06.436" v="1072"/>
          <ac:grpSpMkLst>
            <pc:docMk/>
            <pc:sldMk cId="2169999640" sldId="335"/>
            <ac:grpSpMk id="31" creationId="{E1B84ACD-9FE2-71A5-95CD-3822E8B48C11}"/>
          </ac:grpSpMkLst>
        </pc:grpChg>
        <pc:grpChg chg="add mod">
          <ac:chgData name="Jelena Sapkovskaja" userId="bcea4113-9c49-449d-9a86-1d3eb1427b20" providerId="ADAL" clId="{BB61C1E1-7DC9-4AB4-94FD-19F730FE8595}" dt="2024-11-11T21:00:06.436" v="1072"/>
          <ac:grpSpMkLst>
            <pc:docMk/>
            <pc:sldMk cId="2169999640" sldId="335"/>
            <ac:grpSpMk id="34" creationId="{D2B8BF83-EAB4-B26A-0629-ABBDF3DA2D22}"/>
          </ac:grpSpMkLst>
        </pc:grpChg>
        <pc:graphicFrameChg chg="add mod">
          <ac:chgData name="Jelena Sapkovskaja" userId="bcea4113-9c49-449d-9a86-1d3eb1427b20" providerId="ADAL" clId="{BB61C1E1-7DC9-4AB4-94FD-19F730FE8595}" dt="2024-11-11T21:00:06.436" v="1072"/>
          <ac:graphicFrameMkLst>
            <pc:docMk/>
            <pc:sldMk cId="2169999640" sldId="335"/>
            <ac:graphicFrameMk id="6" creationId="{6D01D5C8-50DE-3571-5815-752BA6091259}"/>
          </ac:graphicFrameMkLst>
        </pc:graphicFrameChg>
        <pc:picChg chg="mod">
          <ac:chgData name="Jelena Sapkovskaja" userId="bcea4113-9c49-449d-9a86-1d3eb1427b20" providerId="ADAL" clId="{BB61C1E1-7DC9-4AB4-94FD-19F730FE8595}" dt="2024-11-11T21:00:06.436" v="1072"/>
          <ac:picMkLst>
            <pc:docMk/>
            <pc:sldMk cId="2169999640" sldId="335"/>
            <ac:picMk id="9" creationId="{A31499A6-38F0-226D-F094-F33AB91F811D}"/>
          </ac:picMkLst>
        </pc:picChg>
        <pc:picChg chg="mod">
          <ac:chgData name="Jelena Sapkovskaja" userId="bcea4113-9c49-449d-9a86-1d3eb1427b20" providerId="ADAL" clId="{BB61C1E1-7DC9-4AB4-94FD-19F730FE8595}" dt="2024-11-11T21:00:06.436" v="1072"/>
          <ac:picMkLst>
            <pc:docMk/>
            <pc:sldMk cId="2169999640" sldId="335"/>
            <ac:picMk id="12" creationId="{597AB8AF-B0B2-0CBF-DDE6-5631A5EFB85B}"/>
          </ac:picMkLst>
        </pc:picChg>
        <pc:picChg chg="mod">
          <ac:chgData name="Jelena Sapkovskaja" userId="bcea4113-9c49-449d-9a86-1d3eb1427b20" providerId="ADAL" clId="{BB61C1E1-7DC9-4AB4-94FD-19F730FE8595}" dt="2024-11-11T21:00:06.436" v="1072"/>
          <ac:picMkLst>
            <pc:docMk/>
            <pc:sldMk cId="2169999640" sldId="335"/>
            <ac:picMk id="15" creationId="{8E46FB1F-F119-9B3D-4AD6-1B2438110309}"/>
          </ac:picMkLst>
        </pc:picChg>
        <pc:picChg chg="mod">
          <ac:chgData name="Jelena Sapkovskaja" userId="bcea4113-9c49-449d-9a86-1d3eb1427b20" providerId="ADAL" clId="{BB61C1E1-7DC9-4AB4-94FD-19F730FE8595}" dt="2024-11-11T21:00:06.436" v="1072"/>
          <ac:picMkLst>
            <pc:docMk/>
            <pc:sldMk cId="2169999640" sldId="335"/>
            <ac:picMk id="18" creationId="{93D4CA9A-A405-4440-F3C3-0EF719CD1083}"/>
          </ac:picMkLst>
        </pc:picChg>
        <pc:picChg chg="mod">
          <ac:chgData name="Jelena Sapkovskaja" userId="bcea4113-9c49-449d-9a86-1d3eb1427b20" providerId="ADAL" clId="{BB61C1E1-7DC9-4AB4-94FD-19F730FE8595}" dt="2024-11-11T21:00:06.436" v="1072"/>
          <ac:picMkLst>
            <pc:docMk/>
            <pc:sldMk cId="2169999640" sldId="335"/>
            <ac:picMk id="21" creationId="{79171DA9-EFB0-E3EF-5F3A-AAC9D358ECEC}"/>
          </ac:picMkLst>
        </pc:picChg>
        <pc:picChg chg="mod">
          <ac:chgData name="Jelena Sapkovskaja" userId="bcea4113-9c49-449d-9a86-1d3eb1427b20" providerId="ADAL" clId="{BB61C1E1-7DC9-4AB4-94FD-19F730FE8595}" dt="2024-11-11T21:00:06.436" v="1072"/>
          <ac:picMkLst>
            <pc:docMk/>
            <pc:sldMk cId="2169999640" sldId="335"/>
            <ac:picMk id="24" creationId="{C6BBE56F-15F2-A10D-8DAC-9E6FFA7A8B72}"/>
          </ac:picMkLst>
        </pc:picChg>
        <pc:picChg chg="mod">
          <ac:chgData name="Jelena Sapkovskaja" userId="bcea4113-9c49-449d-9a86-1d3eb1427b20" providerId="ADAL" clId="{BB61C1E1-7DC9-4AB4-94FD-19F730FE8595}" dt="2024-11-11T21:00:06.436" v="1072"/>
          <ac:picMkLst>
            <pc:docMk/>
            <pc:sldMk cId="2169999640" sldId="335"/>
            <ac:picMk id="27" creationId="{356D903C-2497-8211-ECF8-FDFBEBDA9D7B}"/>
          </ac:picMkLst>
        </pc:picChg>
        <pc:picChg chg="mod">
          <ac:chgData name="Jelena Sapkovskaja" userId="bcea4113-9c49-449d-9a86-1d3eb1427b20" providerId="ADAL" clId="{BB61C1E1-7DC9-4AB4-94FD-19F730FE8595}" dt="2024-11-11T21:00:06.436" v="1072"/>
          <ac:picMkLst>
            <pc:docMk/>
            <pc:sldMk cId="2169999640" sldId="335"/>
            <ac:picMk id="33" creationId="{0B66B72C-6956-4141-DB6C-F5A51D1FD161}"/>
          </ac:picMkLst>
        </pc:picChg>
        <pc:picChg chg="mod">
          <ac:chgData name="Jelena Sapkovskaja" userId="bcea4113-9c49-449d-9a86-1d3eb1427b20" providerId="ADAL" clId="{BB61C1E1-7DC9-4AB4-94FD-19F730FE8595}" dt="2024-11-11T21:00:06.436" v="1072"/>
          <ac:picMkLst>
            <pc:docMk/>
            <pc:sldMk cId="2169999640" sldId="335"/>
            <ac:picMk id="36" creationId="{2777C270-7510-793F-B566-D73C89B4D70C}"/>
          </ac:picMkLst>
        </pc:picChg>
      </pc:sldChg>
      <pc:sldChg chg="delSp modSp add mod">
        <pc:chgData name="Jelena Sapkovskaja" userId="bcea4113-9c49-449d-9a86-1d3eb1427b20" providerId="ADAL" clId="{BB61C1E1-7DC9-4AB4-94FD-19F730FE8595}" dt="2024-11-12T16:10:28.025" v="1291" actId="478"/>
        <pc:sldMkLst>
          <pc:docMk/>
          <pc:sldMk cId="2081176884" sldId="336"/>
        </pc:sldMkLst>
        <pc:spChg chg="del">
          <ac:chgData name="Jelena Sapkovskaja" userId="bcea4113-9c49-449d-9a86-1d3eb1427b20" providerId="ADAL" clId="{BB61C1E1-7DC9-4AB4-94FD-19F730FE8595}" dt="2024-11-12T16:10:28.025" v="1291" actId="478"/>
          <ac:spMkLst>
            <pc:docMk/>
            <pc:sldMk cId="2081176884" sldId="336"/>
            <ac:spMk id="2" creationId="{E73917B8-6ED0-9DAF-DFA3-F3967F266FBF}"/>
          </ac:spMkLst>
        </pc:spChg>
        <pc:spChg chg="del">
          <ac:chgData name="Jelena Sapkovskaja" userId="bcea4113-9c49-449d-9a86-1d3eb1427b20" providerId="ADAL" clId="{BB61C1E1-7DC9-4AB4-94FD-19F730FE8595}" dt="2024-11-11T21:11:58.779" v="1151" actId="478"/>
          <ac:spMkLst>
            <pc:docMk/>
            <pc:sldMk cId="2081176884" sldId="336"/>
            <ac:spMk id="4" creationId="{6C699E48-6CD4-37CD-5876-098F885CDBA8}"/>
          </ac:spMkLst>
        </pc:spChg>
        <pc:spChg chg="mod">
          <ac:chgData name="Jelena Sapkovskaja" userId="bcea4113-9c49-449d-9a86-1d3eb1427b20" providerId="ADAL" clId="{BB61C1E1-7DC9-4AB4-94FD-19F730FE8595}" dt="2024-11-11T21:13:13.352" v="1161" actId="1076"/>
          <ac:spMkLst>
            <pc:docMk/>
            <pc:sldMk cId="2081176884" sldId="336"/>
            <ac:spMk id="5" creationId="{7437A9B8-B469-09A2-D82A-FCEEC88FD5DD}"/>
          </ac:spMkLst>
        </pc:spChg>
        <pc:spChg chg="del">
          <ac:chgData name="Jelena Sapkovskaja" userId="bcea4113-9c49-449d-9a86-1d3eb1427b20" providerId="ADAL" clId="{BB61C1E1-7DC9-4AB4-94FD-19F730FE8595}" dt="2024-11-11T21:11:57.497" v="1150" actId="478"/>
          <ac:spMkLst>
            <pc:docMk/>
            <pc:sldMk cId="2081176884" sldId="336"/>
            <ac:spMk id="6" creationId="{DA4FAAC8-1736-F6DB-3C84-2F4C6752BD45}"/>
          </ac:spMkLst>
        </pc:spChg>
      </pc:sldChg>
      <pc:sldMasterChg chg="delSldLayout">
        <pc:chgData name="Jelena Sapkovskaja" userId="bcea4113-9c49-449d-9a86-1d3eb1427b20" providerId="ADAL" clId="{BB61C1E1-7DC9-4AB4-94FD-19F730FE8595}" dt="2024-11-11T20:50:41.842" v="930" actId="47"/>
        <pc:sldMasterMkLst>
          <pc:docMk/>
          <pc:sldMasterMk cId="1331324502" sldId="2147483648"/>
        </pc:sldMasterMkLst>
        <pc:sldLayoutChg chg="del">
          <pc:chgData name="Jelena Sapkovskaja" userId="bcea4113-9c49-449d-9a86-1d3eb1427b20" providerId="ADAL" clId="{BB61C1E1-7DC9-4AB4-94FD-19F730FE8595}" dt="2024-11-11T20:50:41.842" v="930" actId="47"/>
          <pc:sldLayoutMkLst>
            <pc:docMk/>
            <pc:sldMasterMk cId="1331324502" sldId="2147483648"/>
            <pc:sldLayoutMk cId="243223234" sldId="2147483657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79A366-374F-45B8-A0AC-8B97D2552DAB}" type="doc">
      <dgm:prSet loTypeId="urn:microsoft.com/office/officeart/2005/8/layout/target1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C64A43-DFB7-44AE-AEE8-4A72608663E9}">
      <dgm:prSet phldrT="[Text]" custT="1"/>
      <dgm:spPr/>
      <dgm:t>
        <a:bodyPr/>
        <a:lstStyle/>
        <a:p>
          <a:r>
            <a: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Sustainable Feedstock</a:t>
          </a:r>
        </a:p>
      </dgm:t>
    </dgm:pt>
    <dgm:pt modelId="{0363BE90-89E8-49C5-A882-05078D9C8D16}" type="parTrans" cxnId="{9ED8BFA8-6FED-4111-B08E-161D55E72FA2}">
      <dgm:prSet/>
      <dgm:spPr/>
      <dgm:t>
        <a:bodyPr/>
        <a:lstStyle/>
        <a:p>
          <a:endParaRPr lang="en-US"/>
        </a:p>
      </dgm:t>
    </dgm:pt>
    <dgm:pt modelId="{AAD4CEB8-83D6-4714-96BB-2A89468A7BE2}" type="sibTrans" cxnId="{9ED8BFA8-6FED-4111-B08E-161D55E72FA2}">
      <dgm:prSet/>
      <dgm:spPr/>
      <dgm:t>
        <a:bodyPr/>
        <a:lstStyle/>
        <a:p>
          <a:endParaRPr lang="en-US"/>
        </a:p>
      </dgm:t>
    </dgm:pt>
    <dgm:pt modelId="{2257B7D0-3576-4B7B-88FA-AAA48B8208F2}">
      <dgm:prSet phldrT="[Text]" custT="1"/>
      <dgm:spPr/>
      <dgm:t>
        <a:bodyPr/>
        <a:lstStyle/>
        <a:p>
          <a:r>
            <a: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Low Carbon Material</a:t>
          </a:r>
        </a:p>
      </dgm:t>
    </dgm:pt>
    <dgm:pt modelId="{DFBA24A0-B68E-4779-8018-9469AA01715A}" type="parTrans" cxnId="{64BAC261-6C74-4C5B-9DDB-4944B3877DF1}">
      <dgm:prSet/>
      <dgm:spPr/>
      <dgm:t>
        <a:bodyPr/>
        <a:lstStyle/>
        <a:p>
          <a:endParaRPr lang="en-US"/>
        </a:p>
      </dgm:t>
    </dgm:pt>
    <dgm:pt modelId="{0A2B261D-8939-4BD8-B1DA-CF001CA93F50}" type="sibTrans" cxnId="{64BAC261-6C74-4C5B-9DDB-4944B3877DF1}">
      <dgm:prSet/>
      <dgm:spPr/>
      <dgm:t>
        <a:bodyPr/>
        <a:lstStyle/>
        <a:p>
          <a:endParaRPr lang="en-US"/>
        </a:p>
      </dgm:t>
    </dgm:pt>
    <dgm:pt modelId="{E5FFFE73-1174-45DC-B145-1BDB8A3328D2}">
      <dgm:prSet phldrT="[Text]" custT="1"/>
      <dgm:spPr/>
      <dgm:t>
        <a:bodyPr/>
        <a:lstStyle/>
        <a:p>
          <a:pPr algn="l"/>
          <a:r>
            <a: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Green Construction</a:t>
          </a:r>
        </a:p>
      </dgm:t>
    </dgm:pt>
    <dgm:pt modelId="{85631EFC-6BD0-458F-BC20-6C9B7C93C8B4}" type="parTrans" cxnId="{515E9625-0263-4A43-B10F-CDF73D37ED26}">
      <dgm:prSet/>
      <dgm:spPr/>
      <dgm:t>
        <a:bodyPr/>
        <a:lstStyle/>
        <a:p>
          <a:endParaRPr lang="en-US"/>
        </a:p>
      </dgm:t>
    </dgm:pt>
    <dgm:pt modelId="{18C81B2D-6870-451B-A9FE-1D014726200A}" type="sibTrans" cxnId="{515E9625-0263-4A43-B10F-CDF73D37ED26}">
      <dgm:prSet/>
      <dgm:spPr/>
      <dgm:t>
        <a:bodyPr/>
        <a:lstStyle/>
        <a:p>
          <a:endParaRPr lang="en-US"/>
        </a:p>
      </dgm:t>
    </dgm:pt>
    <dgm:pt modelId="{BD447937-352A-4DC7-8592-CB080C5833EE}" type="pres">
      <dgm:prSet presAssocID="{E779A366-374F-45B8-A0AC-8B97D2552DAB}" presName="composite" presStyleCnt="0">
        <dgm:presLayoutVars>
          <dgm:chMax val="5"/>
          <dgm:dir/>
          <dgm:resizeHandles val="exact"/>
        </dgm:presLayoutVars>
      </dgm:prSet>
      <dgm:spPr/>
    </dgm:pt>
    <dgm:pt modelId="{7B4330F6-DD0E-40E4-A72B-73F6BCE1FADC}" type="pres">
      <dgm:prSet presAssocID="{94C64A43-DFB7-44AE-AEE8-4A72608663E9}" presName="circle1" presStyleLbl="lnNode1" presStyleIdx="0" presStyleCnt="3" custScaleX="138480" custScaleY="138480"/>
      <dgm:spPr/>
    </dgm:pt>
    <dgm:pt modelId="{F46128BF-3DDE-4280-AF2A-1BAF056A52B6}" type="pres">
      <dgm:prSet presAssocID="{94C64A43-DFB7-44AE-AEE8-4A72608663E9}" presName="text1" presStyleLbl="revTx" presStyleIdx="0" presStyleCnt="3" custScaleX="140951" custScaleY="23888" custLinFactX="-74759" custLinFactNeighborX="-100000" custLinFactNeighborY="11653">
        <dgm:presLayoutVars>
          <dgm:bulletEnabled val="1"/>
        </dgm:presLayoutVars>
      </dgm:prSet>
      <dgm:spPr/>
    </dgm:pt>
    <dgm:pt modelId="{02AC4246-DF62-422F-9201-AA9F2A5C48C3}" type="pres">
      <dgm:prSet presAssocID="{94C64A43-DFB7-44AE-AEE8-4A72608663E9}" presName="line1" presStyleLbl="callout" presStyleIdx="0" presStyleCnt="6" custLinFactX="-110426" custLinFactY="500000" custLinFactNeighborX="-200000" custLinFactNeighborY="581793"/>
      <dgm:spPr>
        <a:ln w="12700">
          <a:solidFill>
            <a:srgbClr val="D3E0F0"/>
          </a:solidFill>
        </a:ln>
      </dgm:spPr>
    </dgm:pt>
    <dgm:pt modelId="{8FE96C08-CFDF-4A89-9A1B-88272FED9AE2}" type="pres">
      <dgm:prSet presAssocID="{94C64A43-DFB7-44AE-AEE8-4A72608663E9}" presName="d1" presStyleLbl="callout" presStyleIdx="1" presStyleCnt="6" custScaleX="29833" custScaleY="89304" custLinFactNeighborX="-36332" custLinFactNeighborY="6588"/>
      <dgm:spPr>
        <a:ln w="12700">
          <a:solidFill>
            <a:srgbClr val="D3E0F0"/>
          </a:solidFill>
        </a:ln>
      </dgm:spPr>
    </dgm:pt>
    <dgm:pt modelId="{1644FDD0-976A-4310-8DD0-0C475FB50459}" type="pres">
      <dgm:prSet presAssocID="{2257B7D0-3576-4B7B-88FA-AAA48B8208F2}" presName="circle2" presStyleLbl="lnNode1" presStyleIdx="1" presStyleCnt="3"/>
      <dgm:spPr/>
    </dgm:pt>
    <dgm:pt modelId="{5612CB8F-B432-4001-A151-4A429CA5408F}" type="pres">
      <dgm:prSet presAssocID="{2257B7D0-3576-4B7B-88FA-AAA48B8208F2}" presName="text2" presStyleLbl="revTx" presStyleIdx="1" presStyleCnt="3" custScaleX="240129" custScaleY="28518" custLinFactNeighborX="-2389" custLinFactNeighborY="2554">
        <dgm:presLayoutVars>
          <dgm:bulletEnabled val="1"/>
        </dgm:presLayoutVars>
      </dgm:prSet>
      <dgm:spPr/>
    </dgm:pt>
    <dgm:pt modelId="{B95899AA-8CBD-4739-A33E-091C2540B169}" type="pres">
      <dgm:prSet presAssocID="{2257B7D0-3576-4B7B-88FA-AAA48B8208F2}" presName="line2" presStyleLbl="callout" presStyleIdx="2" presStyleCnt="6" custLinFactY="321580" custLinFactNeighborX="-26366" custLinFactNeighborY="400000"/>
      <dgm:spPr>
        <a:ln w="15875">
          <a:solidFill>
            <a:srgbClr val="D3E0F0"/>
          </a:solidFill>
        </a:ln>
      </dgm:spPr>
    </dgm:pt>
    <dgm:pt modelId="{C869E31A-19E6-4E01-8448-6F94CECC858A}" type="pres">
      <dgm:prSet presAssocID="{2257B7D0-3576-4B7B-88FA-AAA48B8208F2}" presName="d2" presStyleLbl="callout" presStyleIdx="3" presStyleCnt="6" custScaleX="77909" custScaleY="65766" custLinFactNeighborX="2205" custLinFactNeighborY="-6320"/>
      <dgm:spPr>
        <a:ln w="15875">
          <a:solidFill>
            <a:srgbClr val="D3E0F0"/>
          </a:solidFill>
        </a:ln>
      </dgm:spPr>
    </dgm:pt>
    <dgm:pt modelId="{6D1A00EE-AF2D-4803-9447-84786E5BD7D9}" type="pres">
      <dgm:prSet presAssocID="{E5FFFE73-1174-45DC-B145-1BDB8A3328D2}" presName="circle3" presStyleLbl="lnNode1" presStyleIdx="2" presStyleCnt="3" custScaleX="89023" custScaleY="89023"/>
      <dgm:spPr/>
    </dgm:pt>
    <dgm:pt modelId="{BC45FD9D-8905-4369-9115-23934FDAB9F0}" type="pres">
      <dgm:prSet presAssocID="{E5FFFE73-1174-45DC-B145-1BDB8A3328D2}" presName="text3" presStyleLbl="revTx" presStyleIdx="2" presStyleCnt="3" custScaleX="161365" custScaleY="28949" custLinFactNeighborX="-11709" custLinFactNeighborY="66770">
        <dgm:presLayoutVars>
          <dgm:bulletEnabled val="1"/>
        </dgm:presLayoutVars>
      </dgm:prSet>
      <dgm:spPr/>
    </dgm:pt>
    <dgm:pt modelId="{21A9C5FD-7CA2-4764-ABA6-6A97DD57108F}" type="pres">
      <dgm:prSet presAssocID="{E5FFFE73-1174-45DC-B145-1BDB8A3328D2}" presName="line3" presStyleLbl="callout" presStyleIdx="4" presStyleCnt="6" custLinFactY="1594633" custLinFactNeighborX="-28307" custLinFactNeighborY="1600000"/>
      <dgm:spPr>
        <a:ln w="15875">
          <a:solidFill>
            <a:srgbClr val="D3E0F0"/>
          </a:solidFill>
        </a:ln>
      </dgm:spPr>
    </dgm:pt>
    <dgm:pt modelId="{DD5EB3F3-A16C-456E-B7E4-3DA27C55D3E5}" type="pres">
      <dgm:prSet presAssocID="{E5FFFE73-1174-45DC-B145-1BDB8A3328D2}" presName="d3" presStyleLbl="callout" presStyleIdx="5" presStyleCnt="6" custFlipHor="0" custScaleX="121703" custScaleY="50322" custLinFactNeighborX="-24385" custLinFactNeighborY="40242"/>
      <dgm:spPr>
        <a:ln w="15875">
          <a:solidFill>
            <a:srgbClr val="D3E0F0"/>
          </a:solidFill>
        </a:ln>
      </dgm:spPr>
    </dgm:pt>
  </dgm:ptLst>
  <dgm:cxnLst>
    <dgm:cxn modelId="{515E9625-0263-4A43-B10F-CDF73D37ED26}" srcId="{E779A366-374F-45B8-A0AC-8B97D2552DAB}" destId="{E5FFFE73-1174-45DC-B145-1BDB8A3328D2}" srcOrd="2" destOrd="0" parTransId="{85631EFC-6BD0-458F-BC20-6C9B7C93C8B4}" sibTransId="{18C81B2D-6870-451B-A9FE-1D014726200A}"/>
    <dgm:cxn modelId="{64BAC261-6C74-4C5B-9DDB-4944B3877DF1}" srcId="{E779A366-374F-45B8-A0AC-8B97D2552DAB}" destId="{2257B7D0-3576-4B7B-88FA-AAA48B8208F2}" srcOrd="1" destOrd="0" parTransId="{DFBA24A0-B68E-4779-8018-9469AA01715A}" sibTransId="{0A2B261D-8939-4BD8-B1DA-CF001CA93F50}"/>
    <dgm:cxn modelId="{741E2A8D-7ABE-4220-A17B-FE7462184A99}" type="presOf" srcId="{E5FFFE73-1174-45DC-B145-1BDB8A3328D2}" destId="{BC45FD9D-8905-4369-9115-23934FDAB9F0}" srcOrd="0" destOrd="0" presId="urn:microsoft.com/office/officeart/2005/8/layout/target1"/>
    <dgm:cxn modelId="{18FB7596-44F5-4C18-8A08-65B695E1DC03}" type="presOf" srcId="{2257B7D0-3576-4B7B-88FA-AAA48B8208F2}" destId="{5612CB8F-B432-4001-A151-4A429CA5408F}" srcOrd="0" destOrd="0" presId="urn:microsoft.com/office/officeart/2005/8/layout/target1"/>
    <dgm:cxn modelId="{9ED8BFA8-6FED-4111-B08E-161D55E72FA2}" srcId="{E779A366-374F-45B8-A0AC-8B97D2552DAB}" destId="{94C64A43-DFB7-44AE-AEE8-4A72608663E9}" srcOrd="0" destOrd="0" parTransId="{0363BE90-89E8-49C5-A882-05078D9C8D16}" sibTransId="{AAD4CEB8-83D6-4714-96BB-2A89468A7BE2}"/>
    <dgm:cxn modelId="{2BD513E5-87DA-4175-A1DD-DD7BBDD0EB88}" type="presOf" srcId="{94C64A43-DFB7-44AE-AEE8-4A72608663E9}" destId="{F46128BF-3DDE-4280-AF2A-1BAF056A52B6}" srcOrd="0" destOrd="0" presId="urn:microsoft.com/office/officeart/2005/8/layout/target1"/>
    <dgm:cxn modelId="{1D4D50E6-E4E0-4D74-AF76-399AB94578DA}" type="presOf" srcId="{E779A366-374F-45B8-A0AC-8B97D2552DAB}" destId="{BD447937-352A-4DC7-8592-CB080C5833EE}" srcOrd="0" destOrd="0" presId="urn:microsoft.com/office/officeart/2005/8/layout/target1"/>
    <dgm:cxn modelId="{6A7EAB1C-D2DA-42A9-A9D0-A6FC742918C6}" type="presParOf" srcId="{BD447937-352A-4DC7-8592-CB080C5833EE}" destId="{7B4330F6-DD0E-40E4-A72B-73F6BCE1FADC}" srcOrd="0" destOrd="0" presId="urn:microsoft.com/office/officeart/2005/8/layout/target1"/>
    <dgm:cxn modelId="{D7A424F9-02E9-4F1D-AB5C-ED63126A7F39}" type="presParOf" srcId="{BD447937-352A-4DC7-8592-CB080C5833EE}" destId="{F46128BF-3DDE-4280-AF2A-1BAF056A52B6}" srcOrd="1" destOrd="0" presId="urn:microsoft.com/office/officeart/2005/8/layout/target1"/>
    <dgm:cxn modelId="{06429078-97A1-4EC4-9BD4-461684562FAF}" type="presParOf" srcId="{BD447937-352A-4DC7-8592-CB080C5833EE}" destId="{02AC4246-DF62-422F-9201-AA9F2A5C48C3}" srcOrd="2" destOrd="0" presId="urn:microsoft.com/office/officeart/2005/8/layout/target1"/>
    <dgm:cxn modelId="{B918CD45-6EFC-46C4-8913-25D9DB105C8A}" type="presParOf" srcId="{BD447937-352A-4DC7-8592-CB080C5833EE}" destId="{8FE96C08-CFDF-4A89-9A1B-88272FED9AE2}" srcOrd="3" destOrd="0" presId="urn:microsoft.com/office/officeart/2005/8/layout/target1"/>
    <dgm:cxn modelId="{DFC93F48-A6D4-4D35-98F4-859A51C0AEE6}" type="presParOf" srcId="{BD447937-352A-4DC7-8592-CB080C5833EE}" destId="{1644FDD0-976A-4310-8DD0-0C475FB50459}" srcOrd="4" destOrd="0" presId="urn:microsoft.com/office/officeart/2005/8/layout/target1"/>
    <dgm:cxn modelId="{38AFE24D-B9C6-4781-A337-2969C4571EB7}" type="presParOf" srcId="{BD447937-352A-4DC7-8592-CB080C5833EE}" destId="{5612CB8F-B432-4001-A151-4A429CA5408F}" srcOrd="5" destOrd="0" presId="urn:microsoft.com/office/officeart/2005/8/layout/target1"/>
    <dgm:cxn modelId="{DCFB3A00-F957-45F8-93D1-3FFE4436B626}" type="presParOf" srcId="{BD447937-352A-4DC7-8592-CB080C5833EE}" destId="{B95899AA-8CBD-4739-A33E-091C2540B169}" srcOrd="6" destOrd="0" presId="urn:microsoft.com/office/officeart/2005/8/layout/target1"/>
    <dgm:cxn modelId="{FE43A4E4-99FE-4C39-BECA-8065F74BB742}" type="presParOf" srcId="{BD447937-352A-4DC7-8592-CB080C5833EE}" destId="{C869E31A-19E6-4E01-8448-6F94CECC858A}" srcOrd="7" destOrd="0" presId="urn:microsoft.com/office/officeart/2005/8/layout/target1"/>
    <dgm:cxn modelId="{A9EED34B-BC7A-42E3-9406-0DA1CDE58208}" type="presParOf" srcId="{BD447937-352A-4DC7-8592-CB080C5833EE}" destId="{6D1A00EE-AF2D-4803-9447-84786E5BD7D9}" srcOrd="8" destOrd="0" presId="urn:microsoft.com/office/officeart/2005/8/layout/target1"/>
    <dgm:cxn modelId="{3435AE68-0311-4133-B7F6-8B33207D43B7}" type="presParOf" srcId="{BD447937-352A-4DC7-8592-CB080C5833EE}" destId="{BC45FD9D-8905-4369-9115-23934FDAB9F0}" srcOrd="9" destOrd="0" presId="urn:microsoft.com/office/officeart/2005/8/layout/target1"/>
    <dgm:cxn modelId="{D5D5EDD2-B3CA-451F-A5C7-546D9958E049}" type="presParOf" srcId="{BD447937-352A-4DC7-8592-CB080C5833EE}" destId="{21A9C5FD-7CA2-4764-ABA6-6A97DD57108F}" srcOrd="10" destOrd="0" presId="urn:microsoft.com/office/officeart/2005/8/layout/target1"/>
    <dgm:cxn modelId="{28A1A982-8214-409B-8CFC-D352EAD4C1DC}" type="presParOf" srcId="{BD447937-352A-4DC7-8592-CB080C5833EE}" destId="{DD5EB3F3-A16C-456E-B7E4-3DA27C55D3E5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A00EE-AF2D-4803-9447-84786E5BD7D9}">
      <dsp:nvSpPr>
        <dsp:cNvPr id="0" name=""/>
        <dsp:cNvSpPr/>
      </dsp:nvSpPr>
      <dsp:spPr>
        <a:xfrm>
          <a:off x="479408" y="1664740"/>
          <a:ext cx="4114814" cy="411481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644FDD0-976A-4310-8DD0-0C475FB50459}">
      <dsp:nvSpPr>
        <dsp:cNvPr id="0" name=""/>
        <dsp:cNvSpPr/>
      </dsp:nvSpPr>
      <dsp:spPr>
        <a:xfrm>
          <a:off x="1150157" y="2335490"/>
          <a:ext cx="2773315" cy="277331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4330F6-DD0E-40E4-A72B-73F6BCE1FADC}">
      <dsp:nvSpPr>
        <dsp:cNvPr id="0" name=""/>
        <dsp:cNvSpPr/>
      </dsp:nvSpPr>
      <dsp:spPr>
        <a:xfrm>
          <a:off x="1896734" y="3082066"/>
          <a:ext cx="1280162" cy="12801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46128BF-3DDE-4280-AF2A-1BAF056A52B6}">
      <dsp:nvSpPr>
        <dsp:cNvPr id="0" name=""/>
        <dsp:cNvSpPr/>
      </dsp:nvSpPr>
      <dsp:spPr>
        <a:xfrm>
          <a:off x="1106220" y="540467"/>
          <a:ext cx="3257513" cy="32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Sustainable Feedstock</a:t>
          </a:r>
        </a:p>
      </dsp:txBody>
      <dsp:txXfrm>
        <a:off x="1106220" y="540467"/>
        <a:ext cx="3257513" cy="322043"/>
      </dsp:txXfrm>
    </dsp:sp>
    <dsp:sp modelId="{02AC4246-DF62-422F-9201-AA9F2A5C48C3}">
      <dsp:nvSpPr>
        <dsp:cNvPr id="0" name=""/>
        <dsp:cNvSpPr/>
      </dsp:nvSpPr>
      <dsp:spPr>
        <a:xfrm>
          <a:off x="3246942" y="933835"/>
          <a:ext cx="577774" cy="0"/>
        </a:xfrm>
        <a:prstGeom prst="line">
          <a:avLst/>
        </a:prstGeom>
        <a:noFill/>
        <a:ln w="12700" cap="flat" cmpd="sng" algn="ctr">
          <a:solidFill>
            <a:srgbClr val="D3E0F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8FE96C08-CFDF-4A89-9A1B-88272FED9AE2}">
      <dsp:nvSpPr>
        <dsp:cNvPr id="0" name=""/>
        <dsp:cNvSpPr/>
      </dsp:nvSpPr>
      <dsp:spPr>
        <a:xfrm rot="5400000">
          <a:off x="1460115" y="1969836"/>
          <a:ext cx="2837176" cy="746235"/>
        </a:xfrm>
        <a:prstGeom prst="line">
          <a:avLst/>
        </a:prstGeom>
        <a:noFill/>
        <a:ln w="12700" cap="flat" cmpd="sng" algn="ctr">
          <a:solidFill>
            <a:srgbClr val="D3E0F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5612CB8F-B432-4001-A151-4A429CA5408F}">
      <dsp:nvSpPr>
        <dsp:cNvPr id="0" name=""/>
        <dsp:cNvSpPr/>
      </dsp:nvSpPr>
      <dsp:spPr>
        <a:xfrm>
          <a:off x="3943807" y="1734730"/>
          <a:ext cx="5549612" cy="384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Low Carbon Material</a:t>
          </a:r>
        </a:p>
      </dsp:txBody>
      <dsp:txXfrm>
        <a:off x="3943807" y="1734730"/>
        <a:ext cx="5549612" cy="384462"/>
      </dsp:txXfrm>
    </dsp:sp>
    <dsp:sp modelId="{B95899AA-8CBD-4739-A33E-091C2540B169}">
      <dsp:nvSpPr>
        <dsp:cNvPr id="0" name=""/>
        <dsp:cNvSpPr/>
      </dsp:nvSpPr>
      <dsp:spPr>
        <a:xfrm>
          <a:off x="4888167" y="2152298"/>
          <a:ext cx="577774" cy="0"/>
        </a:xfrm>
        <a:prstGeom prst="line">
          <a:avLst/>
        </a:prstGeom>
        <a:noFill/>
        <a:ln w="15875" cap="flat" cmpd="sng" algn="ctr">
          <a:solidFill>
            <a:srgbClr val="D3E0F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C869E31A-19E6-4E01-8448-6F94CECC858A}">
      <dsp:nvSpPr>
        <dsp:cNvPr id="0" name=""/>
        <dsp:cNvSpPr/>
      </dsp:nvSpPr>
      <dsp:spPr>
        <a:xfrm rot="5400000">
          <a:off x="3345241" y="2256725"/>
          <a:ext cx="1628133" cy="1432639"/>
        </a:xfrm>
        <a:prstGeom prst="line">
          <a:avLst/>
        </a:prstGeom>
        <a:noFill/>
        <a:ln w="15875" cap="flat" cmpd="sng" algn="ctr">
          <a:solidFill>
            <a:srgbClr val="D3E0F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BC45FD9D-8905-4369-9115-23934FDAB9F0}">
      <dsp:nvSpPr>
        <dsp:cNvPr id="0" name=""/>
        <dsp:cNvSpPr/>
      </dsp:nvSpPr>
      <dsp:spPr>
        <a:xfrm>
          <a:off x="4638569" y="3945685"/>
          <a:ext cx="3729300" cy="390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Green Construction</a:t>
          </a:r>
        </a:p>
      </dsp:txBody>
      <dsp:txXfrm>
        <a:off x="4638569" y="3945685"/>
        <a:ext cx="3729300" cy="390272"/>
      </dsp:txXfrm>
    </dsp:sp>
    <dsp:sp modelId="{21A9C5FD-7CA2-4764-ABA6-6A97DD57108F}">
      <dsp:nvSpPr>
        <dsp:cNvPr id="0" name=""/>
        <dsp:cNvSpPr/>
      </dsp:nvSpPr>
      <dsp:spPr>
        <a:xfrm>
          <a:off x="4876953" y="4390737"/>
          <a:ext cx="577774" cy="0"/>
        </a:xfrm>
        <a:prstGeom prst="line">
          <a:avLst/>
        </a:prstGeom>
        <a:noFill/>
        <a:ln w="15875" cap="flat" cmpd="sng" algn="ctr">
          <a:solidFill>
            <a:srgbClr val="D3E0F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DD5EB3F3-A16C-456E-B7E4-3DA27C55D3E5}">
      <dsp:nvSpPr>
        <dsp:cNvPr id="0" name=""/>
        <dsp:cNvSpPr/>
      </dsp:nvSpPr>
      <dsp:spPr>
        <a:xfrm rot="5400000">
          <a:off x="3716202" y="4120237"/>
          <a:ext cx="890074" cy="1431650"/>
        </a:xfrm>
        <a:prstGeom prst="line">
          <a:avLst/>
        </a:prstGeom>
        <a:noFill/>
        <a:ln w="15875" cap="flat" cmpd="sng" algn="ctr">
          <a:solidFill>
            <a:srgbClr val="D3E0F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C624D-33BC-1E4B-A8B4-2C3FCAD0AE2E}" type="datetimeFigureOut">
              <a:rPr kumimoji="1" lang="zh-CN" altLang="en-US" smtClean="0"/>
              <a:t>2024/11/11</a:t>
            </a:fld>
            <a:endParaRPr kumimoji="1"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zh-CN"/>
              <a:t>Click to edit Master text styles</a:t>
            </a:r>
          </a:p>
          <a:p>
            <a:pPr lvl="1"/>
            <a:r>
              <a:rPr kumimoji="1" lang="en-US" altLang="zh-CN"/>
              <a:t>Second level</a:t>
            </a:r>
          </a:p>
          <a:p>
            <a:pPr lvl="2"/>
            <a:r>
              <a:rPr kumimoji="1" lang="en-US" altLang="zh-CN"/>
              <a:t>Third level</a:t>
            </a:r>
          </a:p>
          <a:p>
            <a:pPr lvl="3"/>
            <a:r>
              <a:rPr kumimoji="1" lang="en-US" altLang="zh-CN"/>
              <a:t>Fourth level</a:t>
            </a:r>
          </a:p>
          <a:p>
            <a:pPr lvl="4"/>
            <a:r>
              <a:rPr kumimoji="1" lang="en-US" altLang="zh-CN"/>
              <a:t>Fifth level</a:t>
            </a:r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9D6B5-1460-934F-88BD-B2B91108504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25623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0581911" cy="6858000"/>
          </a:xfrm>
          <a:prstGeom prst="rect">
            <a:avLst/>
          </a:prstGeom>
          <a:solidFill>
            <a:srgbClr val="003A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7" name="Graphic 14">
            <a:extLst>
              <a:ext uri="{FF2B5EF4-FFF2-40B4-BE49-F238E27FC236}">
                <a16:creationId xmlns:a16="http://schemas.microsoft.com/office/drawing/2014/main" id="{93953D81-AD47-F94C-A753-E13EEF5C24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989" t="36442" r="42276" b="7653"/>
          <a:stretch/>
        </p:blipFill>
        <p:spPr>
          <a:xfrm>
            <a:off x="7859563" y="0"/>
            <a:ext cx="4332437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A01579-67EC-D947-BFA6-E0DDC5FB75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60388" y="6035187"/>
            <a:ext cx="2352780" cy="30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28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996A79-6DE1-D14F-AAEE-A599562EA1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493" y="6036536"/>
            <a:ext cx="2352782" cy="308951"/>
          </a:xfrm>
          <a:prstGeom prst="rect">
            <a:avLst/>
          </a:prstGeom>
        </p:spPr>
      </p:pic>
      <p:pic>
        <p:nvPicPr>
          <p:cNvPr id="8" name="Graphic 5">
            <a:extLst>
              <a:ext uri="{FF2B5EF4-FFF2-40B4-BE49-F238E27FC236}">
                <a16:creationId xmlns:a16="http://schemas.microsoft.com/office/drawing/2014/main" id="{EEA1C079-691D-5B4B-9D40-D68998409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t="-1230" r="588" b="639"/>
          <a:stretch/>
        </p:blipFill>
        <p:spPr>
          <a:xfrm rot="13617418">
            <a:off x="8490601" y="986989"/>
            <a:ext cx="5134032" cy="878304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A5350F-49A7-3249-B1E8-58E811CCD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57252" y="619101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aseline="0">
                <a:solidFill>
                  <a:srgbClr val="1B3D6C"/>
                </a:solidFill>
                <a:latin typeface="Apex Sans Book" panose="02010600040501010103" pitchFamily="2" charset="77"/>
              </a:defRPr>
            </a:lvl1pPr>
          </a:lstStyle>
          <a:p>
            <a:fld id="{97593E37-06DA-3E48-AB8E-4FBC316E41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787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143750" y="0"/>
            <a:ext cx="5048250" cy="6858000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pic>
        <p:nvPicPr>
          <p:cNvPr id="3" name="Graphic 13">
            <a:extLst>
              <a:ext uri="{FF2B5EF4-FFF2-40B4-BE49-F238E27FC236}">
                <a16:creationId xmlns:a16="http://schemas.microsoft.com/office/drawing/2014/main" id="{E922DF96-7840-0F4D-BB84-B08BD36757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t="-1230" r="588" b="639"/>
          <a:stretch/>
        </p:blipFill>
        <p:spPr>
          <a:xfrm rot="17624160">
            <a:off x="6123390" y="-5084393"/>
            <a:ext cx="6879418" cy="11768968"/>
          </a:xfrm>
          <a:prstGeom prst="rect">
            <a:avLst/>
          </a:prstGeom>
        </p:spPr>
      </p:pic>
      <p:pic>
        <p:nvPicPr>
          <p:cNvPr id="4" name="Graphic 12">
            <a:extLst>
              <a:ext uri="{FF2B5EF4-FFF2-40B4-BE49-F238E27FC236}">
                <a16:creationId xmlns:a16="http://schemas.microsoft.com/office/drawing/2014/main" id="{DE1CB4C4-286B-C54F-A20C-8140B7A888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t="-1230" r="588" b="639"/>
          <a:stretch/>
        </p:blipFill>
        <p:spPr>
          <a:xfrm rot="13617418">
            <a:off x="5001593" y="1669775"/>
            <a:ext cx="6879418" cy="117689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996A79-6DE1-D14F-AAEE-A599562EA1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9493" y="6036536"/>
            <a:ext cx="2352782" cy="308951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BA5350F-49A7-3249-B1E8-58E811CCD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57252" y="619101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aseline="0">
                <a:solidFill>
                  <a:schemeClr val="bg1"/>
                </a:solidFill>
                <a:latin typeface="Apex Sans Book" panose="02010600040501010103" pitchFamily="2" charset="77"/>
              </a:defRPr>
            </a:lvl1pPr>
          </a:lstStyle>
          <a:p>
            <a:fld id="{97593E37-06DA-3E48-AB8E-4FBC316E41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20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199313" y="0"/>
            <a:ext cx="4992687" cy="3352800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7199313" y="3505200"/>
            <a:ext cx="4992687" cy="3352800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pic>
        <p:nvPicPr>
          <p:cNvPr id="4" name="Graphic 13">
            <a:extLst>
              <a:ext uri="{FF2B5EF4-FFF2-40B4-BE49-F238E27FC236}">
                <a16:creationId xmlns:a16="http://schemas.microsoft.com/office/drawing/2014/main" id="{E922DF96-7840-0F4D-BB84-B08BD36757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t="-1230" r="588" b="639"/>
          <a:stretch/>
        </p:blipFill>
        <p:spPr>
          <a:xfrm rot="17624160">
            <a:off x="9576608" y="-3179507"/>
            <a:ext cx="4560996" cy="7802727"/>
          </a:xfrm>
          <a:prstGeom prst="rect">
            <a:avLst/>
          </a:prstGeom>
        </p:spPr>
      </p:pic>
      <p:pic>
        <p:nvPicPr>
          <p:cNvPr id="5" name="Graphic 12">
            <a:extLst>
              <a:ext uri="{FF2B5EF4-FFF2-40B4-BE49-F238E27FC236}">
                <a16:creationId xmlns:a16="http://schemas.microsoft.com/office/drawing/2014/main" id="{DE1CB4C4-286B-C54F-A20C-8140B7A888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t="-1230" r="588" b="639"/>
          <a:stretch/>
        </p:blipFill>
        <p:spPr>
          <a:xfrm rot="13617418">
            <a:off x="5001593" y="1669775"/>
            <a:ext cx="6879418" cy="11768968"/>
          </a:xfrm>
          <a:prstGeom prst="rect">
            <a:avLst/>
          </a:prstGeom>
        </p:spPr>
      </p:pic>
      <p:pic>
        <p:nvPicPr>
          <p:cNvPr id="6" name="Graphic 12">
            <a:extLst>
              <a:ext uri="{FF2B5EF4-FFF2-40B4-BE49-F238E27FC236}">
                <a16:creationId xmlns:a16="http://schemas.microsoft.com/office/drawing/2014/main" id="{DE1CB4C4-286B-C54F-A20C-8140B7A888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t="-1230" r="588" b="639"/>
          <a:stretch/>
        </p:blipFill>
        <p:spPr>
          <a:xfrm rot="13617418">
            <a:off x="5001593" y="1669775"/>
            <a:ext cx="6879418" cy="11768968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3BA5350F-49A7-3249-B1E8-58E811CCD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57252" y="619101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aseline="0">
                <a:solidFill>
                  <a:schemeClr val="bg1"/>
                </a:solidFill>
                <a:latin typeface="Apex Sans Book" panose="02010600040501010103" pitchFamily="2" charset="77"/>
              </a:defRPr>
            </a:lvl1pPr>
          </a:lstStyle>
          <a:p>
            <a:fld id="{97593E37-06DA-3E48-AB8E-4FBC316E41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996A79-6DE1-D14F-AAEE-A599562EA1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9493" y="6036536"/>
            <a:ext cx="2352782" cy="30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72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996A79-6DE1-D14F-AAEE-A599562EA1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493" y="6036536"/>
            <a:ext cx="2352782" cy="308951"/>
          </a:xfrm>
          <a:prstGeom prst="rect">
            <a:avLst/>
          </a:prstGeom>
        </p:spPr>
      </p:pic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3BA5350F-49A7-3249-B1E8-58E811CCD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57252" y="619101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aseline="0">
                <a:solidFill>
                  <a:srgbClr val="1B3D6C"/>
                </a:solidFill>
                <a:latin typeface="Apex Sans Book" panose="02010600040501010103" pitchFamily="2" charset="77"/>
              </a:defRPr>
            </a:lvl1pPr>
          </a:lstStyle>
          <a:p>
            <a:fld id="{97593E37-06DA-3E48-AB8E-4FBC316E41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Chart Placeholder 25"/>
          <p:cNvSpPr>
            <a:spLocks noGrp="1"/>
          </p:cNvSpPr>
          <p:nvPr>
            <p:ph type="chart" sz="quarter" idx="10"/>
          </p:nvPr>
        </p:nvSpPr>
        <p:spPr>
          <a:xfrm>
            <a:off x="6907213" y="0"/>
            <a:ext cx="5284787" cy="6858000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4455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8">
            <a:extLst>
              <a:ext uri="{FF2B5EF4-FFF2-40B4-BE49-F238E27FC236}">
                <a16:creationId xmlns:a16="http://schemas.microsoft.com/office/drawing/2014/main" id="{6F3742B1-CB20-9640-9E54-D87C5358E1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680" t="38150" r="41967" b="13214"/>
          <a:stretch/>
        </p:blipFill>
        <p:spPr>
          <a:xfrm>
            <a:off x="7212004" y="0"/>
            <a:ext cx="497999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996A79-6DE1-D14F-AAEE-A599562EA1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9493" y="6036536"/>
            <a:ext cx="2352782" cy="308951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BA5350F-49A7-3249-B1E8-58E811CCD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57252" y="619101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aseline="0">
                <a:solidFill>
                  <a:schemeClr val="bg1"/>
                </a:solidFill>
                <a:latin typeface="Apex Sans Book" panose="02010600040501010103" pitchFamily="2" charset="77"/>
              </a:defRPr>
            </a:lvl1pPr>
          </a:lstStyle>
          <a:p>
            <a:fld id="{97593E37-06DA-3E48-AB8E-4FBC316E41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07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5E350F-49F7-9B46-8D70-E7C62CE79A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2364" y="6230769"/>
            <a:ext cx="2352780" cy="308951"/>
          </a:xfrm>
          <a:prstGeom prst="rect">
            <a:avLst/>
          </a:prstGeom>
        </p:spPr>
      </p:pic>
      <p:pic>
        <p:nvPicPr>
          <p:cNvPr id="7" name="Graphic 17">
            <a:extLst>
              <a:ext uri="{FF2B5EF4-FFF2-40B4-BE49-F238E27FC236}">
                <a16:creationId xmlns:a16="http://schemas.microsoft.com/office/drawing/2014/main" id="{7B97F3B7-8265-6E43-833F-7AA83FD1C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t="-1230" r="588" b="639"/>
          <a:stretch/>
        </p:blipFill>
        <p:spPr>
          <a:xfrm rot="13617418">
            <a:off x="7727376" y="-2077386"/>
            <a:ext cx="8482343" cy="14511173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BA5350F-49A7-3249-B1E8-58E811CCD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57252" y="619101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aseline="0">
                <a:solidFill>
                  <a:schemeClr val="bg1"/>
                </a:solidFill>
                <a:latin typeface="Apex Sans Book" panose="02010600040501010103" pitchFamily="2" charset="77"/>
              </a:defRPr>
            </a:lvl1pPr>
          </a:lstStyle>
          <a:p>
            <a:fld id="{97593E37-06DA-3E48-AB8E-4FBC316E41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727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7">
            <a:extLst>
              <a:ext uri="{FF2B5EF4-FFF2-40B4-BE49-F238E27FC236}">
                <a16:creationId xmlns:a16="http://schemas.microsoft.com/office/drawing/2014/main" id="{02C7FE29-10DA-D745-B6BA-26CFB4C59B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t="-1230" r="588" b="639"/>
          <a:stretch/>
        </p:blipFill>
        <p:spPr>
          <a:xfrm rot="13617418">
            <a:off x="8490601" y="986989"/>
            <a:ext cx="5134032" cy="87830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996A79-6DE1-D14F-AAEE-A599562EA1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9493" y="6036536"/>
            <a:ext cx="2352782" cy="30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9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996A79-6DE1-D14F-AAEE-A599562EA1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49493" y="6036536"/>
            <a:ext cx="2352782" cy="308951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3BA5350F-49A7-3249-B1E8-58E811CCD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57252" y="619101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aseline="0">
                <a:solidFill>
                  <a:srgbClr val="1B3D6C"/>
                </a:solidFill>
                <a:latin typeface="Apex Sans Book" panose="02010600040501010103" pitchFamily="2" charset="77"/>
              </a:defRPr>
            </a:lvl1pPr>
          </a:lstStyle>
          <a:p>
            <a:fld id="{97593E37-06DA-3E48-AB8E-4FBC316E41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2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openxmlformats.org/officeDocument/2006/relationships/image" Target="../media/image18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D5A85B-3F22-5F4A-B99A-E85F7814FEC9}"/>
              </a:ext>
            </a:extLst>
          </p:cNvPr>
          <p:cNvSpPr txBox="1"/>
          <p:nvPr/>
        </p:nvSpPr>
        <p:spPr>
          <a:xfrm>
            <a:off x="874713" y="1029441"/>
            <a:ext cx="7911068" cy="32673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kumimoji="1" lang="en-US" altLang="zh-CN" sz="5400" dirty="0">
                <a:solidFill>
                  <a:srgbClr val="1B3D6C"/>
                </a:solidFill>
                <a:latin typeface="Apex Sans Medium" panose="02010600040501010103" pitchFamily="2" charset="77"/>
                <a:ea typeface="+mj-ea"/>
                <a:cs typeface="Calibri" panose="020F0502020204030204" pitchFamily="34" charset="0"/>
              </a:rPr>
              <a:t>Building a Fundable Narrative: Essential Insights for Grant Success</a:t>
            </a:r>
          </a:p>
          <a:p>
            <a:pPr>
              <a:spcBef>
                <a:spcPct val="0"/>
              </a:spcBef>
            </a:pPr>
            <a:endParaRPr kumimoji="1" lang="en-US" altLang="zh-CN" sz="4800" dirty="0">
              <a:solidFill>
                <a:srgbClr val="1B3D6C"/>
              </a:solidFill>
              <a:latin typeface="Apex Sans Medium" panose="02010600040501010103" pitchFamily="2" charset="77"/>
              <a:ea typeface="+mj-ea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D10DEC-A7D6-8945-A385-EB9EEB48D404}"/>
              </a:ext>
            </a:extLst>
          </p:cNvPr>
          <p:cNvSpPr/>
          <p:nvPr/>
        </p:nvSpPr>
        <p:spPr>
          <a:xfrm>
            <a:off x="874713" y="4296781"/>
            <a:ext cx="71829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ACDA"/>
                </a:solidFill>
                <a:latin typeface="Apex Sans Book" panose="02010600040501010103" pitchFamily="2" charset="77"/>
              </a:rPr>
              <a:t>Bioindustrial</a:t>
            </a:r>
            <a:r>
              <a:rPr lang="en-US" sz="2800" b="1" dirty="0">
                <a:solidFill>
                  <a:srgbClr val="00ACDA"/>
                </a:solidFill>
                <a:latin typeface="Apex Sans Book" panose="02010600040501010103" pitchFamily="2" charset="77"/>
              </a:rPr>
              <a:t> and Circular Innovation Team</a:t>
            </a:r>
            <a:br>
              <a:rPr lang="en-US" sz="2800" dirty="0">
                <a:solidFill>
                  <a:srgbClr val="00ACDA"/>
                </a:solidFill>
                <a:latin typeface="Apex Sans Book" panose="02010600040501010103" pitchFamily="2" charset="77"/>
              </a:rPr>
            </a:br>
            <a:r>
              <a:rPr lang="en-US" sz="2000" b="1" dirty="0">
                <a:solidFill>
                  <a:srgbClr val="00B188"/>
                </a:solidFill>
                <a:latin typeface="Apex Sans Book" panose="02010600040501010103" pitchFamily="2" charset="77"/>
              </a:rPr>
              <a:t>November 12, 2024</a:t>
            </a:r>
            <a:endParaRPr lang="en-CA" sz="2800" b="1" dirty="0">
              <a:solidFill>
                <a:srgbClr val="00B188"/>
              </a:solidFill>
              <a:latin typeface="Apex Sans Book" panose="02010600040501010103" pitchFamily="2" charset="7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593E37-06DA-3E48-AB8E-4FBC316E41B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107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741086-1A11-086F-D3E6-77D906DDD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593E37-06DA-3E48-AB8E-4FBC316E41B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Google Shape;239;p31">
            <a:extLst>
              <a:ext uri="{FF2B5EF4-FFF2-40B4-BE49-F238E27FC236}">
                <a16:creationId xmlns:a16="http://schemas.microsoft.com/office/drawing/2014/main" id="{FE1EF2D2-5439-1F39-B2A7-E25241BE8FD9}"/>
              </a:ext>
            </a:extLst>
          </p:cNvPr>
          <p:cNvSpPr/>
          <p:nvPr/>
        </p:nvSpPr>
        <p:spPr>
          <a:xfrm>
            <a:off x="787091" y="0"/>
            <a:ext cx="1637454" cy="246610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Google Shape;240;p31">
            <a:extLst>
              <a:ext uri="{FF2B5EF4-FFF2-40B4-BE49-F238E27FC236}">
                <a16:creationId xmlns:a16="http://schemas.microsoft.com/office/drawing/2014/main" id="{11730719-4805-2E3E-293F-796812278120}"/>
              </a:ext>
            </a:extLst>
          </p:cNvPr>
          <p:cNvSpPr txBox="1">
            <a:spLocks noGrp="1"/>
          </p:cNvSpPr>
          <p:nvPr/>
        </p:nvSpPr>
        <p:spPr>
          <a:xfrm>
            <a:off x="3452605" y="2295009"/>
            <a:ext cx="5048249" cy="2217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exend"/>
              <a:buNone/>
              <a:defRPr sz="5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rgbClr val="00B188"/>
                </a:solidFill>
                <a:latin typeface="Apex Sans Medium" panose="02010600040501010103" pitchFamily="2" charset="77"/>
                <a:ea typeface="+mn-ea"/>
                <a:cs typeface="+mn-cs"/>
              </a:rPr>
              <a:t>Know your competition</a:t>
            </a:r>
            <a:endParaRPr sz="6600" dirty="0">
              <a:solidFill>
                <a:srgbClr val="00B188"/>
              </a:solidFill>
              <a:latin typeface="Apex Sans Medium" panose="02010600040501010103" pitchFamily="2" charset="77"/>
              <a:ea typeface="+mn-ea"/>
              <a:cs typeface="+mn-cs"/>
            </a:endParaRPr>
          </a:p>
        </p:txBody>
      </p:sp>
      <p:sp>
        <p:nvSpPr>
          <p:cNvPr id="6" name="Google Shape;241;p31">
            <a:extLst>
              <a:ext uri="{FF2B5EF4-FFF2-40B4-BE49-F238E27FC236}">
                <a16:creationId xmlns:a16="http://schemas.microsoft.com/office/drawing/2014/main" id="{5B9E0DAD-6D9F-82E1-8077-687F55CABACC}"/>
              </a:ext>
            </a:extLst>
          </p:cNvPr>
          <p:cNvSpPr txBox="1">
            <a:spLocks noGrp="1"/>
          </p:cNvSpPr>
          <p:nvPr/>
        </p:nvSpPr>
        <p:spPr>
          <a:xfrm>
            <a:off x="618641" y="904499"/>
            <a:ext cx="2138414" cy="156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exend"/>
              <a:buNone/>
              <a:defRPr sz="5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05</a:t>
            </a:r>
            <a:endParaRPr sz="7200" dirty="0"/>
          </a:p>
        </p:txBody>
      </p:sp>
    </p:spTree>
    <p:extLst>
      <p:ext uri="{BB962C8B-B14F-4D97-AF65-F5344CB8AC3E}">
        <p14:creationId xmlns:p14="http://schemas.microsoft.com/office/powerpoint/2010/main" val="3232282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9D189-B544-C143-2E10-98E139D37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A8161D-E6D1-6718-4278-24C184B14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593E37-06DA-3E48-AB8E-4FBC316E41B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Google Shape;239;p31">
            <a:extLst>
              <a:ext uri="{FF2B5EF4-FFF2-40B4-BE49-F238E27FC236}">
                <a16:creationId xmlns:a16="http://schemas.microsoft.com/office/drawing/2014/main" id="{2046AF17-AA71-5EF0-D74A-20A79D05C1F8}"/>
              </a:ext>
            </a:extLst>
          </p:cNvPr>
          <p:cNvSpPr/>
          <p:nvPr/>
        </p:nvSpPr>
        <p:spPr>
          <a:xfrm>
            <a:off x="787091" y="0"/>
            <a:ext cx="1637454" cy="246610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Google Shape;240;p31">
            <a:extLst>
              <a:ext uri="{FF2B5EF4-FFF2-40B4-BE49-F238E27FC236}">
                <a16:creationId xmlns:a16="http://schemas.microsoft.com/office/drawing/2014/main" id="{0B62875D-5354-B473-271C-F07419335156}"/>
              </a:ext>
            </a:extLst>
          </p:cNvPr>
          <p:cNvSpPr txBox="1">
            <a:spLocks noGrp="1"/>
          </p:cNvSpPr>
          <p:nvPr/>
        </p:nvSpPr>
        <p:spPr>
          <a:xfrm>
            <a:off x="3301902" y="2673300"/>
            <a:ext cx="5588195" cy="15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exend"/>
              <a:buNone/>
              <a:defRPr sz="5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rgbClr val="00B188"/>
                </a:solidFill>
                <a:latin typeface="Apex Sans Medium" panose="02010600040501010103" pitchFamily="2" charset="77"/>
                <a:ea typeface="+mn-ea"/>
                <a:cs typeface="+mn-cs"/>
              </a:rPr>
              <a:t>Talk about risks</a:t>
            </a:r>
            <a:endParaRPr sz="6600" dirty="0">
              <a:solidFill>
                <a:srgbClr val="00B188"/>
              </a:solidFill>
              <a:latin typeface="Apex Sans Medium" panose="02010600040501010103" pitchFamily="2" charset="77"/>
              <a:ea typeface="+mn-ea"/>
              <a:cs typeface="+mn-cs"/>
            </a:endParaRPr>
          </a:p>
        </p:txBody>
      </p:sp>
      <p:sp>
        <p:nvSpPr>
          <p:cNvPr id="6" name="Google Shape;241;p31">
            <a:extLst>
              <a:ext uri="{FF2B5EF4-FFF2-40B4-BE49-F238E27FC236}">
                <a16:creationId xmlns:a16="http://schemas.microsoft.com/office/drawing/2014/main" id="{2D19243F-D09D-0BCE-431F-516CBF9284C4}"/>
              </a:ext>
            </a:extLst>
          </p:cNvPr>
          <p:cNvSpPr txBox="1">
            <a:spLocks noGrp="1"/>
          </p:cNvSpPr>
          <p:nvPr/>
        </p:nvSpPr>
        <p:spPr>
          <a:xfrm>
            <a:off x="618641" y="904499"/>
            <a:ext cx="2138414" cy="156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exend"/>
              <a:buNone/>
              <a:defRPr sz="5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06</a:t>
            </a:r>
            <a:endParaRPr sz="7200" dirty="0"/>
          </a:p>
        </p:txBody>
      </p:sp>
    </p:spTree>
    <p:extLst>
      <p:ext uri="{BB962C8B-B14F-4D97-AF65-F5344CB8AC3E}">
        <p14:creationId xmlns:p14="http://schemas.microsoft.com/office/powerpoint/2010/main" val="1522687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E4E46-B313-F1AB-B3BB-DE58FFB57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623618-8F79-3A9E-ACA2-C757E94AD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593E37-06DA-3E48-AB8E-4FBC316E41B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Google Shape;239;p31">
            <a:extLst>
              <a:ext uri="{FF2B5EF4-FFF2-40B4-BE49-F238E27FC236}">
                <a16:creationId xmlns:a16="http://schemas.microsoft.com/office/drawing/2014/main" id="{7A44E451-B420-F63B-3CEF-6CABDDD1B825}"/>
              </a:ext>
            </a:extLst>
          </p:cNvPr>
          <p:cNvSpPr/>
          <p:nvPr/>
        </p:nvSpPr>
        <p:spPr>
          <a:xfrm>
            <a:off x="787091" y="0"/>
            <a:ext cx="1637454" cy="246610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Google Shape;240;p31">
            <a:extLst>
              <a:ext uri="{FF2B5EF4-FFF2-40B4-BE49-F238E27FC236}">
                <a16:creationId xmlns:a16="http://schemas.microsoft.com/office/drawing/2014/main" id="{E3EBD575-E17A-8796-7210-71B7C2B0853D}"/>
              </a:ext>
            </a:extLst>
          </p:cNvPr>
          <p:cNvSpPr txBox="1">
            <a:spLocks noGrp="1"/>
          </p:cNvSpPr>
          <p:nvPr/>
        </p:nvSpPr>
        <p:spPr>
          <a:xfrm>
            <a:off x="2757055" y="2338537"/>
            <a:ext cx="7486269" cy="291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exend"/>
              <a:buNone/>
              <a:defRPr sz="5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rgbClr val="00B188"/>
                </a:solidFill>
                <a:latin typeface="Apex Sans Medium" panose="02010600040501010103" pitchFamily="2" charset="77"/>
                <a:ea typeface="+mn-ea"/>
                <a:cs typeface="+mn-cs"/>
              </a:rPr>
              <a:t>Focus on one market or application</a:t>
            </a:r>
            <a:endParaRPr sz="6600" dirty="0">
              <a:solidFill>
                <a:srgbClr val="00B188"/>
              </a:solidFill>
              <a:latin typeface="Apex Sans Medium" panose="02010600040501010103" pitchFamily="2" charset="77"/>
              <a:ea typeface="+mn-ea"/>
              <a:cs typeface="+mn-cs"/>
            </a:endParaRPr>
          </a:p>
        </p:txBody>
      </p:sp>
      <p:sp>
        <p:nvSpPr>
          <p:cNvPr id="6" name="Google Shape;241;p31">
            <a:extLst>
              <a:ext uri="{FF2B5EF4-FFF2-40B4-BE49-F238E27FC236}">
                <a16:creationId xmlns:a16="http://schemas.microsoft.com/office/drawing/2014/main" id="{50B27398-2666-F3DE-0516-D3DBCCCFA183}"/>
              </a:ext>
            </a:extLst>
          </p:cNvPr>
          <p:cNvSpPr txBox="1">
            <a:spLocks noGrp="1"/>
          </p:cNvSpPr>
          <p:nvPr/>
        </p:nvSpPr>
        <p:spPr>
          <a:xfrm>
            <a:off x="618641" y="904499"/>
            <a:ext cx="2138414" cy="156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exend"/>
              <a:buNone/>
              <a:defRPr sz="5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07</a:t>
            </a:r>
            <a:endParaRPr sz="7200" dirty="0"/>
          </a:p>
        </p:txBody>
      </p:sp>
    </p:spTree>
    <p:extLst>
      <p:ext uri="{BB962C8B-B14F-4D97-AF65-F5344CB8AC3E}">
        <p14:creationId xmlns:p14="http://schemas.microsoft.com/office/powerpoint/2010/main" val="1546749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E4B41-E6F7-9725-4E85-7F4CD60F9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5F541A-4EAA-7D79-4A4E-CC311A5BEA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593E37-06DA-3E48-AB8E-4FBC316E41B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Google Shape;239;p31">
            <a:extLst>
              <a:ext uri="{FF2B5EF4-FFF2-40B4-BE49-F238E27FC236}">
                <a16:creationId xmlns:a16="http://schemas.microsoft.com/office/drawing/2014/main" id="{DE4F97F7-074D-A8E7-2DA2-56E0A27C4044}"/>
              </a:ext>
            </a:extLst>
          </p:cNvPr>
          <p:cNvSpPr/>
          <p:nvPr/>
        </p:nvSpPr>
        <p:spPr>
          <a:xfrm>
            <a:off x="787091" y="0"/>
            <a:ext cx="1637454" cy="246610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Google Shape;240;p31">
            <a:extLst>
              <a:ext uri="{FF2B5EF4-FFF2-40B4-BE49-F238E27FC236}">
                <a16:creationId xmlns:a16="http://schemas.microsoft.com/office/drawing/2014/main" id="{B95DE4EA-2B69-E57E-6962-D0A4FC5223FF}"/>
              </a:ext>
            </a:extLst>
          </p:cNvPr>
          <p:cNvSpPr txBox="1">
            <a:spLocks noGrp="1"/>
          </p:cNvSpPr>
          <p:nvPr/>
        </p:nvSpPr>
        <p:spPr>
          <a:xfrm>
            <a:off x="2352865" y="1799518"/>
            <a:ext cx="7486269" cy="291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exend"/>
              <a:buNone/>
              <a:defRPr sz="5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rgbClr val="00B188"/>
                </a:solidFill>
                <a:latin typeface="Apex Sans Medium" panose="02010600040501010103" pitchFamily="2" charset="77"/>
                <a:ea typeface="+mn-ea"/>
                <a:cs typeface="+mn-cs"/>
              </a:rPr>
              <a:t>Demonstrate knowledge of t</a:t>
            </a:r>
            <a:r>
              <a:rPr lang="en-US" sz="6600" dirty="0">
                <a:solidFill>
                  <a:srgbClr val="00B188"/>
                </a:solidFill>
                <a:latin typeface="Apex Sans Medium" panose="02010600040501010103" pitchFamily="2" charset="77"/>
                <a:ea typeface="+mn-ea"/>
                <a:cs typeface="+mn-cs"/>
              </a:rPr>
              <a:t>he</a:t>
            </a:r>
            <a:r>
              <a:rPr lang="en" sz="6600" dirty="0">
                <a:solidFill>
                  <a:srgbClr val="00B188"/>
                </a:solidFill>
                <a:latin typeface="Apex Sans Medium" panose="02010600040501010103" pitchFamily="2" charset="77"/>
                <a:ea typeface="+mn-ea"/>
                <a:cs typeface="+mn-cs"/>
              </a:rPr>
              <a:t> Alberta context</a:t>
            </a:r>
            <a:endParaRPr sz="6600" dirty="0">
              <a:solidFill>
                <a:srgbClr val="00B188"/>
              </a:solidFill>
              <a:latin typeface="Apex Sans Medium" panose="02010600040501010103" pitchFamily="2" charset="77"/>
              <a:ea typeface="+mn-ea"/>
              <a:cs typeface="+mn-cs"/>
            </a:endParaRPr>
          </a:p>
        </p:txBody>
      </p:sp>
      <p:sp>
        <p:nvSpPr>
          <p:cNvPr id="6" name="Google Shape;241;p31">
            <a:extLst>
              <a:ext uri="{FF2B5EF4-FFF2-40B4-BE49-F238E27FC236}">
                <a16:creationId xmlns:a16="http://schemas.microsoft.com/office/drawing/2014/main" id="{98C4CA12-DAD5-8F3C-F16A-84BD214891C4}"/>
              </a:ext>
            </a:extLst>
          </p:cNvPr>
          <p:cNvSpPr txBox="1">
            <a:spLocks noGrp="1"/>
          </p:cNvSpPr>
          <p:nvPr/>
        </p:nvSpPr>
        <p:spPr>
          <a:xfrm>
            <a:off x="618641" y="904499"/>
            <a:ext cx="2138414" cy="156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exend"/>
              <a:buNone/>
              <a:defRPr sz="5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08</a:t>
            </a:r>
            <a:endParaRPr sz="7200" dirty="0"/>
          </a:p>
        </p:txBody>
      </p:sp>
    </p:spTree>
    <p:extLst>
      <p:ext uri="{BB962C8B-B14F-4D97-AF65-F5344CB8AC3E}">
        <p14:creationId xmlns:p14="http://schemas.microsoft.com/office/powerpoint/2010/main" val="315108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0E388-2D54-F2B8-387E-76AB29ED9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207CD6-7EB9-A0E0-4CBF-68924FB55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593E37-06DA-3E48-AB8E-4FBC316E41B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Google Shape;239;p31">
            <a:extLst>
              <a:ext uri="{FF2B5EF4-FFF2-40B4-BE49-F238E27FC236}">
                <a16:creationId xmlns:a16="http://schemas.microsoft.com/office/drawing/2014/main" id="{1B11811D-2914-CA69-9880-6A9E43C23913}"/>
              </a:ext>
            </a:extLst>
          </p:cNvPr>
          <p:cNvSpPr/>
          <p:nvPr/>
        </p:nvSpPr>
        <p:spPr>
          <a:xfrm>
            <a:off x="787091" y="0"/>
            <a:ext cx="1637454" cy="246610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Google Shape;240;p31">
            <a:extLst>
              <a:ext uri="{FF2B5EF4-FFF2-40B4-BE49-F238E27FC236}">
                <a16:creationId xmlns:a16="http://schemas.microsoft.com/office/drawing/2014/main" id="{CD75DC46-6EA8-ED6A-A887-FB6C24FD3174}"/>
              </a:ext>
            </a:extLst>
          </p:cNvPr>
          <p:cNvSpPr txBox="1">
            <a:spLocks noGrp="1"/>
          </p:cNvSpPr>
          <p:nvPr/>
        </p:nvSpPr>
        <p:spPr>
          <a:xfrm>
            <a:off x="2592995" y="2195946"/>
            <a:ext cx="7486269" cy="2466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exend"/>
              <a:buNone/>
              <a:defRPr sz="5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rgbClr val="00B188"/>
                </a:solidFill>
                <a:latin typeface="Apex Sans Medium" panose="02010600040501010103" pitchFamily="2" charset="77"/>
                <a:ea typeface="+mn-ea"/>
                <a:cs typeface="+mn-cs"/>
              </a:rPr>
              <a:t>Importance of benefits</a:t>
            </a:r>
            <a:endParaRPr sz="6600" dirty="0">
              <a:solidFill>
                <a:srgbClr val="00B188"/>
              </a:solidFill>
              <a:latin typeface="Apex Sans Medium" panose="02010600040501010103" pitchFamily="2" charset="77"/>
              <a:ea typeface="+mn-ea"/>
              <a:cs typeface="+mn-cs"/>
            </a:endParaRPr>
          </a:p>
        </p:txBody>
      </p:sp>
      <p:sp>
        <p:nvSpPr>
          <p:cNvPr id="6" name="Google Shape;241;p31">
            <a:extLst>
              <a:ext uri="{FF2B5EF4-FFF2-40B4-BE49-F238E27FC236}">
                <a16:creationId xmlns:a16="http://schemas.microsoft.com/office/drawing/2014/main" id="{D59BDF59-A550-ED50-355C-8CE27A3B1F57}"/>
              </a:ext>
            </a:extLst>
          </p:cNvPr>
          <p:cNvSpPr txBox="1">
            <a:spLocks noGrp="1"/>
          </p:cNvSpPr>
          <p:nvPr/>
        </p:nvSpPr>
        <p:spPr>
          <a:xfrm>
            <a:off x="618641" y="904499"/>
            <a:ext cx="2138414" cy="156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exend"/>
              <a:buNone/>
              <a:defRPr sz="5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09</a:t>
            </a:r>
            <a:endParaRPr sz="7200" dirty="0"/>
          </a:p>
        </p:txBody>
      </p:sp>
    </p:spTree>
    <p:extLst>
      <p:ext uri="{BB962C8B-B14F-4D97-AF65-F5344CB8AC3E}">
        <p14:creationId xmlns:p14="http://schemas.microsoft.com/office/powerpoint/2010/main" val="4030691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1BF61-C1D3-18C8-E7D0-3C28F0E9B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95EC84-27CE-80D5-01E4-8EBBF7203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593E37-06DA-3E48-AB8E-4FBC316E41B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Google Shape;239;p31">
            <a:extLst>
              <a:ext uri="{FF2B5EF4-FFF2-40B4-BE49-F238E27FC236}">
                <a16:creationId xmlns:a16="http://schemas.microsoft.com/office/drawing/2014/main" id="{CCFCD028-0F15-EA65-35A8-48D8BC14642F}"/>
              </a:ext>
            </a:extLst>
          </p:cNvPr>
          <p:cNvSpPr/>
          <p:nvPr/>
        </p:nvSpPr>
        <p:spPr>
          <a:xfrm>
            <a:off x="787091" y="0"/>
            <a:ext cx="1637454" cy="246610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Google Shape;240;p31">
            <a:extLst>
              <a:ext uri="{FF2B5EF4-FFF2-40B4-BE49-F238E27FC236}">
                <a16:creationId xmlns:a16="http://schemas.microsoft.com/office/drawing/2014/main" id="{DBC0AA9B-CA53-27EA-DE86-6A98A76E2926}"/>
              </a:ext>
            </a:extLst>
          </p:cNvPr>
          <p:cNvSpPr txBox="1">
            <a:spLocks noGrp="1"/>
          </p:cNvSpPr>
          <p:nvPr/>
        </p:nvSpPr>
        <p:spPr>
          <a:xfrm>
            <a:off x="2757055" y="2466108"/>
            <a:ext cx="7486269" cy="2466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exend"/>
              <a:buNone/>
              <a:defRPr sz="5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rgbClr val="00B188"/>
                </a:solidFill>
                <a:latin typeface="Apex Sans Medium" panose="02010600040501010103" pitchFamily="2" charset="77"/>
                <a:ea typeface="+mn-ea"/>
                <a:cs typeface="+mn-cs"/>
              </a:rPr>
              <a:t>Speak about entire process chain</a:t>
            </a:r>
            <a:endParaRPr sz="6600" dirty="0">
              <a:solidFill>
                <a:srgbClr val="00B188"/>
              </a:solidFill>
              <a:latin typeface="Apex Sans Medium" panose="02010600040501010103" pitchFamily="2" charset="77"/>
              <a:ea typeface="+mn-ea"/>
              <a:cs typeface="+mn-cs"/>
            </a:endParaRPr>
          </a:p>
        </p:txBody>
      </p:sp>
      <p:sp>
        <p:nvSpPr>
          <p:cNvPr id="6" name="Google Shape;241;p31">
            <a:extLst>
              <a:ext uri="{FF2B5EF4-FFF2-40B4-BE49-F238E27FC236}">
                <a16:creationId xmlns:a16="http://schemas.microsoft.com/office/drawing/2014/main" id="{BE59E091-9883-BA48-F2BE-6A63F1A80C5A}"/>
              </a:ext>
            </a:extLst>
          </p:cNvPr>
          <p:cNvSpPr txBox="1">
            <a:spLocks noGrp="1"/>
          </p:cNvSpPr>
          <p:nvPr/>
        </p:nvSpPr>
        <p:spPr>
          <a:xfrm>
            <a:off x="618641" y="904499"/>
            <a:ext cx="2138414" cy="156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exend"/>
              <a:buNone/>
              <a:defRPr sz="5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10</a:t>
            </a:r>
            <a:endParaRPr sz="7200" dirty="0"/>
          </a:p>
        </p:txBody>
      </p:sp>
    </p:spTree>
    <p:extLst>
      <p:ext uri="{BB962C8B-B14F-4D97-AF65-F5344CB8AC3E}">
        <p14:creationId xmlns:p14="http://schemas.microsoft.com/office/powerpoint/2010/main" val="2796368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FB912-3779-B2A6-DC0B-7E2DB6FEE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42B9A3-3633-BB03-848A-8394C4327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593E37-06DA-3E48-AB8E-4FBC316E41B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Google Shape;239;p31">
            <a:extLst>
              <a:ext uri="{FF2B5EF4-FFF2-40B4-BE49-F238E27FC236}">
                <a16:creationId xmlns:a16="http://schemas.microsoft.com/office/drawing/2014/main" id="{BDDAA5E9-C177-D7F6-CFEA-E9721D55F936}"/>
              </a:ext>
            </a:extLst>
          </p:cNvPr>
          <p:cNvSpPr/>
          <p:nvPr/>
        </p:nvSpPr>
        <p:spPr>
          <a:xfrm>
            <a:off x="787091" y="0"/>
            <a:ext cx="1637454" cy="246610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Google Shape;240;p31">
            <a:extLst>
              <a:ext uri="{FF2B5EF4-FFF2-40B4-BE49-F238E27FC236}">
                <a16:creationId xmlns:a16="http://schemas.microsoft.com/office/drawing/2014/main" id="{2375C034-5011-EFEA-1606-C3389BF1966C}"/>
              </a:ext>
            </a:extLst>
          </p:cNvPr>
          <p:cNvSpPr txBox="1">
            <a:spLocks noGrp="1"/>
          </p:cNvSpPr>
          <p:nvPr/>
        </p:nvSpPr>
        <p:spPr>
          <a:xfrm>
            <a:off x="3887710" y="2681832"/>
            <a:ext cx="5657469" cy="2466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exend"/>
              <a:buNone/>
              <a:defRPr sz="5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rgbClr val="00B188"/>
                </a:solidFill>
                <a:latin typeface="Apex Sans Medium" panose="02010600040501010103" pitchFamily="2" charset="77"/>
                <a:ea typeface="+mn-ea"/>
                <a:cs typeface="+mn-cs"/>
              </a:rPr>
              <a:t>Be realistic</a:t>
            </a:r>
            <a:endParaRPr sz="6600" dirty="0">
              <a:solidFill>
                <a:srgbClr val="00B188"/>
              </a:solidFill>
              <a:latin typeface="Apex Sans Medium" panose="02010600040501010103" pitchFamily="2" charset="77"/>
              <a:ea typeface="+mn-ea"/>
              <a:cs typeface="+mn-cs"/>
            </a:endParaRPr>
          </a:p>
        </p:txBody>
      </p:sp>
      <p:sp>
        <p:nvSpPr>
          <p:cNvPr id="6" name="Google Shape;241;p31">
            <a:extLst>
              <a:ext uri="{FF2B5EF4-FFF2-40B4-BE49-F238E27FC236}">
                <a16:creationId xmlns:a16="http://schemas.microsoft.com/office/drawing/2014/main" id="{8564EFA6-715C-3032-F4C7-8E9392F2ADC8}"/>
              </a:ext>
            </a:extLst>
          </p:cNvPr>
          <p:cNvSpPr txBox="1">
            <a:spLocks noGrp="1"/>
          </p:cNvSpPr>
          <p:nvPr/>
        </p:nvSpPr>
        <p:spPr>
          <a:xfrm>
            <a:off x="618641" y="904499"/>
            <a:ext cx="2138414" cy="156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exend"/>
              <a:buNone/>
              <a:defRPr sz="5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11</a:t>
            </a:r>
            <a:endParaRPr sz="7200" dirty="0"/>
          </a:p>
        </p:txBody>
      </p:sp>
    </p:spTree>
    <p:extLst>
      <p:ext uri="{BB962C8B-B14F-4D97-AF65-F5344CB8AC3E}">
        <p14:creationId xmlns:p14="http://schemas.microsoft.com/office/powerpoint/2010/main" val="2727922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8FF87-C79A-8ACB-022F-ED32800F4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0C3237-7420-77A6-AF27-E27705925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593E37-06DA-3E48-AB8E-4FBC316E41B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Google Shape;239;p31">
            <a:extLst>
              <a:ext uri="{FF2B5EF4-FFF2-40B4-BE49-F238E27FC236}">
                <a16:creationId xmlns:a16="http://schemas.microsoft.com/office/drawing/2014/main" id="{86943750-6C36-FC45-E2A9-78D502EC7835}"/>
              </a:ext>
            </a:extLst>
          </p:cNvPr>
          <p:cNvSpPr/>
          <p:nvPr/>
        </p:nvSpPr>
        <p:spPr>
          <a:xfrm>
            <a:off x="787091" y="0"/>
            <a:ext cx="1637454" cy="246610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Google Shape;240;p31">
            <a:extLst>
              <a:ext uri="{FF2B5EF4-FFF2-40B4-BE49-F238E27FC236}">
                <a16:creationId xmlns:a16="http://schemas.microsoft.com/office/drawing/2014/main" id="{8C84F020-DFA5-DE75-E504-3E9E5B4A6ED7}"/>
              </a:ext>
            </a:extLst>
          </p:cNvPr>
          <p:cNvSpPr txBox="1">
            <a:spLocks noGrp="1"/>
          </p:cNvSpPr>
          <p:nvPr/>
        </p:nvSpPr>
        <p:spPr>
          <a:xfrm>
            <a:off x="4166007" y="2681832"/>
            <a:ext cx="5269542" cy="14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exend"/>
              <a:buNone/>
              <a:defRPr sz="5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rgbClr val="00B188"/>
                </a:solidFill>
                <a:latin typeface="Apex Sans Medium" panose="02010600040501010103" pitchFamily="2" charset="77"/>
                <a:ea typeface="+mn-ea"/>
                <a:cs typeface="+mn-cs"/>
              </a:rPr>
              <a:t>Be honest</a:t>
            </a:r>
            <a:endParaRPr sz="6600" dirty="0">
              <a:solidFill>
                <a:srgbClr val="00B188"/>
              </a:solidFill>
              <a:latin typeface="Apex Sans Medium" panose="02010600040501010103" pitchFamily="2" charset="77"/>
              <a:ea typeface="+mn-ea"/>
              <a:cs typeface="+mn-cs"/>
            </a:endParaRPr>
          </a:p>
        </p:txBody>
      </p:sp>
      <p:sp>
        <p:nvSpPr>
          <p:cNvPr id="6" name="Google Shape;241;p31">
            <a:extLst>
              <a:ext uri="{FF2B5EF4-FFF2-40B4-BE49-F238E27FC236}">
                <a16:creationId xmlns:a16="http://schemas.microsoft.com/office/drawing/2014/main" id="{5EB3CE24-BCA9-C01F-44AD-7ED0886D135F}"/>
              </a:ext>
            </a:extLst>
          </p:cNvPr>
          <p:cNvSpPr txBox="1">
            <a:spLocks noGrp="1"/>
          </p:cNvSpPr>
          <p:nvPr/>
        </p:nvSpPr>
        <p:spPr>
          <a:xfrm>
            <a:off x="618641" y="904499"/>
            <a:ext cx="2138414" cy="156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exend"/>
              <a:buNone/>
              <a:defRPr sz="5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12</a:t>
            </a:r>
            <a:endParaRPr sz="7200" dirty="0"/>
          </a:p>
        </p:txBody>
      </p:sp>
    </p:spTree>
    <p:extLst>
      <p:ext uri="{BB962C8B-B14F-4D97-AF65-F5344CB8AC3E}">
        <p14:creationId xmlns:p14="http://schemas.microsoft.com/office/powerpoint/2010/main" val="826259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073A2-7744-05BA-B72D-9C90C7202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6537EF-12C7-92F6-9167-EC9C1830A3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593E37-06DA-3E48-AB8E-4FBC316E41B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Google Shape;239;p31">
            <a:extLst>
              <a:ext uri="{FF2B5EF4-FFF2-40B4-BE49-F238E27FC236}">
                <a16:creationId xmlns:a16="http://schemas.microsoft.com/office/drawing/2014/main" id="{92847C0F-89B5-E0B2-CC4E-89113B6DF002}"/>
              </a:ext>
            </a:extLst>
          </p:cNvPr>
          <p:cNvSpPr/>
          <p:nvPr/>
        </p:nvSpPr>
        <p:spPr>
          <a:xfrm>
            <a:off x="787091" y="0"/>
            <a:ext cx="1637454" cy="246610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Google Shape;240;p31">
            <a:extLst>
              <a:ext uri="{FF2B5EF4-FFF2-40B4-BE49-F238E27FC236}">
                <a16:creationId xmlns:a16="http://schemas.microsoft.com/office/drawing/2014/main" id="{90A8E4A0-24FC-1517-FA9E-181CA3C823C5}"/>
              </a:ext>
            </a:extLst>
          </p:cNvPr>
          <p:cNvSpPr txBox="1">
            <a:spLocks noGrp="1"/>
          </p:cNvSpPr>
          <p:nvPr/>
        </p:nvSpPr>
        <p:spPr>
          <a:xfrm>
            <a:off x="3192386" y="2466108"/>
            <a:ext cx="6475489" cy="251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exend"/>
              <a:buNone/>
              <a:defRPr sz="5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rgbClr val="00B188"/>
                </a:solidFill>
                <a:latin typeface="Apex Sans Medium" panose="02010600040501010103" pitchFamily="2" charset="77"/>
                <a:ea typeface="+mn-ea"/>
                <a:cs typeface="+mn-cs"/>
              </a:rPr>
              <a:t>Avoid marketing jargon</a:t>
            </a:r>
            <a:endParaRPr sz="6600" dirty="0">
              <a:solidFill>
                <a:srgbClr val="00B188"/>
              </a:solidFill>
              <a:latin typeface="Apex Sans Medium" panose="02010600040501010103" pitchFamily="2" charset="77"/>
              <a:ea typeface="+mn-ea"/>
              <a:cs typeface="+mn-cs"/>
            </a:endParaRPr>
          </a:p>
        </p:txBody>
      </p:sp>
      <p:sp>
        <p:nvSpPr>
          <p:cNvPr id="6" name="Google Shape;241;p31">
            <a:extLst>
              <a:ext uri="{FF2B5EF4-FFF2-40B4-BE49-F238E27FC236}">
                <a16:creationId xmlns:a16="http://schemas.microsoft.com/office/drawing/2014/main" id="{5CE80801-B75A-AB41-9EB1-1957E3CAB9DE}"/>
              </a:ext>
            </a:extLst>
          </p:cNvPr>
          <p:cNvSpPr txBox="1">
            <a:spLocks noGrp="1"/>
          </p:cNvSpPr>
          <p:nvPr/>
        </p:nvSpPr>
        <p:spPr>
          <a:xfrm>
            <a:off x="618641" y="904499"/>
            <a:ext cx="2138414" cy="156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exend"/>
              <a:buNone/>
              <a:defRPr sz="5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13</a:t>
            </a:r>
            <a:endParaRPr sz="7200" dirty="0"/>
          </a:p>
        </p:txBody>
      </p:sp>
    </p:spTree>
    <p:extLst>
      <p:ext uri="{BB962C8B-B14F-4D97-AF65-F5344CB8AC3E}">
        <p14:creationId xmlns:p14="http://schemas.microsoft.com/office/powerpoint/2010/main" val="3022010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6362B-9667-C5C1-1B1C-F20CFE238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881A5B-1788-19F0-9811-CA9D72BC0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593E37-06DA-3E48-AB8E-4FBC316E41B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Google Shape;239;p31">
            <a:extLst>
              <a:ext uri="{FF2B5EF4-FFF2-40B4-BE49-F238E27FC236}">
                <a16:creationId xmlns:a16="http://schemas.microsoft.com/office/drawing/2014/main" id="{C2112F5E-60E7-6AC4-9220-67B96357BD5D}"/>
              </a:ext>
            </a:extLst>
          </p:cNvPr>
          <p:cNvSpPr/>
          <p:nvPr/>
        </p:nvSpPr>
        <p:spPr>
          <a:xfrm>
            <a:off x="787091" y="0"/>
            <a:ext cx="1637454" cy="246610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Google Shape;240;p31">
            <a:extLst>
              <a:ext uri="{FF2B5EF4-FFF2-40B4-BE49-F238E27FC236}">
                <a16:creationId xmlns:a16="http://schemas.microsoft.com/office/drawing/2014/main" id="{DC00EF93-1395-103E-6879-87CB66FE7DD3}"/>
              </a:ext>
            </a:extLst>
          </p:cNvPr>
          <p:cNvSpPr txBox="1">
            <a:spLocks noGrp="1"/>
          </p:cNvSpPr>
          <p:nvPr/>
        </p:nvSpPr>
        <p:spPr>
          <a:xfrm>
            <a:off x="4020233" y="2561584"/>
            <a:ext cx="4805715" cy="1734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exend"/>
              <a:buNone/>
              <a:defRPr sz="5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rgbClr val="00B188"/>
                </a:solidFill>
                <a:latin typeface="Apex Sans Medium" panose="02010600040501010103" pitchFamily="2" charset="77"/>
                <a:ea typeface="+mn-ea"/>
                <a:cs typeface="+mn-cs"/>
              </a:rPr>
              <a:t>Reach out</a:t>
            </a:r>
            <a:endParaRPr sz="6600" dirty="0">
              <a:solidFill>
                <a:srgbClr val="00B188"/>
              </a:solidFill>
              <a:latin typeface="Apex Sans Medium" panose="02010600040501010103" pitchFamily="2" charset="77"/>
              <a:ea typeface="+mn-ea"/>
              <a:cs typeface="+mn-cs"/>
            </a:endParaRPr>
          </a:p>
        </p:txBody>
      </p:sp>
      <p:sp>
        <p:nvSpPr>
          <p:cNvPr id="6" name="Google Shape;241;p31">
            <a:extLst>
              <a:ext uri="{FF2B5EF4-FFF2-40B4-BE49-F238E27FC236}">
                <a16:creationId xmlns:a16="http://schemas.microsoft.com/office/drawing/2014/main" id="{88F9B28F-DD9C-2A25-C02E-F7407C66F626}"/>
              </a:ext>
            </a:extLst>
          </p:cNvPr>
          <p:cNvSpPr txBox="1">
            <a:spLocks noGrp="1"/>
          </p:cNvSpPr>
          <p:nvPr/>
        </p:nvSpPr>
        <p:spPr>
          <a:xfrm>
            <a:off x="618641" y="904499"/>
            <a:ext cx="2138414" cy="156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exend"/>
              <a:buNone/>
              <a:defRPr sz="5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14</a:t>
            </a:r>
            <a:endParaRPr sz="7200" dirty="0"/>
          </a:p>
        </p:txBody>
      </p:sp>
    </p:spTree>
    <p:extLst>
      <p:ext uri="{BB962C8B-B14F-4D97-AF65-F5344CB8AC3E}">
        <p14:creationId xmlns:p14="http://schemas.microsoft.com/office/powerpoint/2010/main" val="3825692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593E37-06DA-3E48-AB8E-4FBC316E41B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EA6F2150-7155-C944-A713-9EF6877F75B8}"/>
              </a:ext>
            </a:extLst>
          </p:cNvPr>
          <p:cNvSpPr txBox="1">
            <a:spLocks/>
          </p:cNvSpPr>
          <p:nvPr/>
        </p:nvSpPr>
        <p:spPr>
          <a:xfrm>
            <a:off x="874713" y="817562"/>
            <a:ext cx="45464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05ACD8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ED81F72C-F67C-3A4B-B524-0DAC6136B19D}"/>
              </a:ext>
            </a:extLst>
          </p:cNvPr>
          <p:cNvSpPr txBox="1">
            <a:spLocks/>
          </p:cNvSpPr>
          <p:nvPr/>
        </p:nvSpPr>
        <p:spPr>
          <a:xfrm>
            <a:off x="874711" y="2192792"/>
            <a:ext cx="5225635" cy="438027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CA" kern="1400" dirty="0">
              <a:solidFill>
                <a:srgbClr val="003A7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6" name="Google Shape;106;p2">
            <a:extLst>
              <a:ext uri="{FF2B5EF4-FFF2-40B4-BE49-F238E27FC236}">
                <a16:creationId xmlns:a16="http://schemas.microsoft.com/office/drawing/2014/main" id="{203B3CEF-AF0D-F1A4-C7E8-30FB13C2417D}"/>
              </a:ext>
            </a:extLst>
          </p:cNvPr>
          <p:cNvGrpSpPr/>
          <p:nvPr/>
        </p:nvGrpSpPr>
        <p:grpSpPr>
          <a:xfrm>
            <a:off x="5629819" y="738573"/>
            <a:ext cx="5687468" cy="3702553"/>
            <a:chOff x="5384689" y="1523699"/>
            <a:chExt cx="6444091" cy="4195117"/>
          </a:xfrm>
        </p:grpSpPr>
        <p:pic>
          <p:nvPicPr>
            <p:cNvPr id="7" name="Google Shape;107;p2" descr="canada">
              <a:extLst>
                <a:ext uri="{FF2B5EF4-FFF2-40B4-BE49-F238E27FC236}">
                  <a16:creationId xmlns:a16="http://schemas.microsoft.com/office/drawing/2014/main" id="{EA164B91-8835-5E44-E437-E6900A774CB5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248041" y="1523699"/>
              <a:ext cx="4580739" cy="34101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" name="Google Shape;108;p2">
              <a:extLst>
                <a:ext uri="{FF2B5EF4-FFF2-40B4-BE49-F238E27FC236}">
                  <a16:creationId xmlns:a16="http://schemas.microsoft.com/office/drawing/2014/main" id="{7467A87F-92D6-8AF2-FD9C-6C8A6EC702E4}"/>
                </a:ext>
              </a:extLst>
            </p:cNvPr>
            <p:cNvCxnSpPr/>
            <p:nvPr/>
          </p:nvCxnSpPr>
          <p:spPr>
            <a:xfrm rot="10800000">
              <a:off x="8206891" y="4013753"/>
              <a:ext cx="407608" cy="541593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9" name="Google Shape;109;p2">
              <a:extLst>
                <a:ext uri="{FF2B5EF4-FFF2-40B4-BE49-F238E27FC236}">
                  <a16:creationId xmlns:a16="http://schemas.microsoft.com/office/drawing/2014/main" id="{D441BCDC-1721-6B8D-9630-5C9398769BA8}"/>
                </a:ext>
              </a:extLst>
            </p:cNvPr>
            <p:cNvCxnSpPr/>
            <p:nvPr/>
          </p:nvCxnSpPr>
          <p:spPr>
            <a:xfrm rot="10800000" flipH="1">
              <a:off x="7206633" y="3862107"/>
              <a:ext cx="1086955" cy="718726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10" name="Google Shape;110;p2">
              <a:extLst>
                <a:ext uri="{FF2B5EF4-FFF2-40B4-BE49-F238E27FC236}">
                  <a16:creationId xmlns:a16="http://schemas.microsoft.com/office/drawing/2014/main" id="{277E0BA6-F426-463F-DAD3-BA4A7B25D410}"/>
                </a:ext>
              </a:extLst>
            </p:cNvPr>
            <p:cNvCxnSpPr/>
            <p:nvPr/>
          </p:nvCxnSpPr>
          <p:spPr>
            <a:xfrm>
              <a:off x="6875370" y="3375310"/>
              <a:ext cx="1260350" cy="41925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11" name="Google Shape;111;p2">
              <a:extLst>
                <a:ext uri="{FF2B5EF4-FFF2-40B4-BE49-F238E27FC236}">
                  <a16:creationId xmlns:a16="http://schemas.microsoft.com/office/drawing/2014/main" id="{7C3A4C65-D0CD-35E6-0142-638E1FED49EF}"/>
                </a:ext>
              </a:extLst>
            </p:cNvPr>
            <p:cNvCxnSpPr/>
            <p:nvPr/>
          </p:nvCxnSpPr>
          <p:spPr>
            <a:xfrm>
              <a:off x="6875370" y="1783664"/>
              <a:ext cx="1331520" cy="2010904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pic>
          <p:nvPicPr>
            <p:cNvPr id="12" name="Google Shape;112;p2" descr="2004_Fac_MW_acrosspondSW">
              <a:extLst>
                <a:ext uri="{FF2B5EF4-FFF2-40B4-BE49-F238E27FC236}">
                  <a16:creationId xmlns:a16="http://schemas.microsoft.com/office/drawing/2014/main" id="{BCAE59E1-84B1-87BB-17F9-C34C8700434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84689" y="1680656"/>
              <a:ext cx="1957253" cy="1285976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  <p:sp>
          <p:nvSpPr>
            <p:cNvPr id="13" name="Google Shape;113;p2">
              <a:extLst>
                <a:ext uri="{FF2B5EF4-FFF2-40B4-BE49-F238E27FC236}">
                  <a16:creationId xmlns:a16="http://schemas.microsoft.com/office/drawing/2014/main" id="{08733F8C-B239-D604-45C3-7277B4B54A5E}"/>
                </a:ext>
              </a:extLst>
            </p:cNvPr>
            <p:cNvSpPr txBox="1"/>
            <p:nvPr/>
          </p:nvSpPr>
          <p:spPr>
            <a:xfrm>
              <a:off x="5502036" y="1788395"/>
              <a:ext cx="1051519" cy="33807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lang="en-US" sz="13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Edmonton</a:t>
              </a:r>
              <a:endParaRPr sz="1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" name="Google Shape;114;p2" descr="Scan004463">
              <a:extLst>
                <a:ext uri="{FF2B5EF4-FFF2-40B4-BE49-F238E27FC236}">
                  <a16:creationId xmlns:a16="http://schemas.microsoft.com/office/drawing/2014/main" id="{4D411B34-594E-ABA8-8E9C-B625EE75FE2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388857" y="3063097"/>
              <a:ext cx="1957253" cy="1285806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  <p:sp>
          <p:nvSpPr>
            <p:cNvPr id="15" name="Google Shape;115;p2">
              <a:extLst>
                <a:ext uri="{FF2B5EF4-FFF2-40B4-BE49-F238E27FC236}">
                  <a16:creationId xmlns:a16="http://schemas.microsoft.com/office/drawing/2014/main" id="{6B572DD2-CDE8-1EA0-3604-738DA06A6F65}"/>
                </a:ext>
              </a:extLst>
            </p:cNvPr>
            <p:cNvSpPr txBox="1"/>
            <p:nvPr/>
          </p:nvSpPr>
          <p:spPr>
            <a:xfrm>
              <a:off x="5523884" y="3882326"/>
              <a:ext cx="719713" cy="33897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lang="en-US" sz="13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Devon</a:t>
              </a:r>
              <a:endParaRPr sz="1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" name="Google Shape;116;p2" descr="ARC Vegreville">
              <a:extLst>
                <a:ext uri="{FF2B5EF4-FFF2-40B4-BE49-F238E27FC236}">
                  <a16:creationId xmlns:a16="http://schemas.microsoft.com/office/drawing/2014/main" id="{2BC94116-2226-7789-6C00-09B65625C827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397049" y="4431565"/>
              <a:ext cx="1957253" cy="1285976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  <p:sp>
          <p:nvSpPr>
            <p:cNvPr id="17" name="Google Shape;117;p2">
              <a:extLst>
                <a:ext uri="{FF2B5EF4-FFF2-40B4-BE49-F238E27FC236}">
                  <a16:creationId xmlns:a16="http://schemas.microsoft.com/office/drawing/2014/main" id="{118A7DA4-37F1-C9AC-AC6B-EE0AB78B0AD7}"/>
                </a:ext>
              </a:extLst>
            </p:cNvPr>
            <p:cNvSpPr txBox="1"/>
            <p:nvPr/>
          </p:nvSpPr>
          <p:spPr>
            <a:xfrm>
              <a:off x="5666426" y="5240728"/>
              <a:ext cx="996324" cy="33841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lang="en-US" sz="13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Vegreville</a:t>
              </a:r>
              <a:endParaRPr sz="1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" name="Google Shape;118;p2">
              <a:extLst>
                <a:ext uri="{FF2B5EF4-FFF2-40B4-BE49-F238E27FC236}">
                  <a16:creationId xmlns:a16="http://schemas.microsoft.com/office/drawing/2014/main" id="{EB58B598-82D3-F4E3-86FE-BE655C78D93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700008" y="4433010"/>
              <a:ext cx="1940991" cy="1285806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</p:grpSp>
      <p:sp>
        <p:nvSpPr>
          <p:cNvPr id="19" name="Google Shape;119;p2">
            <a:extLst>
              <a:ext uri="{FF2B5EF4-FFF2-40B4-BE49-F238E27FC236}">
                <a16:creationId xmlns:a16="http://schemas.microsoft.com/office/drawing/2014/main" id="{B3FA0F87-F41B-D735-5EA9-648387EA3DD1}"/>
              </a:ext>
            </a:extLst>
          </p:cNvPr>
          <p:cNvSpPr/>
          <p:nvPr/>
        </p:nvSpPr>
        <p:spPr>
          <a:xfrm>
            <a:off x="1355204" y="660430"/>
            <a:ext cx="1099830" cy="1099830"/>
          </a:xfrm>
          <a:prstGeom prst="ellipse">
            <a:avLst/>
          </a:prstGeom>
          <a:solidFill>
            <a:srgbClr val="82B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20;p2">
            <a:extLst>
              <a:ext uri="{FF2B5EF4-FFF2-40B4-BE49-F238E27FC236}">
                <a16:creationId xmlns:a16="http://schemas.microsoft.com/office/drawing/2014/main" id="{F204B14D-8B86-94E3-AE0D-0149536823DE}"/>
              </a:ext>
            </a:extLst>
          </p:cNvPr>
          <p:cNvSpPr/>
          <p:nvPr/>
        </p:nvSpPr>
        <p:spPr>
          <a:xfrm>
            <a:off x="3644479" y="643420"/>
            <a:ext cx="1099830" cy="1099830"/>
          </a:xfrm>
          <a:prstGeom prst="ellipse">
            <a:avLst/>
          </a:prstGeom>
          <a:solidFill>
            <a:srgbClr val="82B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21;p2">
            <a:extLst>
              <a:ext uri="{FF2B5EF4-FFF2-40B4-BE49-F238E27FC236}">
                <a16:creationId xmlns:a16="http://schemas.microsoft.com/office/drawing/2014/main" id="{99EF4AE2-6066-96F1-EE20-9562FB506D4E}"/>
              </a:ext>
            </a:extLst>
          </p:cNvPr>
          <p:cNvSpPr/>
          <p:nvPr/>
        </p:nvSpPr>
        <p:spPr>
          <a:xfrm>
            <a:off x="1372557" y="3419838"/>
            <a:ext cx="1099830" cy="1099830"/>
          </a:xfrm>
          <a:prstGeom prst="ellipse">
            <a:avLst/>
          </a:prstGeom>
          <a:solidFill>
            <a:srgbClr val="82B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22;p2">
            <a:extLst>
              <a:ext uri="{FF2B5EF4-FFF2-40B4-BE49-F238E27FC236}">
                <a16:creationId xmlns:a16="http://schemas.microsoft.com/office/drawing/2014/main" id="{2E26C866-A8B8-2D06-AC31-C985B230F634}"/>
              </a:ext>
            </a:extLst>
          </p:cNvPr>
          <p:cNvSpPr/>
          <p:nvPr/>
        </p:nvSpPr>
        <p:spPr>
          <a:xfrm>
            <a:off x="3570761" y="3355962"/>
            <a:ext cx="1099830" cy="1099830"/>
          </a:xfrm>
          <a:prstGeom prst="ellipse">
            <a:avLst/>
          </a:prstGeom>
          <a:solidFill>
            <a:srgbClr val="82B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123;p2">
            <a:extLst>
              <a:ext uri="{FF2B5EF4-FFF2-40B4-BE49-F238E27FC236}">
                <a16:creationId xmlns:a16="http://schemas.microsoft.com/office/drawing/2014/main" id="{BA07B2FD-B4A9-D21E-29DF-759574B883E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64148" y="914596"/>
            <a:ext cx="513056" cy="632769"/>
          </a:xfrm>
          <a:prstGeom prst="rect">
            <a:avLst/>
          </a:prstGeom>
          <a:solidFill>
            <a:srgbClr val="82BE41"/>
          </a:solidFill>
          <a:ln>
            <a:noFill/>
          </a:ln>
        </p:spPr>
      </p:pic>
      <p:sp>
        <p:nvSpPr>
          <p:cNvPr id="24" name="Google Shape;124;p2">
            <a:extLst>
              <a:ext uri="{FF2B5EF4-FFF2-40B4-BE49-F238E27FC236}">
                <a16:creationId xmlns:a16="http://schemas.microsoft.com/office/drawing/2014/main" id="{31A9A973-BB9F-5CF0-B9D1-EFA756CA6DB0}"/>
              </a:ext>
            </a:extLst>
          </p:cNvPr>
          <p:cNvSpPr txBox="1"/>
          <p:nvPr/>
        </p:nvSpPr>
        <p:spPr>
          <a:xfrm>
            <a:off x="1021212" y="1732535"/>
            <a:ext cx="2073654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800"/>
              <a:buFont typeface="Calibri"/>
              <a:buNone/>
            </a:pPr>
            <a:r>
              <a:rPr lang="en-US" sz="1800" i="0" u="none" strike="noStrike" cap="none" dirty="0">
                <a:solidFill>
                  <a:srgbClr val="003A70"/>
                </a:solidFill>
                <a:latin typeface="Big Shoulders Text"/>
                <a:ea typeface="Big Shoulders Text"/>
                <a:cs typeface="Big Shoulders Text"/>
                <a:sym typeface="Big Shoulders Text"/>
              </a:rPr>
              <a:t>11 Locations</a:t>
            </a:r>
            <a:endParaRPr dirty="0">
              <a:latin typeface="Big Shoulders Text"/>
              <a:ea typeface="Big Shoulders Text"/>
              <a:cs typeface="Big Shoulders Text"/>
              <a:sym typeface="Big Shoulders Tex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800"/>
              <a:buFont typeface="Calibri"/>
              <a:buNone/>
            </a:pPr>
            <a:r>
              <a:rPr lang="en-US" sz="1800" i="0" u="none" strike="noStrike" cap="none" dirty="0">
                <a:solidFill>
                  <a:srgbClr val="003A70"/>
                </a:solidFill>
                <a:latin typeface="Big Shoulders Text"/>
                <a:ea typeface="Big Shoulders Text"/>
                <a:cs typeface="Big Shoulders Text"/>
                <a:sym typeface="Big Shoulders Text"/>
              </a:rPr>
              <a:t>1 million+ sq ft of lab space</a:t>
            </a:r>
            <a:endParaRPr dirty="0">
              <a:latin typeface="Big Shoulders Text"/>
              <a:ea typeface="Big Shoulders Text"/>
              <a:cs typeface="Big Shoulders Text"/>
              <a:sym typeface="Big Shoulders Tex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800"/>
              <a:buFont typeface="Calibri"/>
              <a:buNone/>
            </a:pPr>
            <a:r>
              <a:rPr lang="en-US" sz="1800" i="0" u="none" strike="noStrike" cap="none" dirty="0">
                <a:solidFill>
                  <a:srgbClr val="003A70"/>
                </a:solidFill>
                <a:latin typeface="Big Shoulders Text"/>
                <a:ea typeface="Big Shoulders Text"/>
                <a:cs typeface="Big Shoulders Text"/>
                <a:sym typeface="Big Shoulders Text"/>
              </a:rPr>
              <a:t>600+ acres of research farmland</a:t>
            </a:r>
            <a:endParaRPr dirty="0">
              <a:latin typeface="Big Shoulders Text"/>
              <a:ea typeface="Big Shoulders Text"/>
              <a:cs typeface="Big Shoulders Text"/>
              <a:sym typeface="Big Shoulders Text"/>
            </a:endParaRPr>
          </a:p>
        </p:txBody>
      </p:sp>
      <p:sp>
        <p:nvSpPr>
          <p:cNvPr id="25" name="Google Shape;125;p2">
            <a:extLst>
              <a:ext uri="{FF2B5EF4-FFF2-40B4-BE49-F238E27FC236}">
                <a16:creationId xmlns:a16="http://schemas.microsoft.com/office/drawing/2014/main" id="{A15B76D3-986B-8CB4-4B17-6AD34240B69E}"/>
              </a:ext>
            </a:extLst>
          </p:cNvPr>
          <p:cNvSpPr txBox="1"/>
          <p:nvPr/>
        </p:nvSpPr>
        <p:spPr>
          <a:xfrm>
            <a:off x="1259108" y="4703578"/>
            <a:ext cx="1934611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800"/>
              <a:buFont typeface="Calibri"/>
              <a:buNone/>
            </a:pPr>
            <a:r>
              <a:rPr lang="en-US" sz="1800" i="0" u="none" strike="noStrike" cap="none" dirty="0">
                <a:solidFill>
                  <a:srgbClr val="003A70"/>
                </a:solidFill>
                <a:latin typeface="Big Shoulders Text"/>
                <a:ea typeface="Big Shoulders Text"/>
                <a:cs typeface="Big Shoulders Text"/>
                <a:sym typeface="Big Shoulders Text"/>
              </a:rPr>
              <a:t>2 Subsidiaries</a:t>
            </a:r>
            <a:endParaRPr dirty="0">
              <a:latin typeface="Big Shoulders Text"/>
              <a:ea typeface="Big Shoulders Text"/>
              <a:cs typeface="Big Shoulders Text"/>
              <a:sym typeface="Big Shoulders Tex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Calibri"/>
              <a:buNone/>
            </a:pPr>
            <a:r>
              <a:rPr lang="en-US" sz="1400" i="1" u="none" strike="noStrike" cap="none" dirty="0">
                <a:solidFill>
                  <a:srgbClr val="003A70"/>
                </a:solidFill>
                <a:latin typeface="Big Shoulders Text"/>
                <a:ea typeface="Big Shoulders Text"/>
                <a:cs typeface="Big Shoulders Text"/>
                <a:sym typeface="Big Shoulders Text"/>
              </a:rPr>
              <a:t>InnoTech Alberta Inc. </a:t>
            </a:r>
            <a:br>
              <a:rPr lang="en-US" sz="1400" i="1" u="none" strike="noStrike" cap="none" dirty="0">
                <a:solidFill>
                  <a:srgbClr val="003A70"/>
                </a:solidFill>
                <a:latin typeface="Big Shoulders Text"/>
                <a:ea typeface="Big Shoulders Text"/>
                <a:cs typeface="Big Shoulders Text"/>
                <a:sym typeface="Big Shoulders Text"/>
              </a:rPr>
            </a:br>
            <a:r>
              <a:rPr lang="en-US" sz="1400" i="1" u="none" strike="noStrike" cap="none" dirty="0">
                <a:solidFill>
                  <a:srgbClr val="003A70"/>
                </a:solidFill>
                <a:latin typeface="Big Shoulders Text"/>
                <a:ea typeface="Big Shoulders Text"/>
                <a:cs typeface="Big Shoulders Text"/>
                <a:sym typeface="Big Shoulders Text"/>
              </a:rPr>
              <a:t>C-FER Technologies </a:t>
            </a:r>
            <a:br>
              <a:rPr lang="en-US" sz="1400" i="1" u="none" strike="noStrike" cap="none" dirty="0">
                <a:solidFill>
                  <a:srgbClr val="003A70"/>
                </a:solidFill>
                <a:latin typeface="Big Shoulders Text"/>
                <a:ea typeface="Big Shoulders Text"/>
                <a:cs typeface="Big Shoulders Text"/>
                <a:sym typeface="Big Shoulders Text"/>
              </a:rPr>
            </a:br>
            <a:r>
              <a:rPr lang="en-US" sz="1400" i="1" u="none" strike="noStrike" cap="none" dirty="0">
                <a:solidFill>
                  <a:srgbClr val="003A70"/>
                </a:solidFill>
                <a:latin typeface="Big Shoulders Text"/>
                <a:ea typeface="Big Shoulders Text"/>
                <a:cs typeface="Big Shoulders Text"/>
                <a:sym typeface="Big Shoulders Text"/>
              </a:rPr>
              <a:t>(1999) Inc. </a:t>
            </a:r>
            <a:br>
              <a:rPr lang="en-US" sz="1400" i="1" u="none" strike="noStrike" cap="none" dirty="0">
                <a:solidFill>
                  <a:srgbClr val="003A70"/>
                </a:solidFill>
                <a:latin typeface="Big Shoulders Text"/>
                <a:ea typeface="Big Shoulders Text"/>
                <a:cs typeface="Big Shoulders Text"/>
                <a:sym typeface="Big Shoulders Text"/>
              </a:rPr>
            </a:br>
            <a:endParaRPr sz="1400" i="0" u="none" strike="noStrike" cap="none" dirty="0">
              <a:solidFill>
                <a:srgbClr val="003A70"/>
              </a:solidFill>
              <a:latin typeface="Big Shoulders Text"/>
              <a:ea typeface="Big Shoulders Text"/>
              <a:cs typeface="Big Shoulders Text"/>
              <a:sym typeface="Big Shoulders Text"/>
            </a:endParaRPr>
          </a:p>
        </p:txBody>
      </p:sp>
      <p:sp>
        <p:nvSpPr>
          <p:cNvPr id="26" name="Google Shape;126;p2">
            <a:extLst>
              <a:ext uri="{FF2B5EF4-FFF2-40B4-BE49-F238E27FC236}">
                <a16:creationId xmlns:a16="http://schemas.microsoft.com/office/drawing/2014/main" id="{63D42F49-EC06-5FBB-C89E-C1A2548A24B7}"/>
              </a:ext>
            </a:extLst>
          </p:cNvPr>
          <p:cNvSpPr txBox="1"/>
          <p:nvPr/>
        </p:nvSpPr>
        <p:spPr>
          <a:xfrm>
            <a:off x="3691371" y="4640458"/>
            <a:ext cx="141668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800"/>
              <a:buFont typeface="Calibri"/>
              <a:buNone/>
            </a:pPr>
            <a:r>
              <a:rPr lang="en-US" sz="1800" i="0" u="none" strike="noStrike" cap="none">
                <a:solidFill>
                  <a:srgbClr val="003A70"/>
                </a:solidFill>
                <a:latin typeface="Big Shoulders Text"/>
                <a:ea typeface="Big Shoulders Text"/>
                <a:cs typeface="Big Shoulders Text"/>
                <a:sym typeface="Big Shoulders Text"/>
              </a:rPr>
              <a:t>Operating Budget</a:t>
            </a:r>
            <a:endParaRPr>
              <a:latin typeface="Big Shoulders Text"/>
              <a:ea typeface="Big Shoulders Text"/>
              <a:cs typeface="Big Shoulders Text"/>
              <a:sym typeface="Big Shoulders Tex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800"/>
              <a:buFont typeface="Calibri"/>
              <a:buNone/>
            </a:pPr>
            <a:r>
              <a:rPr lang="en-US" sz="1800" i="0" u="none" strike="noStrike" cap="none">
                <a:solidFill>
                  <a:srgbClr val="003A70"/>
                </a:solidFill>
                <a:latin typeface="Big Shoulders Text"/>
                <a:ea typeface="Big Shoulders Text"/>
                <a:cs typeface="Big Shoulders Text"/>
                <a:sym typeface="Big Shoulders Text"/>
              </a:rPr>
              <a:t>$250 million</a:t>
            </a:r>
            <a:endParaRPr>
              <a:latin typeface="Big Shoulders Text"/>
              <a:ea typeface="Big Shoulders Text"/>
              <a:cs typeface="Big Shoulders Text"/>
              <a:sym typeface="Big Shoulders Text"/>
            </a:endParaRPr>
          </a:p>
        </p:txBody>
      </p:sp>
      <p:sp>
        <p:nvSpPr>
          <p:cNvPr id="27" name="Google Shape;127;p2">
            <a:extLst>
              <a:ext uri="{FF2B5EF4-FFF2-40B4-BE49-F238E27FC236}">
                <a16:creationId xmlns:a16="http://schemas.microsoft.com/office/drawing/2014/main" id="{FB53AF39-FB25-18E4-1848-7D2117E552F8}"/>
              </a:ext>
            </a:extLst>
          </p:cNvPr>
          <p:cNvSpPr txBox="1"/>
          <p:nvPr/>
        </p:nvSpPr>
        <p:spPr>
          <a:xfrm>
            <a:off x="3657125" y="1795430"/>
            <a:ext cx="14622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800"/>
              <a:buFont typeface="Calibri"/>
              <a:buNone/>
            </a:pPr>
            <a:r>
              <a:rPr lang="en-US" sz="1800" i="0" u="none" strike="noStrike" cap="none" dirty="0">
                <a:solidFill>
                  <a:srgbClr val="003A70"/>
                </a:solidFill>
                <a:latin typeface="Big Shoulders Text"/>
                <a:ea typeface="Big Shoulders Text"/>
                <a:cs typeface="Big Shoulders Text"/>
                <a:sym typeface="Big Shoulders Text"/>
              </a:rPr>
              <a:t>Employees</a:t>
            </a:r>
            <a:endParaRPr dirty="0">
              <a:latin typeface="Big Shoulders Text"/>
              <a:ea typeface="Big Shoulders Text"/>
              <a:cs typeface="Big Shoulders Text"/>
              <a:sym typeface="Big Shoulders Tex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800"/>
              <a:buFont typeface="Calibri"/>
              <a:buNone/>
            </a:pPr>
            <a:r>
              <a:rPr lang="en-US" sz="1800" i="0" u="none" strike="noStrike" cap="none" dirty="0">
                <a:solidFill>
                  <a:srgbClr val="003A70"/>
                </a:solidFill>
                <a:latin typeface="Big Shoulders Text"/>
                <a:ea typeface="Big Shoulders Text"/>
                <a:cs typeface="Big Shoulders Text"/>
                <a:sym typeface="Big Shoulders Text"/>
              </a:rPr>
              <a:t>589 FTEs</a:t>
            </a:r>
            <a:endParaRPr dirty="0">
              <a:latin typeface="Big Shoulders Text"/>
              <a:ea typeface="Big Shoulders Text"/>
              <a:cs typeface="Big Shoulders Text"/>
              <a:sym typeface="Big Shoulders Tex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800"/>
              <a:buFont typeface="Calibri"/>
              <a:buNone/>
            </a:pPr>
            <a:r>
              <a:rPr lang="en-US" sz="1800" i="0" u="none" strike="noStrike" cap="none" dirty="0">
                <a:solidFill>
                  <a:srgbClr val="003A70"/>
                </a:solidFill>
                <a:latin typeface="Big Shoulders Text"/>
                <a:ea typeface="Big Shoulders Text"/>
                <a:cs typeface="Big Shoulders Text"/>
                <a:sym typeface="Big Shoulders Text"/>
              </a:rPr>
              <a:t>Including 73 PhDs</a:t>
            </a:r>
            <a:endParaRPr dirty="0">
              <a:latin typeface="Big Shoulders Text"/>
              <a:ea typeface="Big Shoulders Text"/>
              <a:cs typeface="Big Shoulders Text"/>
              <a:sym typeface="Big Shoulders Tex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i="0" u="none" strike="noStrike" cap="none" dirty="0">
              <a:solidFill>
                <a:srgbClr val="003A70"/>
              </a:solidFill>
              <a:latin typeface="Big Shoulders Text"/>
              <a:ea typeface="Big Shoulders Text"/>
              <a:cs typeface="Big Shoulders Text"/>
              <a:sym typeface="Big Shoulders Text"/>
            </a:endParaRPr>
          </a:p>
        </p:txBody>
      </p:sp>
      <p:pic>
        <p:nvPicPr>
          <p:cNvPr id="28" name="Google Shape;128;p2">
            <a:extLst>
              <a:ext uri="{FF2B5EF4-FFF2-40B4-BE49-F238E27FC236}">
                <a16:creationId xmlns:a16="http://schemas.microsoft.com/office/drawing/2014/main" id="{0EB48089-7BC7-4D60-0FC3-A05C5B249B1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71024" y="3637087"/>
            <a:ext cx="622773" cy="55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29;p2">
            <a:extLst>
              <a:ext uri="{FF2B5EF4-FFF2-40B4-BE49-F238E27FC236}">
                <a16:creationId xmlns:a16="http://schemas.microsoft.com/office/drawing/2014/main" id="{27B1CD52-9C06-0FA7-BC41-6B3461E482F9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672017" y="872746"/>
            <a:ext cx="427965" cy="75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130;p2" descr="A picture containing icon&#10;&#10;Description automatically generated">
            <a:extLst>
              <a:ext uri="{FF2B5EF4-FFF2-40B4-BE49-F238E27FC236}">
                <a16:creationId xmlns:a16="http://schemas.microsoft.com/office/drawing/2014/main" id="{DA0EF18F-91B7-A7EB-5200-920327A6C636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896083" y="3605688"/>
            <a:ext cx="478391" cy="627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7172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FC817B4B-9E3B-9D42-8FEA-C93212EB6D31}"/>
              </a:ext>
            </a:extLst>
          </p:cNvPr>
          <p:cNvSpPr txBox="1">
            <a:spLocks/>
          </p:cNvSpPr>
          <p:nvPr/>
        </p:nvSpPr>
        <p:spPr>
          <a:xfrm>
            <a:off x="3853688" y="1941921"/>
            <a:ext cx="3956721" cy="24132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C3B61"/>
                </a:solidFill>
                <a:latin typeface="Apex Sans Book" panose="02010600040501010103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C3B61"/>
                </a:solidFill>
                <a:latin typeface="Apex Sans Book" panose="02010600040501010103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C3B61"/>
                </a:solidFill>
                <a:latin typeface="Apex Sans Book" panose="02010600040501010103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3B61"/>
                </a:solidFill>
                <a:latin typeface="Apex Sans Book" panose="02010600040501010103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3B61"/>
                </a:solidFill>
                <a:latin typeface="Apex Sans Book" panose="02010600040501010103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4800" b="1" dirty="0">
                <a:solidFill>
                  <a:srgbClr val="00B188"/>
                </a:solidFill>
                <a:latin typeface="Apex Sans Medium" panose="02010600040501010103" pitchFamily="2" charset="77"/>
                <a:sym typeface="Lexend"/>
              </a:rPr>
              <a:t>THANK YOU!</a:t>
            </a:r>
          </a:p>
          <a:p>
            <a:pPr marL="0" indent="0" algn="ctr">
              <a:buNone/>
            </a:pPr>
            <a:endParaRPr lang="en-CA" sz="1200" b="1" dirty="0">
              <a:solidFill>
                <a:srgbClr val="00B188"/>
              </a:solidFill>
              <a:latin typeface="Apex Sans Medium" panose="02010600040501010103" pitchFamily="2" charset="77"/>
              <a:sym typeface="Lexend"/>
            </a:endParaRPr>
          </a:p>
          <a:p>
            <a:pPr marL="0" indent="0" algn="ctr">
              <a:buNone/>
            </a:pPr>
            <a:r>
              <a:rPr lang="en-CA" sz="4800" b="1" dirty="0">
                <a:solidFill>
                  <a:srgbClr val="00B188"/>
                </a:solidFill>
                <a:latin typeface="Apex Sans Medium" panose="02010600040501010103" pitchFamily="2" charset="77"/>
                <a:sym typeface="Lexend"/>
              </a:rPr>
              <a:t>Questions?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94C3659C-2C14-43D0-1908-510DAA435DA0}"/>
              </a:ext>
            </a:extLst>
          </p:cNvPr>
          <p:cNvSpPr txBox="1">
            <a:spLocks/>
          </p:cNvSpPr>
          <p:nvPr/>
        </p:nvSpPr>
        <p:spPr>
          <a:xfrm>
            <a:off x="2799761" y="4864229"/>
            <a:ext cx="5796546" cy="8955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CA" sz="2000" dirty="0">
                <a:solidFill>
                  <a:srgbClr val="00B188"/>
                </a:solidFill>
                <a:latin typeface="Calibri" charset="0"/>
                <a:ea typeface="Calibri" charset="0"/>
                <a:cs typeface="Calibri" charset="0"/>
              </a:rPr>
              <a:t>Jelena Sapkovskaja</a:t>
            </a:r>
          </a:p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en-CA" sz="1800" dirty="0">
                <a:solidFill>
                  <a:srgbClr val="003A70"/>
                </a:solidFill>
                <a:latin typeface="Calibri" charset="0"/>
                <a:ea typeface="Calibri" charset="0"/>
                <a:cs typeface="Calibri" charset="0"/>
              </a:rPr>
              <a:t>Jelena.Sapkovskaja@albertainnovates.ca</a:t>
            </a:r>
            <a:br>
              <a:rPr lang="en-CA" sz="2000" dirty="0">
                <a:solidFill>
                  <a:srgbClr val="003A70"/>
                </a:solidFill>
                <a:latin typeface="Calibri" charset="0"/>
                <a:ea typeface="Calibri" charset="0"/>
                <a:cs typeface="Calibri" charset="0"/>
              </a:rPr>
            </a:br>
            <a:endParaRPr lang="en-CA" sz="2000" dirty="0">
              <a:latin typeface="Apex Sans Book" charset="0"/>
              <a:ea typeface="Apex Sans Book" charset="0"/>
              <a:cs typeface="Apex Sans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959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59DA18-F21F-039A-496B-2B9ADC984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593E37-06DA-3E48-AB8E-4FBC316E41B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Google Shape;136;p3">
            <a:extLst>
              <a:ext uri="{FF2B5EF4-FFF2-40B4-BE49-F238E27FC236}">
                <a16:creationId xmlns:a16="http://schemas.microsoft.com/office/drawing/2014/main" id="{476DAB05-3D4F-2E0B-D2E1-6C7A73C84432}"/>
              </a:ext>
            </a:extLst>
          </p:cNvPr>
          <p:cNvSpPr txBox="1"/>
          <p:nvPr/>
        </p:nvSpPr>
        <p:spPr>
          <a:xfrm>
            <a:off x="1833894" y="56479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err="1">
                <a:solidFill>
                  <a:srgbClr val="38761D"/>
                </a:solidFill>
                <a:latin typeface="Big Shoulders Text"/>
                <a:ea typeface="Big Shoulders Text"/>
                <a:cs typeface="Big Shoulders Text"/>
                <a:sym typeface="Big Shoulders Text"/>
              </a:rPr>
              <a:t>Bioindustrial</a:t>
            </a:r>
            <a:r>
              <a:rPr lang="en-US" sz="3500" b="1" dirty="0">
                <a:solidFill>
                  <a:srgbClr val="38761D"/>
                </a:solidFill>
                <a:latin typeface="Big Shoulders Text"/>
                <a:ea typeface="Big Shoulders Text"/>
                <a:cs typeface="Big Shoulders Text"/>
                <a:sym typeface="Big Shoulders Text"/>
              </a:rPr>
              <a:t> and Circular Innovation</a:t>
            </a:r>
            <a:endParaRPr sz="3500" b="1" dirty="0">
              <a:solidFill>
                <a:srgbClr val="38761D"/>
              </a:solidFill>
              <a:latin typeface="Big Shoulders Text"/>
              <a:ea typeface="Big Shoulders Text"/>
              <a:cs typeface="Big Shoulders Text"/>
              <a:sym typeface="Big Shoulders Text"/>
            </a:endParaRPr>
          </a:p>
        </p:txBody>
      </p:sp>
      <p:graphicFrame>
        <p:nvGraphicFramePr>
          <p:cNvPr id="4" name="Google Shape;137;p3">
            <a:extLst>
              <a:ext uri="{FF2B5EF4-FFF2-40B4-BE49-F238E27FC236}">
                <a16:creationId xmlns:a16="http://schemas.microsoft.com/office/drawing/2014/main" id="{311A10F5-E5DE-5F59-FE3D-736ECE33D4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971925"/>
              </p:ext>
            </p:extLst>
          </p:nvPr>
        </p:nvGraphicFramePr>
        <p:xfrm>
          <a:off x="1751304" y="1497619"/>
          <a:ext cx="3517875" cy="20877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1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1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>
                          <a:solidFill>
                            <a:srgbClr val="05351F"/>
                          </a:solidFill>
                          <a:latin typeface="Big Shoulders Text"/>
                          <a:ea typeface="Big Shoulders Text"/>
                          <a:cs typeface="Big Shoulders Text"/>
                          <a:sym typeface="Big Shoulders Text"/>
                        </a:rPr>
                        <a:t>BIOINDUSTRIAL MATERIALS</a:t>
                      </a:r>
                      <a:endParaRPr sz="1700" b="1" dirty="0">
                        <a:solidFill>
                          <a:srgbClr val="05351F"/>
                        </a:solidFill>
                        <a:latin typeface="Big Shoulders Text"/>
                        <a:ea typeface="Big Shoulders Text"/>
                        <a:cs typeface="Big Shoulders Text"/>
                        <a:sym typeface="Big Shoulders Text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83A0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3A0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83A0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650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351F"/>
                        </a:buClr>
                        <a:buSzPts val="1400"/>
                        <a:buFont typeface="Heebo"/>
                        <a:buAutoNum type="alphaUcPeriod"/>
                      </a:pPr>
                      <a:r>
                        <a:rPr lang="en-US" dirty="0">
                          <a:solidFill>
                            <a:srgbClr val="05351F"/>
                          </a:solidFill>
                          <a:latin typeface="Heebo"/>
                          <a:ea typeface="Heebo"/>
                          <a:cs typeface="Heebo"/>
                          <a:sym typeface="Heebo"/>
                        </a:rPr>
                        <a:t>Novel Utilization Of Biomass</a:t>
                      </a:r>
                      <a:endParaRPr dirty="0">
                        <a:solidFill>
                          <a:srgbClr val="05351F"/>
                        </a:solidFill>
                        <a:latin typeface="Heebo"/>
                        <a:ea typeface="Heebo"/>
                        <a:cs typeface="Heebo"/>
                        <a:sym typeface="Heeb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83A0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3A0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650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351F"/>
                        </a:buClr>
                        <a:buSzPts val="1400"/>
                        <a:buFont typeface="Heebo"/>
                        <a:buAutoNum type="alphaUcPeriod" startAt="2"/>
                      </a:pPr>
                      <a:r>
                        <a:rPr lang="en-US" dirty="0">
                          <a:solidFill>
                            <a:srgbClr val="05351F"/>
                          </a:solidFill>
                          <a:latin typeface="Heebo"/>
                          <a:ea typeface="Heebo"/>
                          <a:cs typeface="Heebo"/>
                          <a:sym typeface="Heebo"/>
                        </a:rPr>
                        <a:t>Low Carbon Materials</a:t>
                      </a:r>
                      <a:endParaRPr sz="1600" dirty="0">
                        <a:solidFill>
                          <a:srgbClr val="05351F"/>
                        </a:solidFill>
                        <a:latin typeface="Heebo"/>
                        <a:ea typeface="Heebo"/>
                        <a:cs typeface="Heebo"/>
                        <a:sym typeface="Heeb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83A0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3A0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650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351F"/>
                        </a:buClr>
                        <a:buSzPts val="1400"/>
                        <a:buFont typeface="Heebo"/>
                        <a:buAutoNum type="alphaUcPeriod" startAt="3"/>
                      </a:pPr>
                      <a:r>
                        <a:rPr lang="en-US" dirty="0">
                          <a:solidFill>
                            <a:srgbClr val="05351F"/>
                          </a:solidFill>
                          <a:latin typeface="Heebo"/>
                          <a:ea typeface="Heebo"/>
                          <a:cs typeface="Heebo"/>
                          <a:sym typeface="Heebo"/>
                        </a:rPr>
                        <a:t>Green Construction</a:t>
                      </a:r>
                      <a:endParaRPr sz="1600" dirty="0">
                        <a:solidFill>
                          <a:srgbClr val="05351F"/>
                        </a:solidFill>
                        <a:latin typeface="Heebo"/>
                        <a:ea typeface="Heebo"/>
                        <a:cs typeface="Heebo"/>
                        <a:sym typeface="Heeb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83A0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3A0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83A0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Google Shape;138;p3">
            <a:extLst>
              <a:ext uri="{FF2B5EF4-FFF2-40B4-BE49-F238E27FC236}">
                <a16:creationId xmlns:a16="http://schemas.microsoft.com/office/drawing/2014/main" id="{69F65CB6-F1B6-EBB7-BD1F-194D5163C4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9653384"/>
              </p:ext>
            </p:extLst>
          </p:nvPr>
        </p:nvGraphicFramePr>
        <p:xfrm>
          <a:off x="3410847" y="3743801"/>
          <a:ext cx="4238367" cy="243005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238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251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>
                          <a:solidFill>
                            <a:srgbClr val="05351F"/>
                          </a:solidFill>
                          <a:latin typeface="Big Shoulders Text"/>
                          <a:ea typeface="Big Shoulders Text"/>
                          <a:cs typeface="Big Shoulders Text"/>
                          <a:sym typeface="Big Shoulders Text"/>
                        </a:rPr>
                        <a:t>CIRCULAR ECONOMY</a:t>
                      </a:r>
                      <a:endParaRPr sz="1700" b="1" dirty="0">
                        <a:solidFill>
                          <a:srgbClr val="05351F"/>
                        </a:solidFill>
                        <a:latin typeface="Big Shoulders Text"/>
                        <a:ea typeface="Big Shoulders Text"/>
                        <a:cs typeface="Big Shoulders Text"/>
                        <a:sym typeface="Big Shoulders Text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83A0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3A0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83A0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021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351F"/>
                        </a:buClr>
                        <a:buSzPts val="1400"/>
                        <a:buFont typeface="Heebo"/>
                        <a:buAutoNum type="alphaUcPeriod"/>
                      </a:pPr>
                      <a:r>
                        <a:rPr lang="en-US" sz="1800" kern="1200" dirty="0">
                          <a:solidFill>
                            <a:srgbClr val="05351F"/>
                          </a:solidFill>
                          <a:latin typeface="Heebo"/>
                          <a:ea typeface="Heebo"/>
                          <a:cs typeface="Heebo"/>
                          <a:sym typeface="Heebo"/>
                        </a:rPr>
                        <a:t>Product  Lifecycle Circularity</a:t>
                      </a:r>
                      <a:endParaRPr sz="1800" kern="1200" dirty="0">
                        <a:solidFill>
                          <a:srgbClr val="05351F"/>
                        </a:solidFill>
                        <a:latin typeface="Heebo"/>
                        <a:ea typeface="Heebo"/>
                        <a:cs typeface="Heebo"/>
                        <a:sym typeface="Heeb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83A0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3A0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145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351F"/>
                        </a:buClr>
                        <a:buSzPts val="1400"/>
                        <a:buFont typeface="Heebo"/>
                        <a:buAutoNum type="alphaUcPeriod" startAt="2"/>
                      </a:pPr>
                      <a:r>
                        <a:rPr lang="en-US" sz="1800" kern="1200" dirty="0">
                          <a:solidFill>
                            <a:srgbClr val="05351F"/>
                          </a:solidFill>
                          <a:latin typeface="Heebo"/>
                          <a:ea typeface="Heebo"/>
                          <a:cs typeface="Heebo"/>
                          <a:sym typeface="Heebo"/>
                        </a:rPr>
                        <a:t>Advanced Recycling Technologies </a:t>
                      </a:r>
                      <a:endParaRPr sz="1800" kern="1200" dirty="0">
                        <a:solidFill>
                          <a:srgbClr val="05351F"/>
                        </a:solidFill>
                        <a:latin typeface="Heebo"/>
                        <a:ea typeface="Heebo"/>
                        <a:cs typeface="Heebo"/>
                        <a:sym typeface="Heeb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83A0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3A0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351F"/>
                        </a:buClr>
                        <a:buSzPts val="1400"/>
                        <a:buFont typeface="Heebo"/>
                        <a:buAutoNum type="alphaUcPeriod" startAt="3"/>
                      </a:pPr>
                      <a:r>
                        <a:rPr lang="en-US" sz="1800" kern="1200" dirty="0">
                          <a:solidFill>
                            <a:srgbClr val="05351F"/>
                          </a:solidFill>
                          <a:latin typeface="Heebo"/>
                          <a:ea typeface="Heebo"/>
                          <a:cs typeface="Heebo"/>
                          <a:sym typeface="Heebo"/>
                        </a:rPr>
                        <a:t>Enabling Technologies</a:t>
                      </a:r>
                      <a:br>
                        <a:rPr lang="en-US" sz="1800" kern="1200" dirty="0">
                          <a:solidFill>
                            <a:srgbClr val="05351F"/>
                          </a:solidFill>
                          <a:latin typeface="Heebo"/>
                          <a:ea typeface="Heebo"/>
                          <a:cs typeface="Heebo"/>
                          <a:sym typeface="Heebo"/>
                        </a:rPr>
                      </a:br>
                      <a:endParaRPr sz="1800" kern="1200" dirty="0">
                        <a:solidFill>
                          <a:srgbClr val="05351F"/>
                        </a:solidFill>
                        <a:latin typeface="Heebo"/>
                        <a:ea typeface="Heebo"/>
                        <a:cs typeface="Heebo"/>
                        <a:sym typeface="Heebo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351F"/>
                        </a:buClr>
                        <a:buSzPts val="1400"/>
                        <a:buFont typeface="Heebo"/>
                        <a:buAutoNum type="alphaUcPeriod" startAt="3"/>
                      </a:pPr>
                      <a:r>
                        <a:rPr lang="en-US" sz="1800" kern="1200" dirty="0">
                          <a:solidFill>
                            <a:srgbClr val="05351F"/>
                          </a:solidFill>
                          <a:latin typeface="Heebo"/>
                          <a:ea typeface="Heebo"/>
                          <a:cs typeface="Heebo"/>
                          <a:sym typeface="Heebo"/>
                        </a:rPr>
                        <a:t>Circular Design</a:t>
                      </a:r>
                      <a:endParaRPr sz="1800" kern="1200" dirty="0">
                        <a:solidFill>
                          <a:srgbClr val="05351F"/>
                        </a:solidFill>
                        <a:latin typeface="Heebo"/>
                        <a:ea typeface="Heebo"/>
                        <a:cs typeface="Heebo"/>
                        <a:sym typeface="Heeb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83A0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3A0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83A0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Google Shape;139;p3">
            <a:extLst>
              <a:ext uri="{FF2B5EF4-FFF2-40B4-BE49-F238E27FC236}">
                <a16:creationId xmlns:a16="http://schemas.microsoft.com/office/drawing/2014/main" id="{CB8BC4F8-08F4-7498-C1D9-A4C9BBE501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6631202"/>
              </p:ext>
            </p:extLst>
          </p:nvPr>
        </p:nvGraphicFramePr>
        <p:xfrm>
          <a:off x="5530031" y="1507977"/>
          <a:ext cx="4134950" cy="208775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134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878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>
                          <a:solidFill>
                            <a:srgbClr val="05351F"/>
                          </a:solidFill>
                          <a:latin typeface="Big Shoulders Text"/>
                          <a:ea typeface="Big Shoulders Text"/>
                          <a:cs typeface="Big Shoulders Text"/>
                          <a:sym typeface="Big Shoulders Text"/>
                        </a:rPr>
                        <a:t>BIOENERGY</a:t>
                      </a:r>
                      <a:endParaRPr sz="1700" b="1" dirty="0">
                        <a:solidFill>
                          <a:srgbClr val="05351F"/>
                        </a:solidFill>
                        <a:latin typeface="Big Shoulders Text"/>
                        <a:ea typeface="Big Shoulders Text"/>
                        <a:cs typeface="Big Shoulders Text"/>
                        <a:sym typeface="Big Shoulders Text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83A0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3A0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83A0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326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351F"/>
                        </a:buClr>
                        <a:buSzPts val="1400"/>
                        <a:buFont typeface="Heebo"/>
                        <a:buAutoNum type="alphaUcPeriod"/>
                      </a:pPr>
                      <a:r>
                        <a:rPr lang="en-US">
                          <a:solidFill>
                            <a:srgbClr val="05351F"/>
                          </a:solidFill>
                          <a:latin typeface="Heebo"/>
                          <a:ea typeface="Heebo"/>
                          <a:cs typeface="Heebo"/>
                          <a:sym typeface="Heebo"/>
                        </a:rPr>
                        <a:t>Innovative Conversion Technology</a:t>
                      </a:r>
                      <a:endParaRPr>
                        <a:solidFill>
                          <a:srgbClr val="05351F"/>
                        </a:solidFill>
                        <a:latin typeface="Heebo"/>
                        <a:ea typeface="Heebo"/>
                        <a:cs typeface="Heebo"/>
                        <a:sym typeface="Heeb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83A0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3A0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326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351F"/>
                        </a:buClr>
                        <a:buSzPts val="1400"/>
                        <a:buFont typeface="Heebo"/>
                        <a:buAutoNum type="alphaUcPeriod" startAt="2"/>
                      </a:pPr>
                      <a:r>
                        <a:rPr lang="en-US">
                          <a:solidFill>
                            <a:srgbClr val="05351F"/>
                          </a:solidFill>
                          <a:latin typeface="Heebo"/>
                          <a:ea typeface="Heebo"/>
                          <a:cs typeface="Heebo"/>
                          <a:sym typeface="Heebo"/>
                        </a:rPr>
                        <a:t>Upgrading And Integration</a:t>
                      </a:r>
                      <a:endParaRPr sz="1600">
                        <a:solidFill>
                          <a:srgbClr val="05351F"/>
                        </a:solidFill>
                        <a:latin typeface="Heebo"/>
                        <a:ea typeface="Heebo"/>
                        <a:cs typeface="Heebo"/>
                        <a:sym typeface="Heeb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83A0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3A0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326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351F"/>
                        </a:buClr>
                        <a:buSzPts val="1400"/>
                        <a:buFont typeface="Heebo"/>
                        <a:buAutoNum type="alphaUcPeriod" startAt="3"/>
                      </a:pPr>
                      <a:r>
                        <a:rPr lang="en-US" dirty="0">
                          <a:solidFill>
                            <a:srgbClr val="05351F"/>
                          </a:solidFill>
                          <a:latin typeface="Heebo"/>
                          <a:ea typeface="Heebo"/>
                          <a:cs typeface="Heebo"/>
                          <a:sym typeface="Heebo"/>
                        </a:rPr>
                        <a:t>Bioenergy Life Cycle Improvement</a:t>
                      </a:r>
                      <a:endParaRPr sz="1600" dirty="0">
                        <a:solidFill>
                          <a:srgbClr val="05351F"/>
                        </a:solidFill>
                        <a:latin typeface="Heebo"/>
                        <a:ea typeface="Heebo"/>
                        <a:cs typeface="Heebo"/>
                        <a:sym typeface="Heeb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83A0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3A0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83A0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2424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593E37-06DA-3E48-AB8E-4FBC316E41BB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D01D5C8-50DE-3571-5815-752BA6091259}"/>
              </a:ext>
            </a:extLst>
          </p:cNvPr>
          <p:cNvGraphicFramePr/>
          <p:nvPr/>
        </p:nvGraphicFramePr>
        <p:xfrm>
          <a:off x="-229448" y="0"/>
          <a:ext cx="10028041" cy="6162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0FCEAA08-F81B-99CD-F587-3DB71E39E6C0}"/>
              </a:ext>
            </a:extLst>
          </p:cNvPr>
          <p:cNvGrpSpPr/>
          <p:nvPr/>
        </p:nvGrpSpPr>
        <p:grpSpPr>
          <a:xfrm>
            <a:off x="3735910" y="123742"/>
            <a:ext cx="2114856" cy="1563333"/>
            <a:chOff x="3735910" y="123742"/>
            <a:chExt cx="2114856" cy="1563333"/>
          </a:xfrm>
        </p:grpSpPr>
        <p:sp>
          <p:nvSpPr>
            <p:cNvPr id="8" name="Freeform: Shape 17">
              <a:extLst>
                <a:ext uri="{FF2B5EF4-FFF2-40B4-BE49-F238E27FC236}">
                  <a16:creationId xmlns:a16="http://schemas.microsoft.com/office/drawing/2014/main" id="{4C852E4A-CFA4-238F-1B02-CF0411C10740}"/>
                </a:ext>
              </a:extLst>
            </p:cNvPr>
            <p:cNvSpPr/>
            <p:nvPr/>
          </p:nvSpPr>
          <p:spPr>
            <a:xfrm>
              <a:off x="3735910" y="1292797"/>
              <a:ext cx="2114856" cy="394278"/>
            </a:xfrm>
            <a:custGeom>
              <a:avLst/>
              <a:gdLst>
                <a:gd name="connsiteX0" fmla="*/ 0 w 2723177"/>
                <a:gd name="connsiteY0" fmla="*/ 0 h 325366"/>
                <a:gd name="connsiteX1" fmla="*/ 2723177 w 2723177"/>
                <a:gd name="connsiteY1" fmla="*/ 0 h 325366"/>
                <a:gd name="connsiteX2" fmla="*/ 2723177 w 2723177"/>
                <a:gd name="connsiteY2" fmla="*/ 325366 h 325366"/>
                <a:gd name="connsiteX3" fmla="*/ 0 w 2723177"/>
                <a:gd name="connsiteY3" fmla="*/ 325366 h 325366"/>
                <a:gd name="connsiteX4" fmla="*/ 0 w 2723177"/>
                <a:gd name="connsiteY4" fmla="*/ 0 h 32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3177" h="325366">
                  <a:moveTo>
                    <a:pt x="0" y="0"/>
                  </a:moveTo>
                  <a:lnTo>
                    <a:pt x="2723177" y="0"/>
                  </a:lnTo>
                  <a:lnTo>
                    <a:pt x="2723177" y="325366"/>
                  </a:lnTo>
                  <a:lnTo>
                    <a:pt x="0" y="32536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>
                  <a:solidFill>
                    <a:srgbClr val="003A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Underutilized </a:t>
              </a:r>
              <a:r>
                <a:rPr lang="en-US" sz="1600" b="1" dirty="0">
                  <a:solidFill>
                    <a:srgbClr val="003A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Hardwood</a:t>
              </a:r>
              <a:endParaRPr lang="en-CA" sz="1600" b="1" kern="1200" dirty="0">
                <a:solidFill>
                  <a:srgbClr val="003A7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31499A6-38F0-226D-F094-F33AB91F8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4087343" y="123742"/>
              <a:ext cx="1596851" cy="118872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31229C-0E35-021D-12DE-8ACFDE73FCBD}"/>
              </a:ext>
            </a:extLst>
          </p:cNvPr>
          <p:cNvGrpSpPr/>
          <p:nvPr/>
        </p:nvGrpSpPr>
        <p:grpSpPr>
          <a:xfrm>
            <a:off x="6117430" y="123742"/>
            <a:ext cx="1968789" cy="1582150"/>
            <a:chOff x="6117430" y="123742"/>
            <a:chExt cx="1968789" cy="1582150"/>
          </a:xfrm>
        </p:grpSpPr>
        <p:sp>
          <p:nvSpPr>
            <p:cNvPr id="11" name="Freeform: Shape 17">
              <a:extLst>
                <a:ext uri="{FF2B5EF4-FFF2-40B4-BE49-F238E27FC236}">
                  <a16:creationId xmlns:a16="http://schemas.microsoft.com/office/drawing/2014/main" id="{AF07A3E4-F9E4-E573-F45A-4D19B3EC1754}"/>
                </a:ext>
              </a:extLst>
            </p:cNvPr>
            <p:cNvSpPr/>
            <p:nvPr/>
          </p:nvSpPr>
          <p:spPr>
            <a:xfrm>
              <a:off x="6117430" y="1274411"/>
              <a:ext cx="1968789" cy="431481"/>
            </a:xfrm>
            <a:custGeom>
              <a:avLst/>
              <a:gdLst>
                <a:gd name="connsiteX0" fmla="*/ 0 w 2723177"/>
                <a:gd name="connsiteY0" fmla="*/ 0 h 325366"/>
                <a:gd name="connsiteX1" fmla="*/ 2723177 w 2723177"/>
                <a:gd name="connsiteY1" fmla="*/ 0 h 325366"/>
                <a:gd name="connsiteX2" fmla="*/ 2723177 w 2723177"/>
                <a:gd name="connsiteY2" fmla="*/ 325366 h 325366"/>
                <a:gd name="connsiteX3" fmla="*/ 0 w 2723177"/>
                <a:gd name="connsiteY3" fmla="*/ 325366 h 325366"/>
                <a:gd name="connsiteX4" fmla="*/ 0 w 2723177"/>
                <a:gd name="connsiteY4" fmla="*/ 0 h 32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3177" h="325366">
                  <a:moveTo>
                    <a:pt x="0" y="0"/>
                  </a:moveTo>
                  <a:lnTo>
                    <a:pt x="2723177" y="0"/>
                  </a:lnTo>
                  <a:lnTo>
                    <a:pt x="2723177" y="325366"/>
                  </a:lnTo>
                  <a:lnTo>
                    <a:pt x="0" y="32536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1600" b="1" kern="1200" dirty="0">
                  <a:solidFill>
                    <a:srgbClr val="003A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Agricultural Residues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97AB8AF-B0B2-0CBF-DDE6-5631A5EFB8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8731" r="7550"/>
            <a:stretch/>
          </p:blipFill>
          <p:spPr>
            <a:xfrm>
              <a:off x="6326643" y="123742"/>
              <a:ext cx="1466010" cy="118872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8329E6-D9EF-252C-EA57-BCD0ABC8303F}"/>
              </a:ext>
            </a:extLst>
          </p:cNvPr>
          <p:cNvGrpSpPr/>
          <p:nvPr/>
        </p:nvGrpSpPr>
        <p:grpSpPr>
          <a:xfrm>
            <a:off x="9778977" y="4226503"/>
            <a:ext cx="1579599" cy="2202486"/>
            <a:chOff x="9778977" y="4226503"/>
            <a:chExt cx="1579599" cy="2202486"/>
          </a:xfrm>
        </p:grpSpPr>
        <p:sp>
          <p:nvSpPr>
            <p:cNvPr id="14" name="Freeform: Shape 17">
              <a:extLst>
                <a:ext uri="{FF2B5EF4-FFF2-40B4-BE49-F238E27FC236}">
                  <a16:creationId xmlns:a16="http://schemas.microsoft.com/office/drawing/2014/main" id="{BA4E56EE-17A2-0112-67F6-B2EE470CE615}"/>
                </a:ext>
              </a:extLst>
            </p:cNvPr>
            <p:cNvSpPr/>
            <p:nvPr/>
          </p:nvSpPr>
          <p:spPr>
            <a:xfrm>
              <a:off x="9778977" y="5597992"/>
              <a:ext cx="1579599" cy="830997"/>
            </a:xfrm>
            <a:custGeom>
              <a:avLst/>
              <a:gdLst>
                <a:gd name="connsiteX0" fmla="*/ 0 w 2723177"/>
                <a:gd name="connsiteY0" fmla="*/ 0 h 325366"/>
                <a:gd name="connsiteX1" fmla="*/ 2723177 w 2723177"/>
                <a:gd name="connsiteY1" fmla="*/ 0 h 325366"/>
                <a:gd name="connsiteX2" fmla="*/ 2723177 w 2723177"/>
                <a:gd name="connsiteY2" fmla="*/ 325366 h 325366"/>
                <a:gd name="connsiteX3" fmla="*/ 0 w 2723177"/>
                <a:gd name="connsiteY3" fmla="*/ 325366 h 325366"/>
                <a:gd name="connsiteX4" fmla="*/ 0 w 2723177"/>
                <a:gd name="connsiteY4" fmla="*/ 0 h 32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3177" h="325366">
                  <a:moveTo>
                    <a:pt x="0" y="0"/>
                  </a:moveTo>
                  <a:lnTo>
                    <a:pt x="2723177" y="0"/>
                  </a:lnTo>
                  <a:lnTo>
                    <a:pt x="2723177" y="325366"/>
                  </a:lnTo>
                  <a:lnTo>
                    <a:pt x="0" y="32536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>
                  <a:solidFill>
                    <a:srgbClr val="003A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Mass Timber System </a:t>
              </a:r>
              <a:endParaRPr lang="en-CA" sz="1600" b="1" kern="1200" dirty="0">
                <a:solidFill>
                  <a:srgbClr val="003A7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E46FB1F-F119-9B3D-4AD6-1B2438110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972974" y="4226503"/>
              <a:ext cx="1312583" cy="155448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8583CB-D749-1D20-D901-0427AD357EDC}"/>
              </a:ext>
            </a:extLst>
          </p:cNvPr>
          <p:cNvGrpSpPr/>
          <p:nvPr/>
        </p:nvGrpSpPr>
        <p:grpSpPr>
          <a:xfrm>
            <a:off x="7136395" y="4474788"/>
            <a:ext cx="2650336" cy="1658059"/>
            <a:chOff x="7136395" y="4474788"/>
            <a:chExt cx="2650336" cy="1658059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BD21E1D-F490-AB23-1FF6-4A72748C14A7}"/>
                </a:ext>
              </a:extLst>
            </p:cNvPr>
            <p:cNvSpPr/>
            <p:nvPr/>
          </p:nvSpPr>
          <p:spPr>
            <a:xfrm>
              <a:off x="7196102" y="5676865"/>
              <a:ext cx="2529535" cy="455982"/>
            </a:xfrm>
            <a:custGeom>
              <a:avLst/>
              <a:gdLst>
                <a:gd name="connsiteX0" fmla="*/ 0 w 2723177"/>
                <a:gd name="connsiteY0" fmla="*/ 0 h 325366"/>
                <a:gd name="connsiteX1" fmla="*/ 2723177 w 2723177"/>
                <a:gd name="connsiteY1" fmla="*/ 0 h 325366"/>
                <a:gd name="connsiteX2" fmla="*/ 2723177 w 2723177"/>
                <a:gd name="connsiteY2" fmla="*/ 325366 h 325366"/>
                <a:gd name="connsiteX3" fmla="*/ 0 w 2723177"/>
                <a:gd name="connsiteY3" fmla="*/ 325366 h 325366"/>
                <a:gd name="connsiteX4" fmla="*/ 0 w 2723177"/>
                <a:gd name="connsiteY4" fmla="*/ 0 h 32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3177" h="325366">
                  <a:moveTo>
                    <a:pt x="0" y="0"/>
                  </a:moveTo>
                  <a:lnTo>
                    <a:pt x="2723177" y="0"/>
                  </a:lnTo>
                  <a:lnTo>
                    <a:pt x="2723177" y="325366"/>
                  </a:lnTo>
                  <a:lnTo>
                    <a:pt x="0" y="32536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>
                  <a:solidFill>
                    <a:srgbClr val="003A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Construction Industrialization</a:t>
              </a:r>
              <a:endParaRPr lang="en-CA" sz="1600" b="1" kern="1200" dirty="0">
                <a:solidFill>
                  <a:srgbClr val="003A7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3D4CA9A-A405-4440-F3C3-0EF719CD1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136395" y="4474788"/>
              <a:ext cx="2650336" cy="128016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EB09E05-F405-1D82-FF86-3BAFB85EA57F}"/>
              </a:ext>
            </a:extLst>
          </p:cNvPr>
          <p:cNvGrpSpPr/>
          <p:nvPr/>
        </p:nvGrpSpPr>
        <p:grpSpPr>
          <a:xfrm>
            <a:off x="4676426" y="4468398"/>
            <a:ext cx="2440218" cy="1723527"/>
            <a:chOff x="4676426" y="4468398"/>
            <a:chExt cx="2440218" cy="1723527"/>
          </a:xfrm>
        </p:grpSpPr>
        <p:sp>
          <p:nvSpPr>
            <p:cNvPr id="20" name="Freeform: Shape 17">
              <a:extLst>
                <a:ext uri="{FF2B5EF4-FFF2-40B4-BE49-F238E27FC236}">
                  <a16:creationId xmlns:a16="http://schemas.microsoft.com/office/drawing/2014/main" id="{8CA70684-E209-4A49-347E-02D70263586C}"/>
                </a:ext>
              </a:extLst>
            </p:cNvPr>
            <p:cNvSpPr/>
            <p:nvPr/>
          </p:nvSpPr>
          <p:spPr>
            <a:xfrm>
              <a:off x="4928916" y="5633028"/>
              <a:ext cx="1833579" cy="558897"/>
            </a:xfrm>
            <a:custGeom>
              <a:avLst/>
              <a:gdLst>
                <a:gd name="connsiteX0" fmla="*/ 0 w 2723177"/>
                <a:gd name="connsiteY0" fmla="*/ 0 h 325366"/>
                <a:gd name="connsiteX1" fmla="*/ 2723177 w 2723177"/>
                <a:gd name="connsiteY1" fmla="*/ 0 h 325366"/>
                <a:gd name="connsiteX2" fmla="*/ 2723177 w 2723177"/>
                <a:gd name="connsiteY2" fmla="*/ 325366 h 325366"/>
                <a:gd name="connsiteX3" fmla="*/ 0 w 2723177"/>
                <a:gd name="connsiteY3" fmla="*/ 325366 h 325366"/>
                <a:gd name="connsiteX4" fmla="*/ 0 w 2723177"/>
                <a:gd name="connsiteY4" fmla="*/ 0 h 32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3177" h="325366">
                  <a:moveTo>
                    <a:pt x="0" y="0"/>
                  </a:moveTo>
                  <a:lnTo>
                    <a:pt x="2723177" y="0"/>
                  </a:lnTo>
                  <a:lnTo>
                    <a:pt x="2723177" y="325366"/>
                  </a:lnTo>
                  <a:lnTo>
                    <a:pt x="0" y="32536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>
                  <a:solidFill>
                    <a:srgbClr val="003A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Sustainable Building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9171DA9-EFB0-E3EF-5F3A-AAC9D358E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676426" y="4468398"/>
              <a:ext cx="2440218" cy="137160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E863AB7-9414-C845-09D5-7FB16BDABEC8}"/>
              </a:ext>
            </a:extLst>
          </p:cNvPr>
          <p:cNvGrpSpPr/>
          <p:nvPr/>
        </p:nvGrpSpPr>
        <p:grpSpPr>
          <a:xfrm>
            <a:off x="5087043" y="2278389"/>
            <a:ext cx="1676945" cy="1646437"/>
            <a:chOff x="5087043" y="2278389"/>
            <a:chExt cx="1676945" cy="1646437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5A9A395-DA9D-1235-E7E6-FE6D9A4B4B4F}"/>
                </a:ext>
              </a:extLst>
            </p:cNvPr>
            <p:cNvSpPr/>
            <p:nvPr/>
          </p:nvSpPr>
          <p:spPr>
            <a:xfrm>
              <a:off x="5087043" y="3398579"/>
              <a:ext cx="1676945" cy="526247"/>
            </a:xfrm>
            <a:custGeom>
              <a:avLst/>
              <a:gdLst>
                <a:gd name="connsiteX0" fmla="*/ 0 w 2723177"/>
                <a:gd name="connsiteY0" fmla="*/ 0 h 325366"/>
                <a:gd name="connsiteX1" fmla="*/ 2723177 w 2723177"/>
                <a:gd name="connsiteY1" fmla="*/ 0 h 325366"/>
                <a:gd name="connsiteX2" fmla="*/ 2723177 w 2723177"/>
                <a:gd name="connsiteY2" fmla="*/ 325366 h 325366"/>
                <a:gd name="connsiteX3" fmla="*/ 0 w 2723177"/>
                <a:gd name="connsiteY3" fmla="*/ 325366 h 325366"/>
                <a:gd name="connsiteX4" fmla="*/ 0 w 2723177"/>
                <a:gd name="connsiteY4" fmla="*/ 0 h 32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3177" h="325366">
                  <a:moveTo>
                    <a:pt x="0" y="0"/>
                  </a:moveTo>
                  <a:lnTo>
                    <a:pt x="2723177" y="0"/>
                  </a:lnTo>
                  <a:lnTo>
                    <a:pt x="2723177" y="325366"/>
                  </a:lnTo>
                  <a:lnTo>
                    <a:pt x="0" y="32536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err="1">
                  <a:solidFill>
                    <a:srgbClr val="003A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Biofibre</a:t>
              </a:r>
              <a:r>
                <a:rPr lang="en-US" sz="1600" b="1" kern="1200" dirty="0">
                  <a:solidFill>
                    <a:srgbClr val="003A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srgbClr val="003A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Composite</a:t>
              </a:r>
              <a:endParaRPr lang="en-CA" sz="1600" b="1" kern="1200" dirty="0">
                <a:solidFill>
                  <a:srgbClr val="003A7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6BBE56F-15F2-A10D-8DAC-9E6FFA7A8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197553" y="2278389"/>
              <a:ext cx="1497534" cy="118872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7173D93-F053-EE17-5AF3-6952F4ADD929}"/>
              </a:ext>
            </a:extLst>
          </p:cNvPr>
          <p:cNvGrpSpPr/>
          <p:nvPr/>
        </p:nvGrpSpPr>
        <p:grpSpPr>
          <a:xfrm>
            <a:off x="6976102" y="2278389"/>
            <a:ext cx="1804690" cy="1646437"/>
            <a:chOff x="6976102" y="2278389"/>
            <a:chExt cx="1804690" cy="1646437"/>
          </a:xfrm>
        </p:grpSpPr>
        <p:sp>
          <p:nvSpPr>
            <p:cNvPr id="26" name="Freeform: Shape 17">
              <a:extLst>
                <a:ext uri="{FF2B5EF4-FFF2-40B4-BE49-F238E27FC236}">
                  <a16:creationId xmlns:a16="http://schemas.microsoft.com/office/drawing/2014/main" id="{27551B3A-C0D4-D8D0-C73F-83CF7082885B}"/>
                </a:ext>
              </a:extLst>
            </p:cNvPr>
            <p:cNvSpPr/>
            <p:nvPr/>
          </p:nvSpPr>
          <p:spPr>
            <a:xfrm>
              <a:off x="6976102" y="3398579"/>
              <a:ext cx="1804690" cy="526247"/>
            </a:xfrm>
            <a:custGeom>
              <a:avLst/>
              <a:gdLst>
                <a:gd name="connsiteX0" fmla="*/ 0 w 2723177"/>
                <a:gd name="connsiteY0" fmla="*/ 0 h 325366"/>
                <a:gd name="connsiteX1" fmla="*/ 2723177 w 2723177"/>
                <a:gd name="connsiteY1" fmla="*/ 0 h 325366"/>
                <a:gd name="connsiteX2" fmla="*/ 2723177 w 2723177"/>
                <a:gd name="connsiteY2" fmla="*/ 325366 h 325366"/>
                <a:gd name="connsiteX3" fmla="*/ 0 w 2723177"/>
                <a:gd name="connsiteY3" fmla="*/ 325366 h 325366"/>
                <a:gd name="connsiteX4" fmla="*/ 0 w 2723177"/>
                <a:gd name="connsiteY4" fmla="*/ 0 h 32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3177" h="325366">
                  <a:moveTo>
                    <a:pt x="0" y="0"/>
                  </a:moveTo>
                  <a:lnTo>
                    <a:pt x="2723177" y="0"/>
                  </a:lnTo>
                  <a:lnTo>
                    <a:pt x="2723177" y="325366"/>
                  </a:lnTo>
                  <a:lnTo>
                    <a:pt x="0" y="32536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>
                  <a:solidFill>
                    <a:srgbClr val="003A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Sustainable</a:t>
              </a:r>
              <a:r>
                <a:rPr lang="en-US" sz="1600" b="1" kern="1200" dirty="0">
                  <a:solidFill>
                    <a:srgbClr val="003A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Polymer</a:t>
              </a:r>
              <a:endParaRPr lang="en-CA" sz="1600" b="1" kern="1200" dirty="0">
                <a:solidFill>
                  <a:srgbClr val="003A7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56D903C-2497-8211-ECF8-FDFBEBDA9D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b="3069"/>
            <a:stretch/>
          </p:blipFill>
          <p:spPr>
            <a:xfrm>
              <a:off x="7001501" y="2278389"/>
              <a:ext cx="1730054" cy="1188720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ACA68E0-107E-985E-A30C-5B5A96D00B7B}"/>
              </a:ext>
            </a:extLst>
          </p:cNvPr>
          <p:cNvSpPr txBox="1"/>
          <p:nvPr/>
        </p:nvSpPr>
        <p:spPr>
          <a:xfrm>
            <a:off x="1612973" y="3712769"/>
            <a:ext cx="13882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Feedstock Utilization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1A5EA0-53FB-58A0-9328-B5541B3C86AD}"/>
              </a:ext>
            </a:extLst>
          </p:cNvPr>
          <p:cNvSpPr txBox="1"/>
          <p:nvPr/>
        </p:nvSpPr>
        <p:spPr>
          <a:xfrm>
            <a:off x="1440089" y="4465750"/>
            <a:ext cx="17339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Value-Added Feedstock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6CF16D-B500-AEC9-1373-64CE2E487CA0}"/>
              </a:ext>
            </a:extLst>
          </p:cNvPr>
          <p:cNvSpPr txBox="1"/>
          <p:nvPr/>
        </p:nvSpPr>
        <p:spPr>
          <a:xfrm>
            <a:off x="1440089" y="5136450"/>
            <a:ext cx="17339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Green Construction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1B84ACD-9FE2-71A5-95CD-3822E8B48C11}"/>
              </a:ext>
            </a:extLst>
          </p:cNvPr>
          <p:cNvGrpSpPr/>
          <p:nvPr/>
        </p:nvGrpSpPr>
        <p:grpSpPr>
          <a:xfrm>
            <a:off x="8121738" y="76994"/>
            <a:ext cx="2239558" cy="1647831"/>
            <a:chOff x="8121738" y="76994"/>
            <a:chExt cx="2239558" cy="1647831"/>
          </a:xfrm>
        </p:grpSpPr>
        <p:sp>
          <p:nvSpPr>
            <p:cNvPr id="32" name="Freeform: Shape 17">
              <a:extLst>
                <a:ext uri="{FF2B5EF4-FFF2-40B4-BE49-F238E27FC236}">
                  <a16:creationId xmlns:a16="http://schemas.microsoft.com/office/drawing/2014/main" id="{0239D84E-5A57-4B44-B405-AF4BD2AF76FB}"/>
                </a:ext>
              </a:extLst>
            </p:cNvPr>
            <p:cNvSpPr/>
            <p:nvPr/>
          </p:nvSpPr>
          <p:spPr>
            <a:xfrm>
              <a:off x="8121738" y="1242228"/>
              <a:ext cx="2239558" cy="482597"/>
            </a:xfrm>
            <a:custGeom>
              <a:avLst/>
              <a:gdLst>
                <a:gd name="connsiteX0" fmla="*/ 0 w 2723177"/>
                <a:gd name="connsiteY0" fmla="*/ 0 h 325366"/>
                <a:gd name="connsiteX1" fmla="*/ 2723177 w 2723177"/>
                <a:gd name="connsiteY1" fmla="*/ 0 h 325366"/>
                <a:gd name="connsiteX2" fmla="*/ 2723177 w 2723177"/>
                <a:gd name="connsiteY2" fmla="*/ 325366 h 325366"/>
                <a:gd name="connsiteX3" fmla="*/ 0 w 2723177"/>
                <a:gd name="connsiteY3" fmla="*/ 325366 h 325366"/>
                <a:gd name="connsiteX4" fmla="*/ 0 w 2723177"/>
                <a:gd name="connsiteY4" fmla="*/ 0 h 32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3177" h="325366">
                  <a:moveTo>
                    <a:pt x="0" y="0"/>
                  </a:moveTo>
                  <a:lnTo>
                    <a:pt x="2723177" y="0"/>
                  </a:lnTo>
                  <a:lnTo>
                    <a:pt x="2723177" y="325366"/>
                  </a:lnTo>
                  <a:lnTo>
                    <a:pt x="0" y="32536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1600" b="1" kern="1200" dirty="0">
                  <a:solidFill>
                    <a:srgbClr val="003A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Plastic W</a:t>
              </a:r>
              <a:r>
                <a:rPr lang="en-CA" sz="1600" b="1" dirty="0">
                  <a:solidFill>
                    <a:srgbClr val="003A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aste Streams</a:t>
              </a:r>
              <a:endParaRPr lang="en-CA" sz="1600" b="1" kern="1200" dirty="0">
                <a:solidFill>
                  <a:srgbClr val="003A7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66B72C-6956-4141-DB6C-F5A51D1FD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432411" y="76994"/>
              <a:ext cx="1554480" cy="1264398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2B8BF83-EAB4-B26A-0629-ABBDF3DA2D22}"/>
              </a:ext>
            </a:extLst>
          </p:cNvPr>
          <p:cNvGrpSpPr/>
          <p:nvPr/>
        </p:nvGrpSpPr>
        <p:grpSpPr>
          <a:xfrm>
            <a:off x="8953471" y="2278389"/>
            <a:ext cx="1860304" cy="1573683"/>
            <a:chOff x="8953471" y="2278389"/>
            <a:chExt cx="1860304" cy="157368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5853E41-7807-D12C-B11C-CEDA8B734D43}"/>
                </a:ext>
              </a:extLst>
            </p:cNvPr>
            <p:cNvSpPr/>
            <p:nvPr/>
          </p:nvSpPr>
          <p:spPr>
            <a:xfrm>
              <a:off x="8953471" y="3471332"/>
              <a:ext cx="1860304" cy="380740"/>
            </a:xfrm>
            <a:custGeom>
              <a:avLst/>
              <a:gdLst>
                <a:gd name="connsiteX0" fmla="*/ 0 w 2723177"/>
                <a:gd name="connsiteY0" fmla="*/ 0 h 325366"/>
                <a:gd name="connsiteX1" fmla="*/ 2723177 w 2723177"/>
                <a:gd name="connsiteY1" fmla="*/ 0 h 325366"/>
                <a:gd name="connsiteX2" fmla="*/ 2723177 w 2723177"/>
                <a:gd name="connsiteY2" fmla="*/ 325366 h 325366"/>
                <a:gd name="connsiteX3" fmla="*/ 0 w 2723177"/>
                <a:gd name="connsiteY3" fmla="*/ 325366 h 325366"/>
                <a:gd name="connsiteX4" fmla="*/ 0 w 2723177"/>
                <a:gd name="connsiteY4" fmla="*/ 0 h 32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3177" h="325366">
                  <a:moveTo>
                    <a:pt x="0" y="0"/>
                  </a:moveTo>
                  <a:lnTo>
                    <a:pt x="2723177" y="0"/>
                  </a:lnTo>
                  <a:lnTo>
                    <a:pt x="2723177" y="325366"/>
                  </a:lnTo>
                  <a:lnTo>
                    <a:pt x="0" y="32536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>
                  <a:solidFill>
                    <a:srgbClr val="003A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Eco-friendly Concrete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777C270-7510-793F-B566-D73C89B4D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037970" y="2278389"/>
              <a:ext cx="1690211" cy="11887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999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AC4246-DF62-422F-9201-AA9F2A5C4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02AC4246-DF62-422F-9201-AA9F2A5C4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02AC4246-DF62-422F-9201-AA9F2A5C4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4330F6-DD0E-40E4-A72B-73F6BCE1F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7B4330F6-DD0E-40E4-A72B-73F6BCE1F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7B4330F6-DD0E-40E4-A72B-73F6BCE1F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E96C08-CFDF-4A89-9A1B-88272FED9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8FE96C08-CFDF-4A89-9A1B-88272FED9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8FE96C08-CFDF-4A89-9A1B-88272FED9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6128BF-3DDE-4280-AF2A-1BAF056A5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F46128BF-3DDE-4280-AF2A-1BAF056A5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F46128BF-3DDE-4280-AF2A-1BAF056A5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869E31A-19E6-4E01-8448-6F94CECC8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graphicEl>
                                              <a:dgm id="{C869E31A-19E6-4E01-8448-6F94CECC8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graphicEl>
                                              <a:dgm id="{C869E31A-19E6-4E01-8448-6F94CECC8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5899AA-8CBD-4739-A33E-091C2540B1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B95899AA-8CBD-4739-A33E-091C2540B1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graphicEl>
                                              <a:dgm id="{B95899AA-8CBD-4739-A33E-091C2540B1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44FDD0-976A-4310-8DD0-0C475FB50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graphicEl>
                                              <a:dgm id="{1644FDD0-976A-4310-8DD0-0C475FB50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dgm id="{1644FDD0-976A-4310-8DD0-0C475FB50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12CB8F-B432-4001-A151-4A429CA54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graphicEl>
                                              <a:dgm id="{5612CB8F-B432-4001-A151-4A429CA54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graphicEl>
                                              <a:dgm id="{5612CB8F-B432-4001-A151-4A429CA54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1A00EE-AF2D-4803-9447-84786E5BD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>
                                            <p:graphicEl>
                                              <a:dgm id="{6D1A00EE-AF2D-4803-9447-84786E5BD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>
                                            <p:graphicEl>
                                              <a:dgm id="{6D1A00EE-AF2D-4803-9447-84786E5BD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5EB3F3-A16C-456E-B7E4-3DA27C55D3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>
                                            <p:graphicEl>
                                              <a:dgm id="{DD5EB3F3-A16C-456E-B7E4-3DA27C55D3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>
                                            <p:graphicEl>
                                              <a:dgm id="{DD5EB3F3-A16C-456E-B7E4-3DA27C55D3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A9C5FD-7CA2-4764-ABA6-6A97DD571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>
                                            <p:graphicEl>
                                              <a:dgm id="{21A9C5FD-7CA2-4764-ABA6-6A97DD571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>
                                            <p:graphicEl>
                                              <a:dgm id="{21A9C5FD-7CA2-4764-ABA6-6A97DD571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45FD9D-8905-4369-9115-23934FDAB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>
                                            <p:graphicEl>
                                              <a:dgm id="{BC45FD9D-8905-4369-9115-23934FDAB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>
                                            <p:graphicEl>
                                              <a:dgm id="{BC45FD9D-8905-4369-9115-23934FDAB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28" grpId="0" uiExpand="1"/>
      <p:bldP spid="29" grpId="0" uiExpand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47C6C-F00E-E4D7-0053-ED2F149E8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8DDB2E-7B36-3E7F-1CB5-3564E0AA0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593E37-06DA-3E48-AB8E-4FBC316E41B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Google Shape;240;p31">
            <a:extLst>
              <a:ext uri="{FF2B5EF4-FFF2-40B4-BE49-F238E27FC236}">
                <a16:creationId xmlns:a16="http://schemas.microsoft.com/office/drawing/2014/main" id="{7437A9B8-B469-09A2-D82A-FCEEC88FD5DD}"/>
              </a:ext>
            </a:extLst>
          </p:cNvPr>
          <p:cNvSpPr txBox="1">
            <a:spLocks noGrp="1"/>
          </p:cNvSpPr>
          <p:nvPr/>
        </p:nvSpPr>
        <p:spPr>
          <a:xfrm>
            <a:off x="1842052" y="1895061"/>
            <a:ext cx="8507896" cy="3617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exend"/>
              <a:buNone/>
              <a:defRPr sz="5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6000" dirty="0">
                <a:solidFill>
                  <a:srgbClr val="00B188"/>
                </a:solidFill>
                <a:latin typeface="Apex Sans Medium" panose="02010600040501010103" pitchFamily="2" charset="77"/>
                <a:ea typeface="+mn-ea"/>
                <a:cs typeface="+mn-cs"/>
              </a:rPr>
              <a:t>Building a Fundable Narrative: Essential Insights for Grant Success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00" dirty="0">
              <a:solidFill>
                <a:srgbClr val="00B188"/>
              </a:solidFill>
              <a:latin typeface="Apex Sans Medium" panose="02010600040501010103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176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2E502-EAA3-605F-C879-BC78C9643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8FE33-3E15-A7C7-3E6F-C773B4E08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593E37-06DA-3E48-AB8E-4FBC316E41B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Google Shape;239;p31">
            <a:extLst>
              <a:ext uri="{FF2B5EF4-FFF2-40B4-BE49-F238E27FC236}">
                <a16:creationId xmlns:a16="http://schemas.microsoft.com/office/drawing/2014/main" id="{D7ECC53C-1F81-FAFB-D88E-DD73B6A5AD7A}"/>
              </a:ext>
            </a:extLst>
          </p:cNvPr>
          <p:cNvSpPr/>
          <p:nvPr/>
        </p:nvSpPr>
        <p:spPr>
          <a:xfrm>
            <a:off x="787091" y="0"/>
            <a:ext cx="1637454" cy="246610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Google Shape;240;p31">
            <a:extLst>
              <a:ext uri="{FF2B5EF4-FFF2-40B4-BE49-F238E27FC236}">
                <a16:creationId xmlns:a16="http://schemas.microsoft.com/office/drawing/2014/main" id="{2881E4AE-7882-9C25-88D6-D884A219700B}"/>
              </a:ext>
            </a:extLst>
          </p:cNvPr>
          <p:cNvSpPr txBox="1">
            <a:spLocks noGrp="1"/>
          </p:cNvSpPr>
          <p:nvPr/>
        </p:nvSpPr>
        <p:spPr>
          <a:xfrm>
            <a:off x="3250586" y="1826691"/>
            <a:ext cx="6860824" cy="320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exend"/>
              <a:buNone/>
              <a:defRPr sz="5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6600" dirty="0">
                <a:solidFill>
                  <a:srgbClr val="00B188"/>
                </a:solidFill>
                <a:latin typeface="Apex Sans Medium" panose="02010600040501010103" pitchFamily="2" charset="77"/>
                <a:ea typeface="+mn-ea"/>
                <a:cs typeface="+mn-cs"/>
              </a:rPr>
              <a:t>Funding criteria and basic eligibility requirements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00" dirty="0">
              <a:solidFill>
                <a:srgbClr val="00B188"/>
              </a:solidFill>
              <a:latin typeface="Apex Sans Medium" panose="02010600040501010103" pitchFamily="2" charset="77"/>
              <a:ea typeface="+mn-ea"/>
              <a:cs typeface="+mn-cs"/>
            </a:endParaRPr>
          </a:p>
        </p:txBody>
      </p:sp>
      <p:sp>
        <p:nvSpPr>
          <p:cNvPr id="6" name="Google Shape;241;p31">
            <a:extLst>
              <a:ext uri="{FF2B5EF4-FFF2-40B4-BE49-F238E27FC236}">
                <a16:creationId xmlns:a16="http://schemas.microsoft.com/office/drawing/2014/main" id="{CA5895DF-EAB9-63FB-7750-86F3A6CEB1F6}"/>
              </a:ext>
            </a:extLst>
          </p:cNvPr>
          <p:cNvSpPr txBox="1">
            <a:spLocks noGrp="1"/>
          </p:cNvSpPr>
          <p:nvPr/>
        </p:nvSpPr>
        <p:spPr>
          <a:xfrm>
            <a:off x="618641" y="904499"/>
            <a:ext cx="2138414" cy="156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exend"/>
              <a:buNone/>
              <a:defRPr sz="5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01</a:t>
            </a:r>
            <a:endParaRPr sz="7200" dirty="0"/>
          </a:p>
        </p:txBody>
      </p:sp>
    </p:spTree>
    <p:extLst>
      <p:ext uri="{BB962C8B-B14F-4D97-AF65-F5344CB8AC3E}">
        <p14:creationId xmlns:p14="http://schemas.microsoft.com/office/powerpoint/2010/main" val="2928668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920E0-7DD5-1CF4-69C3-A69CDCD9E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5DF099-C0C9-42A9-42AA-A39C011BB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593E37-06DA-3E48-AB8E-4FBC316E41B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Google Shape;239;p31">
            <a:extLst>
              <a:ext uri="{FF2B5EF4-FFF2-40B4-BE49-F238E27FC236}">
                <a16:creationId xmlns:a16="http://schemas.microsoft.com/office/drawing/2014/main" id="{542DC944-A73F-515C-5DA1-FB54CA92A21D}"/>
              </a:ext>
            </a:extLst>
          </p:cNvPr>
          <p:cNvSpPr/>
          <p:nvPr/>
        </p:nvSpPr>
        <p:spPr>
          <a:xfrm>
            <a:off x="787091" y="0"/>
            <a:ext cx="1637454" cy="246610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Google Shape;240;p31">
            <a:extLst>
              <a:ext uri="{FF2B5EF4-FFF2-40B4-BE49-F238E27FC236}">
                <a16:creationId xmlns:a16="http://schemas.microsoft.com/office/drawing/2014/main" id="{FA7A6BC7-B1F0-47D9-5CD9-BE887889EBE8}"/>
              </a:ext>
            </a:extLst>
          </p:cNvPr>
          <p:cNvSpPr txBox="1">
            <a:spLocks noGrp="1"/>
          </p:cNvSpPr>
          <p:nvPr/>
        </p:nvSpPr>
        <p:spPr>
          <a:xfrm>
            <a:off x="3058654" y="2128144"/>
            <a:ext cx="7470198" cy="306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exend"/>
              <a:buNone/>
              <a:defRPr sz="5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rgbClr val="00B188"/>
                </a:solidFill>
                <a:latin typeface="Apex Sans Medium" panose="02010600040501010103" pitchFamily="2" charset="77"/>
                <a:ea typeface="+mn-ea"/>
                <a:cs typeface="+mn-cs"/>
              </a:rPr>
              <a:t>Read the guidelines and template</a:t>
            </a:r>
            <a:endParaRPr sz="6600" dirty="0">
              <a:solidFill>
                <a:srgbClr val="00B188"/>
              </a:solidFill>
              <a:latin typeface="Apex Sans Medium" panose="02010600040501010103" pitchFamily="2" charset="77"/>
              <a:ea typeface="+mn-ea"/>
              <a:cs typeface="+mn-cs"/>
            </a:endParaRPr>
          </a:p>
        </p:txBody>
      </p:sp>
      <p:sp>
        <p:nvSpPr>
          <p:cNvPr id="6" name="Google Shape;241;p31">
            <a:extLst>
              <a:ext uri="{FF2B5EF4-FFF2-40B4-BE49-F238E27FC236}">
                <a16:creationId xmlns:a16="http://schemas.microsoft.com/office/drawing/2014/main" id="{561479C6-E43F-E5DD-0F32-4ACD7C2D9DB3}"/>
              </a:ext>
            </a:extLst>
          </p:cNvPr>
          <p:cNvSpPr txBox="1">
            <a:spLocks noGrp="1"/>
          </p:cNvSpPr>
          <p:nvPr/>
        </p:nvSpPr>
        <p:spPr>
          <a:xfrm>
            <a:off x="618641" y="904499"/>
            <a:ext cx="2138414" cy="156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exend"/>
              <a:buNone/>
              <a:defRPr sz="5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02</a:t>
            </a:r>
            <a:endParaRPr sz="7200" dirty="0"/>
          </a:p>
        </p:txBody>
      </p:sp>
    </p:spTree>
    <p:extLst>
      <p:ext uri="{BB962C8B-B14F-4D97-AF65-F5344CB8AC3E}">
        <p14:creationId xmlns:p14="http://schemas.microsoft.com/office/powerpoint/2010/main" val="627765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77C3C-4C0D-9C72-8B99-72A29331C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796D54-FF94-C517-0A23-E05C1C703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593E37-06DA-3E48-AB8E-4FBC316E41B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Google Shape;239;p31">
            <a:extLst>
              <a:ext uri="{FF2B5EF4-FFF2-40B4-BE49-F238E27FC236}">
                <a16:creationId xmlns:a16="http://schemas.microsoft.com/office/drawing/2014/main" id="{05057DBA-79A2-EC1F-FA3C-78D4AF8BA750}"/>
              </a:ext>
            </a:extLst>
          </p:cNvPr>
          <p:cNvSpPr/>
          <p:nvPr/>
        </p:nvSpPr>
        <p:spPr>
          <a:xfrm>
            <a:off x="787091" y="0"/>
            <a:ext cx="1637454" cy="246610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Google Shape;240;p31">
            <a:extLst>
              <a:ext uri="{FF2B5EF4-FFF2-40B4-BE49-F238E27FC236}">
                <a16:creationId xmlns:a16="http://schemas.microsoft.com/office/drawing/2014/main" id="{6BE927DA-22F5-6E5F-461A-68DFB499AACC}"/>
              </a:ext>
            </a:extLst>
          </p:cNvPr>
          <p:cNvSpPr txBox="1">
            <a:spLocks noGrp="1"/>
          </p:cNvSpPr>
          <p:nvPr/>
        </p:nvSpPr>
        <p:spPr>
          <a:xfrm>
            <a:off x="3698185" y="2131080"/>
            <a:ext cx="5048249" cy="2217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exend"/>
              <a:buNone/>
              <a:defRPr sz="5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rgbClr val="00B188"/>
                </a:solidFill>
                <a:latin typeface="Apex Sans Medium" panose="02010600040501010103" pitchFamily="2" charset="77"/>
                <a:ea typeface="+mn-ea"/>
                <a:cs typeface="+mn-cs"/>
              </a:rPr>
              <a:t>Plan your proposal</a:t>
            </a:r>
            <a:endParaRPr sz="6600" dirty="0">
              <a:solidFill>
                <a:srgbClr val="00B188"/>
              </a:solidFill>
              <a:latin typeface="Apex Sans Medium" panose="02010600040501010103" pitchFamily="2" charset="77"/>
              <a:ea typeface="+mn-ea"/>
              <a:cs typeface="+mn-cs"/>
            </a:endParaRPr>
          </a:p>
        </p:txBody>
      </p:sp>
      <p:sp>
        <p:nvSpPr>
          <p:cNvPr id="6" name="Google Shape;241;p31">
            <a:extLst>
              <a:ext uri="{FF2B5EF4-FFF2-40B4-BE49-F238E27FC236}">
                <a16:creationId xmlns:a16="http://schemas.microsoft.com/office/drawing/2014/main" id="{AB73D7CC-E1A8-02C7-5491-70599C536AEB}"/>
              </a:ext>
            </a:extLst>
          </p:cNvPr>
          <p:cNvSpPr txBox="1">
            <a:spLocks noGrp="1"/>
          </p:cNvSpPr>
          <p:nvPr/>
        </p:nvSpPr>
        <p:spPr>
          <a:xfrm>
            <a:off x="618641" y="904499"/>
            <a:ext cx="2138414" cy="156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exend"/>
              <a:buNone/>
              <a:defRPr sz="5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03</a:t>
            </a:r>
            <a:endParaRPr sz="7200" dirty="0"/>
          </a:p>
        </p:txBody>
      </p:sp>
    </p:spTree>
    <p:extLst>
      <p:ext uri="{BB962C8B-B14F-4D97-AF65-F5344CB8AC3E}">
        <p14:creationId xmlns:p14="http://schemas.microsoft.com/office/powerpoint/2010/main" val="2448493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F5F7B-B2F1-3306-0900-F7FD01BC9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2718A1-5DC9-EA81-67CA-28C79A50F9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593E37-06DA-3E48-AB8E-4FBC316E41B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Google Shape;239;p31">
            <a:extLst>
              <a:ext uri="{FF2B5EF4-FFF2-40B4-BE49-F238E27FC236}">
                <a16:creationId xmlns:a16="http://schemas.microsoft.com/office/drawing/2014/main" id="{A6646AF5-B66A-4C56-AE99-A55D3EC9DAAF}"/>
              </a:ext>
            </a:extLst>
          </p:cNvPr>
          <p:cNvSpPr/>
          <p:nvPr/>
        </p:nvSpPr>
        <p:spPr>
          <a:xfrm>
            <a:off x="787091" y="0"/>
            <a:ext cx="1637454" cy="246610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Google Shape;240;p31">
            <a:extLst>
              <a:ext uri="{FF2B5EF4-FFF2-40B4-BE49-F238E27FC236}">
                <a16:creationId xmlns:a16="http://schemas.microsoft.com/office/drawing/2014/main" id="{A7F37E80-2443-6765-1E5A-2F6CA7A9590C}"/>
              </a:ext>
            </a:extLst>
          </p:cNvPr>
          <p:cNvSpPr txBox="1">
            <a:spLocks noGrp="1"/>
          </p:cNvSpPr>
          <p:nvPr/>
        </p:nvSpPr>
        <p:spPr>
          <a:xfrm>
            <a:off x="2424545" y="2466108"/>
            <a:ext cx="8485822" cy="2939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exend"/>
              <a:buNone/>
              <a:defRPr sz="5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en-US" sz="6600" dirty="0">
                <a:solidFill>
                  <a:srgbClr val="00B188"/>
                </a:solidFill>
                <a:latin typeface="Apex Sans Medium" panose="02010600040501010103" pitchFamily="2" charset="77"/>
                <a:ea typeface="+mn-ea"/>
                <a:cs typeface="+mn-cs"/>
              </a:rPr>
              <a:t>Tell a comprehensive story: value proposition</a:t>
            </a:r>
            <a:endParaRPr sz="6600" dirty="0">
              <a:solidFill>
                <a:srgbClr val="00B188"/>
              </a:solidFill>
              <a:latin typeface="Apex Sans Medium" panose="02010600040501010103" pitchFamily="2" charset="77"/>
              <a:ea typeface="+mn-ea"/>
              <a:cs typeface="+mn-cs"/>
            </a:endParaRPr>
          </a:p>
        </p:txBody>
      </p:sp>
      <p:sp>
        <p:nvSpPr>
          <p:cNvPr id="6" name="Google Shape;241;p31">
            <a:extLst>
              <a:ext uri="{FF2B5EF4-FFF2-40B4-BE49-F238E27FC236}">
                <a16:creationId xmlns:a16="http://schemas.microsoft.com/office/drawing/2014/main" id="{58BE3066-4ED2-58EB-ECD8-B19BC32AB58C}"/>
              </a:ext>
            </a:extLst>
          </p:cNvPr>
          <p:cNvSpPr txBox="1">
            <a:spLocks noGrp="1"/>
          </p:cNvSpPr>
          <p:nvPr/>
        </p:nvSpPr>
        <p:spPr>
          <a:xfrm>
            <a:off x="618641" y="904499"/>
            <a:ext cx="2138414" cy="156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exend"/>
              <a:buNone/>
              <a:defRPr sz="5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04</a:t>
            </a:r>
            <a:endParaRPr sz="7200" dirty="0"/>
          </a:p>
        </p:txBody>
      </p:sp>
    </p:spTree>
    <p:extLst>
      <p:ext uri="{BB962C8B-B14F-4D97-AF65-F5344CB8AC3E}">
        <p14:creationId xmlns:p14="http://schemas.microsoft.com/office/powerpoint/2010/main" val="3122509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253</Words>
  <Application>Microsoft Office PowerPoint</Application>
  <PresentationFormat>Widescreen</PresentationFormat>
  <Paragraphs>97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DengXian</vt:lpstr>
      <vt:lpstr>Apex Sans Book</vt:lpstr>
      <vt:lpstr>Apex Sans Medium</vt:lpstr>
      <vt:lpstr>Arial</vt:lpstr>
      <vt:lpstr>Big Shoulders Text</vt:lpstr>
      <vt:lpstr>Calibri</vt:lpstr>
      <vt:lpstr>Heebo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Shane Handford</dc:creator>
  <cp:lastModifiedBy>Jelena Sapkovskaja</cp:lastModifiedBy>
  <cp:revision>19</cp:revision>
  <dcterms:created xsi:type="dcterms:W3CDTF">2019-10-01T19:54:40Z</dcterms:created>
  <dcterms:modified xsi:type="dcterms:W3CDTF">2024-11-12T16:23:57Z</dcterms:modified>
</cp:coreProperties>
</file>